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2" r:id="rId16"/>
    <p:sldId id="274" r:id="rId17"/>
    <p:sldId id="284" r:id="rId18"/>
    <p:sldId id="285" r:id="rId19"/>
    <p:sldId id="273" r:id="rId20"/>
    <p:sldId id="276" r:id="rId21"/>
    <p:sldId id="286" r:id="rId22"/>
    <p:sldId id="278" r:id="rId23"/>
    <p:sldId id="277" r:id="rId24"/>
    <p:sldId id="288" r:id="rId25"/>
    <p:sldId id="275" r:id="rId26"/>
    <p:sldId id="290" r:id="rId27"/>
    <p:sldId id="289" r:id="rId28"/>
    <p:sldId id="279" r:id="rId29"/>
    <p:sldId id="282" r:id="rId30"/>
    <p:sldId id="280" r:id="rId31"/>
    <p:sldId id="283" r:id="rId32"/>
    <p:sldId id="292" r:id="rId33"/>
    <p:sldId id="281" r:id="rId34"/>
    <p:sldId id="298" r:id="rId35"/>
    <p:sldId id="293" r:id="rId36"/>
    <p:sldId id="294" r:id="rId37"/>
    <p:sldId id="295" r:id="rId38"/>
    <p:sldId id="296" r:id="rId39"/>
    <p:sldId id="301" r:id="rId40"/>
    <p:sldId id="300" r:id="rId41"/>
    <p:sldId id="258" r:id="rId4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558A1-36FB-BC3A-84EA-747E9C957B43}" v="1500" dt="2022-04-07T13:47:44.992"/>
    <p1510:client id="{083623EE-AC51-B953-8D5C-6C30FEC929A2}" v="52" dt="2022-04-07T14:02:47.589"/>
    <p1510:client id="{54B8A27E-AD22-BDD3-0046-918A86A91119}" v="687" dt="2022-04-08T06:40:48.405"/>
    <p1510:client id="{6E06C53B-8B1D-4675-8D7D-7AFAA1EA38F7}" v="127" dt="2022-04-05T11:33:22.959"/>
    <p1510:client id="{CF6CFDC7-8703-D5BF-1743-61D005A590D0}" v="11" dt="2022-04-05T14:00:15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8.7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12829 9631 16383 0 0,'-7'0'0'0'0,"-3"7"0"0"0,-6 10 0 0 0,-8 2 0 0 0,0 4 0 0 0,-3 7 0 0 0,-5-3 0 0 0,-3-5 0 0 0,4 0 0 0 0,7 4 0 0 0,1-3 0 0 0,-4-4 0 0 0,-3 0 0 0 0,2 6 0 0 0,7 4 0 0 0,-8-1 0 0 0,1 0 0 0 0,-2-3 0 0 0,4 0 0 0 0,0-3 0 0 0,-4 1 0 0 0,-3-3 0 0 0,3 3 0 0 0,-7-4 0 0 0,3 4 0 0 0,6 3 0 0 0,-5-1 0 0 0,2 2 0 0 0,-1 3 0 0 0,-1-3 0 0 0,3 1 0 0 0,9 3 0 0 0,-1-4 0 0 0,4 1 0 0 0,-2-5 0 0 0,2 2 0 0 0,-3 3 0 0 0,2 4 0 0 0,-3-3 0 0 0,2 0 0 0 0,5-4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8916 7223 16383 0 0,'0'7'0'0'0,"8"3"0"0"0,1 6 0 0 0,0 9 0 0 0,6-2 0 0 0,0 5 0 0 0,5 3 0 0 0,-2 4 0 0 0,-3 3 0 0 0,-4 3 0 0 0,-4 1 0 0 0,3-6 0 0 0,1-3 0 0 0,-1-6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16351 8731 16383 0 0,'0'7'0'0'0,"0"10"0"0"0,22 2 0 0 0,14-2 0 0 0,8-5 0 0 0,4-3 0 0 0,-6-12 0 0 0,-10-4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16775 8628 16383 0 0,'0'7'0'0'0,"0"10"0"0"0,0 9 0 0 0,0 7 0 0 0,0 13 0 0 0,0 5 0 0 0,7-5 0 0 0,2-18 0 0 0,8-14 0 0 0,7-10 0 0 0,0-12 0 0 0,-4 3 0 0 0,1 1 0 0 0,-2 10 0 0 0,3 2 0 0 0,4 1 0 0 0,5-1 0 0 0,5-2 0 0 0,-4-10 0 0 0,-7-10 0 0 0,-8-11 0 0 0,-14-9 0 0 0,-8-4 0 0 0,-10 3 0 0 0,-2 0 0 0 0,1 0 0 0 0,18 5 0 0 0,16 8 0 0 0,12 7 0 0 0,8 7 0 0 0,-2 4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17383 8493 16383 0 0,'0'7'0'0'0,"0"10"0"0"0,0 9 0 0 0,7 0 0 0 0,3 10 0 0 0,6 7 0 0 0,1 2 0 0 0,-2 9 0 0 0,3 2 0 0 0,-2-2 0 0 0,-3-2 0 0 0,-4-3 0 0 0,-3-2 0 0 0,4-10 0 0 0,1-3 0 0 0,5-8 0 0 0,0-9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17746 8705 16383 0 0,'-8'0'0'0'0,"-8"0"0"0"0,-10 0 0 0 0,0 7 0 0 0,-3 10 0 0 0,-4 2 0 0 0,4 4 0 0 0,-8 0 0 0 0,3 1 0 0 0,14-2 0 0 0,18-5 0 0 0,16-5 0 0 0,13-6 0 0 0,9-3 0 0 0,-1 6 0 0 0,0 7 0 0 0,2 2 0 0 0,1-3 0 0 0,2-3 0 0 0,2-4 0 0 0,-8-11 0 0 0,-8-12 0 0 0,-2-3 0 0 0,-5 1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17806 8705 16383 0 0,'0'14'0'0'0,"8"13"0"0"0,1 8 0 0 0,0 5 0 0 0,6 4 0 0 0,0 1 0 0 0,-3-14 0 0 0,5-12 0 0 0,-2-17 0 0 0,-2-16 0 0 0,-5-13 0 0 0,5-1 0 0 0,7-4 0 0 0,0-3 0 0 0,3 4 0 0 0,6 7 0 0 0,5 8 0 0 0,-3 0 0 0 0,-8 2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18285 8798 16383 0 0,'-7'0'0'0'0,"-10"0"0"0"0,-2 7 0 0 0,2 10 0 0 0,-2 1 0 0 0,0 6 0 0 0,-2-2 0 0 0,2 3 0 0 0,11-3 0 0 0,14-5 0 0 0,14-6 0 0 0,10-4 0 0 0,8-4 0 0 0,4-2 0 0 0,2-1 0 0 0,-6-8 0 0 0,-10-10 0 0 0,-9-9 0 0 0,-8-7 0 0 0,-6-5 0 0 0,-11 4 0 0 0,-12 8 0 0 0,-10 9 0 0 0,0 14 0 0 0,5 15 0 0 0,6 6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18256 8811 16383 0 0,'0'7'0'0'0,"7"2"0"0"0,3 8 0 0 0,6 0 0 0 0,9 4 0 0 0,6 0 0 0 0,5-5 0 0 0,5-5 0 0 0,1-4 0 0 0,2-3 0 0 0,-7-10 0 0 0,-10-4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18638 8784 16383 0 0,'-14'0'0'0'0,"-20"0"0"0"0,-3 7 0 0 0,3 10 0 0 0,9 9 0 0 0,8 8 0 0 0,7 4 0 0 0,13-3 0 0 0,12-8 0 0 0,12-9 0 0 0,7-7 0 0 0,7-6 0 0 0,-5-10 0 0 0,-1-5 0 0 0,1-8 0 0 0,1-1 0 0 0,-5-4 0 0 0,-9-6 0 0 0,-7-4 0 0 0,-7 9 0 0 0,-6 17 0 0 0,-2 17 0 0 0,-2 14 0 0 0,7 2 0 0 0,2 5 0 0 0,7 3 0 0 0,1 4 0 0 0,5-4 0 0 0,6-9 0 0 0,-1-15 0 0 0,1-17 0 0 0,-3-7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18759 8625 16383 0 0,'0'0'0'0'0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18891 8884 16383 0 0,'7'0'0'0'0,"10"0"0"0"0,2 8 0 0 0,5 1 0 0 0,5 0 0 0 0,6-1 0 0 0,3-3 0 0 0,-4-9 0 0 0,-1-4 0 0 0,-6-7 0 0 0,-8-10 0 0 0,-7-6 0 0 0,-12 1 0 0 0,-14 6 0 0 0,-12 7 0 0 0,-8 7 0 0 0,1 11 0 0 0,6 14 0 0 0,9 11 0 0 0,6 8 0 0 0,6 14 0 0 0,3 4 0 0 0,3 2 0 0 0,1-1 0 0 0,1-3 0 0 0,6-10 0 0 0,3-4 0 0 0,13-9 0 0 0,3-1 0 0 0,12-5 0 0 0,5-7 0 0 0,4-5 0 0 0,0-4 0 0 0,-8-3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8916 6714 16383 0 0,'0'7'0'0'0,"0"10"0"0"0,0 9 0 0 0,0 7 0 0 0,0 6 0 0 0,0 3 0 0 0,0 1 0 0 0,0 2 0 0 0,8-8 0 0 0,8-10 0 0 0,10-9 0 0 0,1-1 0 0 0,9-4 0 0 0,6-3 0 0 0,3-3 0 0 0,2-4 0 0 0,-8-9 0 0 0,-10-11 0 0 0,-11-9 0 0 0,-7-8 0 0 0,-7-6 0 0 0,-3-2 0 0 0,-2-2 0 0 0,-1-8 0 0 0,0-2 0 0 0,-7 8 0 0 0,-9 12 0 0 0,-9 12 0 0 0,-6 9 0 0 0,-6 7 0 0 0,-3 5 0 0 0,-2 2 0 0 0,0 1 0 0 0,7 1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8996 10071 16383 0 0,'0'-7'0'0'0,"7"-3"0"0"0,10 1 0 0 0,9 2 0 0 0,7 1 0 0 0,6 3 0 0 0,3 1 0 0 0,8 2 0 0 0,4 0 0 0 0,7 0 0 0 0,7 0 0 0 0,0 1 0 0 0,-5-1 0 0 0,-6 0 0 0 0,-5 0 0 0 0,-5 0 0 0 0,-2 0 0 0 0,-3 0 0 0 0,7 0 0 0 0,2 0 0 0 0,0 0 0 0 0,-2 0 0 0 0,5 0 0 0 0,1 0 0 0 0,-2 0 0 0 0,-3 0 0 0 0,-2 0 0 0 0,-3 0 0 0 0,-1 0 0 0 0,-1 0 0 0 0,-8 0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9251 9869 16383 0 0,'-7'0'0'0'0,"-10"0"0"0"0,-9 0 0 0 0,-7 7 0 0 0,-6 10 0 0 0,-3 9 0 0 0,-1 0 0 0 0,-2 3 0 0 0,8 4 0 0 0,10 3 0 0 0,17-4 0 0 0,17-8 0 0 0,14-8 0 0 0,5 1 0 0 0,4 4 0 0 0,12 0 0 0 0,5-5 0 0 0,3 2 0 0 0,0-2 0 0 0,-2-3 0 0 0,-8 3 0 0 0,-12 6 0 0 0,-10 7 0 0 0,-1 5 0 0 0,-4 4 0 0 0,4-4 0 0 0,-2-8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10107 9975 16383 0 0,'0'7'0'0'0,"0"17"0"0"0,0 12 0 0 0,0 6 0 0 0,7-3 0 0 0,3-9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10107 9843 16383 0 0,'0'0'0'0'0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10186 10176 16383 0 0,'8'0'0'0'0,"1"-8"0"0"0,8-1 0 0 0,0-8 0 0 0,4 0 0 0 0,-1-4 0 0 0,11-7 0 0 0,0-5 0 0 0,1 3 0 0 0,3 0 0 0 0,-4-3 0 0 0,-8 11 0 0 0,-8 17 0 0 0,-6 17 0 0 0,-5 13 0 0 0,-2 10 0 0 0,-3 6 0 0 0,7 3 0 0 0,9-6 0 0 0,2-2 0 0 0,6-7 0 0 0,-1-16 0 0 0,2-10 0 0 0,5-12 0 0 0,-2-13 0 0 0,0-2 0 0 0,-3-4 0 0 0,-6-5 0 0 0,-7-4 0 0 0,3 5 0 0 0,-1 14 0 0 0,4 18 0 0 0,7 16 0 0 0,13 13 0 0 0,1 8 0 0 0,-7 6 0 0 0,0-6 0 0 0,0-8 0 0 0,4-9 0 0 0,-5-8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10769 10054 16383 0 0,'0'7'0'0'0,"7"10"0"0"0,10 16 0 0 0,9 3 0 0 0,7-5 0 0 0,-2 0 0 0 0,2-6 0 0 0,-6 0 0 0 0,0-4 0 0 0,3-5 0 0 0,3 1 0 0 0,4-2 0 0 0,2-4 0 0 0,2-3 0 0 0,1-3 0 0 0,-6-10 0 0 0,-10-11 0 0 0,-8-11 0 0 0,-16-7 0 0 0,-15 2 0 0 0,-4-1 0 0 0,-8 6 0 0 0,1-1 0 0 0,-3 5 0 0 0,-4 6 0 0 0,-3 7 0 0 0,-5 4 0 0 0,-1 3 0 0 0,-2 3 0 0 0,-1 1 0 0 0,7 7 0 0 0,2 3 0 0 0,8 6 0 0 0,7 8 0 0 0,15 0 0 0 0,14 2 0 0 0,21-3 0 0 0,5-5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11192 9922 16383 0 0,'0'22'0'0'0,"0"21"0"0"0,0 11 0 0 0,0 17 0 0 0,0 5 0 0 0,0-4 0 0 0,7-14 0 0 0,3-10 0 0 0,6-13 0 0 0,30-12 0 0 0,21-10 0 0 0,7-8 0 0 0,-10-11 0 0 0,-8-6 0 0 0,-13-6 0 0 0,-8-2 0 0 0,-9-4 0 0 0,5 3 0 0 0,-2-4 0 0 0,-7-3 0 0 0,-6-6 0 0 0,-7-3 0 0 0,-4-3 0 0 0,-10 6 0 0 0,-13 8 0 0 0,-16 9 0 0 0,-3 14 0 0 0,5 15 0 0 0,0 6 0 0 0,7 6 0 0 0,6 7 0 0 0,7 5 0 0 0,6 4 0 0 0,11-5 0 0 0,4-1 0 0 0,8-7 0 0 0,9 0 0 0 0,6 2 0 0 0,6 4 0 0 0,3-4 0 0 0,2-8 0 0 0,1-6 0 0 0,0-6 0 0 0,0-12 0 0 0,0-5 0 0 0,-1-2 0 0 0,0 1 0 0 0,-8 3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12134 10107 16383 0 0,'-8'0'0'0'0,"-8"0"0"0"0,-10 0 0 0 0,-8 0 0 0 0,3 7 0 0 0,-9 10 0 0 0,-4 9 0 0 0,-2 7 0 0 0,0-1 0 0 0,7 0 0 0 0,4-5 0 0 0,7-7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11748 10081 16383 0 0,'7'0'0'0'0,"17"7"0"0"0,4 17 0 0 0,12 4 0 0 0,7 5 0 0 0,9-3 0 0 0,-5 0 0 0 0,-3-5 0 0 0,-11 1 0 0 0,-11-5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12541 9895 16383 0 0,'0'8'0'0'0,"0"8"0"0"0,7 3 0 0 0,3 5 0 0 0,-1 5 0 0 0,-1 6 0 0 0,-3 3 0 0 0,-2 3 0 0 0,-1 2 0 0 0,-1 0 0 0 0,-1 1 0 0 0,-1-1 0 0 0,8-7 0 0 0,2-10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8941 6448 16383 0 0,'0'7'0'0'0,"0"10"0"0"0,0 9 0 0 0,0 8 0 0 0,-7-3 0 0 0,-10-6 0 0 0,-2 0 0 0 0,3 3 0 0 0,10-4 0 0 0,7-13 0 0 0,11-8 0 0 0,2-11 0 0 0,0-13 0 0 0,-3-9 0 0 0,-4-7 0 0 0,-2-5 0 0 0,-2-1 0 0 0,5 5 0 0 0,9 10 0 0 0,8 10 0 0 0,8 7 0 0 0,5 6 0 0 0,-4 11 0 0 0,-8 12 0 0 0,0 10 0 0 0,-6 7 0 0 0,-5 5 0 0 0,-6 3 0 0 0,-4 2 0 0 0,-11-8 0 0 0,-10-9 0 0 0,-11-10 0 0 0,-8-8 0 0 0,-4-5 0 0 0,-4-4 0 0 0,6-2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12488 10064 16383 0 0,'8'0'0'0'0,"8"0"0"0"0,10 0 0 0 0,15 0 0 0 0,7 0 0 0 0,-4-7 0 0 0,-3-3 0 0 0,-8 1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12865 10220 16383 0 0,'8'0'0'0'0,"8"0"0"0"0,10 0 0 0 0,8 0 0 0 0,-3-8 0 0 0,1-1 0 0 0,-4-8 0 0 0,-16-7 0 0 0,-15 0 0 0 0,-23 4 0 0 0,-7-1 0 0 0,-4 2 0 0 0,-4 5 0 0 0,-2 12 0 0 0,7 13 0 0 0,9 12 0 0 0,9 10 0 0 0,8-1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12965 10160 16383 0 0,'0'7'0'0'0,"7"3"0"0"0,10-1 0 0 0,9-2 0 0 0,7-1 0 0 0,-2-3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13150 9895 16383 0 0,'0'8'0'0'0,"0"8"0"0"0,0 10 0 0 0,0 15 0 0 0,0 7 0 0 0,0 3 0 0 0,0 0 0 0 0,0 6 0 0 0,0 0 0 0 0,0-2 0 0 0,7-3 0 0 0,10-11 0 0 0,9-5 0 0 0,14-8 0 0 0,9-10 0 0 0,9-7 0 0 0,2-6 0 0 0,6-3 0 0 0,-1-3 0 0 0,-5 0 0 0 0,-12-8 0 0 0,-15-10 0 0 0,-20-15 0 0 0,-19-3 0 0 0,-9-1 0 0 0,-9 4 0 0 0,-7 10 0 0 0,-7 0 0 0 0,-3 5 0 0 0,-2 6 0 0 0,-1 4 0 0 0,7 12 0 0 0,10 12 0 0 0,2 4 0 0 0,6 6 0 0 0,5 5 0 0 0,6-2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13547 9922 16383 0 0,'0'7'0'0'0,"0"10"0"0"0,0 9 0 0 0,0 7 0 0 0,7 6 0 0 0,2 3 0 0 0,1 1 0 0 0,-3 9 0 0 0,-2 2 0 0 0,6-1 0 0 0,0-2 0 0 0,-1-3 0 0 0,-3-2 0 0 0,-2-1 0 0 0,5-9 0 0 0,8-11 0 0 0,9-9 0 0 0,13-7 0 0 0,8-13 0 0 0,2-5 0 0 0,-6-9 0 0 0,-12-8 0 0 0,-3 0 0 0 0,0 4 0 0 0,-5 7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13891 10160 16383 0 0,'0'7'0'0'0,"0"17"0"0"0,7 5 0 0 0,2 4 0 0 0,8-4 0 0 0,0-6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13970 9975 16383 0 0,'0'0'0'0'0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14115 10054 16383 0 0,'0'7'0'0'0,"0"10"0"0"0,-7 9 0 0 0,-3 8 0 0 0,1 4 0 0 0,2 11 0 0 0,8-3 0 0 0,13-9 0 0 0,10-12 0 0 0,9-9 0 0 0,5-7 0 0 0,5-6 0 0 0,-7-11 0 0 0,-8-10 0 0 0,-9-10 0 0 0,-1 0 0 0 0,-3 12 0 0 0,-5 15 0 0 0,4 9 0 0 0,-1 10 0 0 0,5 1 0 0 0,7-1 0 0 0,5-5 0 0 0,6-4 0 0 0,11-4 0 0 0,-3-10 0 0 0,-8-11 0 0 0,-11-10 0 0 0,-10-8 0 0 0,-7 9 0 0 0,-4 16 0 0 0,-12 17 0 0 0,-3 14 0 0 0,0 10 0 0 0,2 8 0 0 0,2 3 0 0 0,3 10 0 0 0,8-5 0 0 0,5-3 0 0 0,0-2 0 0 0,-1-1 0 0 0,-3-1 0 0 0,-1 8 0 0 0,-2 2 0 0 0,-1 0 0 0 0,-1-2 0 0 0,0-1 0 0 0,-7-10 0 0 0,-11-11 0 0 0,-8-17 0 0 0,-7-10 0 0 0,-6-6 0 0 0,-10-1 0 0 0,3 0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14711 10103 16383 0 0,'7'0'0'0'0,"3"-7"0"0"0,6-2 0 0 0,8-1 0 0 0,0-4 0 0 0,3-1 0 0 0,-3 10 0 0 0,-5 13 0 0 0,-7 19 0 0 0,-12 12 0 0 0,-13 8 0 0 0,-5 2 0 0 0,-6 0 0 0 0,1-1 0 0 0,-3-8 0 0 0,3-5 0 0 0,5 0 0 0 0,6 1 0 0 0,12-6 0 0 0,14-8 0 0 0,11-7 0 0 0,8-7 0 0 0,7-5 0 0 0,3-2 0 0 0,2-2 0 0 0,0 0 0 0 0,-1-1 0 0 0,-6-6 0 0 0,-4-3 0 0 0,0 1 0 0 0,1 2 0 0 0,-5 3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15187 10028 16383 0 0,'0'7'0'0'0,"0"10"0"0"0,0 9 0 0 0,0 14 0 0 0,0 23 0 0 0,0 22 0 0 0,0-4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8843 10372 16383 0 0,'0'7'0'0'0,"0"10"0"0"0,0 9 0 0 0,0 7 0 0 0,0 6 0 0 0,0 2 0 0 0,0 3 0 0 0,0 0 0 0 0,0 1 0 0 0,0-1 0 0 0,0-1 0 0 0,0 0 0 0 0,0 0 0 0 0,0 0 0 0 0,-7-8 0 0 0,-3-2 0 0 0,1 0 0 0 0,1-12 0 0 0,3-18 0 0 0,2-16 0 0 0,1-20 0 0 0,2-12 0 0 0,0-5 0 0 0,7 5 0 0 0,10 11 0 0 0,10 11 0 0 0,-1 2 0 0 0,3 5 0 0 0,4 5 0 0 0,-4 11 0 0 0,-6 14 0 0 0,-8 11 0 0 0,-7 8 0 0 0,-3 7 0 0 0,-4 3 0 0 0,-1 1 0 0 0,-2 1 0 0 0,-6-7 0 0 0,-10-11 0 0 0,-9-9 0 0 0,-7-8 0 0 0,-5-6 0 0 0,-3-3 0 0 0,-2-2 0 0 0,14-1 0 0 0,12 0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15216 10095 16383 0 0,'0'-7'0'0'0,"8"-3"0"0"0,8 1 0 0 0,10 2 0 0 0,8 2 0 0 0,-3 9 0 0 0,9 3 0 0 0,11 2 0 0 0,4 5 0 0 0,1 2 0 0 0,-10 4 0 0 0,-12 6 0 0 0,-6 13 0 0 0,-6 8 0 0 0,-8 2 0 0 0,1-6 0 0 0,-1-5 0 0 0,-4 0 0 0 0,-3 0 0 0 0,-4 1 0 0 0,-8-6 0 0 0,-11-9 0 0 0,-3-1 0 0 0,-6-5 0 0 0,-12 2 0 0 0,0 5 0 0 0,-2-2 0 0 0,0-5 0 0 0,-2-5 0 0 0,0-5 0 0 0,-1-4 0 0 0,-8-10 0 0 0,-2-11 0 0 0,0-3 0 0 0,-5-4 0 0 0,-1 0 0 0 0,10 6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6085 10716 16383 0 0,'0'7'0'0'0,"8"10"0"0"0,8 1 0 0 0,10 6 0 0 0,1 6 0 0 0,2-3 0 0 0,3 2 0 0 0,4 2 0 0 0,-4 5 0 0 0,0-5 0 0 0,1-8 0 0 0,-5 0 0 0 0,0 3 0 0 0,3-3 0 0 0,-4 2 0 0 0,0-3 0 0 0,-4 1 0 0 0,-6 5 0 0 0,-6 4 0 0 0,3-3 0 0 0,-2 1 0 0 0,-2 2 0 0 0,4-4 0 0 0,-1-6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6168 10769 16383 0 0,'-7'0'0'0'0,"5"0"0"0"0,17 0 0 0 0,13 7 0 0 0,9 10 0 0 0,6 1 0 0 0,9-1 0 0 0,4-5 0 0 0,-1-3 0 0 0,-2-4 0 0 0,-3-3 0 0 0,-3-1 0 0 0,-3-1 0 0 0,0-1 0 0 0,-9 0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6129 10742 16383 0 0,'0'7'0'0'0,"-8"3"0"0"0,-1 6 0 0 0,0 8 0 0 0,1 8 0 0 0,3 4 0 0 0,2 5 0 0 0,1 1 0 0 0,1 2 0 0 0,1 0 0 0 0,1 0 0 0 0,-1-8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6578 11192 16383 0 0,'-7'0'0'0'0,"-3"7"0"0"0,1 10 0 0 0,2 9 0 0 0,2 7 0 0 0,1 6 0 0 0,2 3 0 0 0,9-6 0 0 0,3-1 0 0 0,6-7 0 0 0,2-1 0 0 0,4-5 0 0 0,5-7 0 0 0,7-5 0 0 0,-4-12 0 0 0,-7-12 0 0 0,-6-12 0 0 0,-7-8 0 0 0,-5-6 0 0 0,-4-3 0 0 0,-1-2 0 0 0,-8 8 0 0 0,-3 1 0 0 0,-7 9 0 0 0,-7 7 0 0 0,0 8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6668 11245 16383 0 0,'0'7'0'0'0,"0"10"0"0"0,0 9 0 0 0,7 0 0 0 0,10-4 0 0 0,8-6 0 0 0,2 1 0 0 0,2-2 0 0 0,-4 4 0 0 0,2-1 0 0 0,3-5 0 0 0,3-3 0 0 0,4-12 0 0 0,-4-4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6992 11218 16383 0 0,'0'8'0'0'0,"0"8"0"0"0,0 10 0 0 0,0 8 0 0 0,0 4 0 0 0,0 4 0 0 0,-7-5 0 0 0,-3-3 0 0 0,8 1 0 0 0,12-5 0 0 0,10-9 0 0 0,3 0 0 0 0,5-3 0 0 0,4-6 0 0 0,4 3 0 0 0,10-1 0 0 0,-2-10 0 0 0,-9-13 0 0 0,-10-12 0 0 0,-10-10 0 0 0,-7-7 0 0 0,-5-4 0 0 0,-3 12 0 0 0,-1 19 0 0 0,-1 18 0 0 0,0 15 0 0 0,0 11 0 0 0,8 0 0 0 0,10 2 0 0 0,10-5 0 0 0,7-1 0 0 0,6-5 0 0 0,-5 0 0 0 0,1-3 0 0 0,0-6 0 0 0,2-5 0 0 0,2-4 0 0 0,-6-11 0 0 0,-1-4 0 0 0,-7-8 0 0 0,-6-8 0 0 0,-8-8 0 0 0,-5-4 0 0 0,-10 3 0 0 0,-13 1 0 0 0,-10 5 0 0 0,-8 8 0 0 0,-5 8 0 0 0,5 12 0 0 0,0 7 0 0 0,-1 1 0 0 0,6 8 0 0 0,8 7 0 0 0,8 8 0 0 0,6 5 0 0 0,4 4 0 0 0,11-4 0 0 0,18-2 0 0 0,4 1 0 0 0,-1 1 0 0 0,-7 2 0 0 0,-6 2 0 0 0,-6 2 0 0 0,-5 0 0 0 0,-2 0 0 0 0,-3 1 0 0 0,-7-7 0 0 0,-10-10 0 0 0,-9-10 0 0 0,-7-6 0 0 0,-6-6 0 0 0,5-11 0 0 0,8-11 0 0 0,9-10 0 0 0,14 0 0 0 0,16 5 0 0 0,12-1 0 0 0,10 3 0 0 0,6-1 0 0 0,11 2 0 0 0,3 5 0 0 0,-6-2 0 0 0,-5 2 0 0 0,-3 3 0 0 0,-7-4 0 0 0,4 2 0 0 0,-3-5 0 0 0,-1-6 0 0 0,-6-6 0 0 0,-8-5 0 0 0,1 4 0 0 0,4 7 0 0 0,-10 8 0 0 0,-6 14 0 0 0,-6 14 0 0 0,5 7 0 0 0,8 6 0 0 0,16-1 0 0 0,10-4 0 0 0,6-5 0 0 0,1-5 0 0 0,-7-11 0 0 0,-11-13 0 0 0,-10-11 0 0 0,-16-1 0 0 0,-8-3 0 0 0,-12-4 0 0 0,-2-3 0 0 0,-5 5 0 0 0,-7 7 0 0 0,-5 9 0 0 0,-3 6 0 0 0,-3 5 0 0 0,5 11 0 0 0,9 5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7885 11618 16383 0 0,'0'-7'0'0'0,"7"-3"0"0"0,2-6 0 0 0,1 6 0 0 0,-3 13 0 0 0,-2 12 0 0 0,-2 11 0 0 0,6 2 0 0 0,9-5 0 0 0,8-13 0 0 0,7-15 0 0 0,-2-15 0 0 0,1-3 0 0 0,-5-6 0 0 0,-8-4 0 0 0,2 3 0 0 0,-4-1 0 0 0,2 6 0 0 0,6 6 0 0 0,5 14 0 0 0,6 8 0 0 0,3 10 0 0 0,2 3 0 0 0,2 0 0 0 0,0-4 0 0 0,-7-11 0 0 0,-9-13 0 0 0,-10 3 0 0 0,-7 10 0 0 0,1 5 0 0 0,7 2 0 0 0,7-1 0 0 0,6-2 0 0 0,6-1 0 0 0,-4-9 0 0 0,0-4 0 0 0,1-6 0 0 0,3-2 0 0 0,1-5 0 0 0,3-6 0 0 0,-7-5 0 0 0,-9-5 0 0 0,-8 12 0 0 0,-15 17 0 0 0,-7 18 0 0 0,-3 14 0 0 0,-1 11 0 0 0,3 6 0 0 0,1 4 0 0 0,1 2 0 0 0,3 0 0 0 0,7-8 0 0 0,3-3 0 0 0,1 0 0 0 0,-2 1 0 0 0,-3 1 0 0 0,-1 3 0 0 0,-2 0 0 0 0,-9-5 0 0 0,-9-10 0 0 0,-11-8 0 0 0,-6-8 0 0 0,-6-4 0 0 0,-4-5 0 0 0,0-1 0 0 0,-2 0 0 0 0,8-8 0 0 0,10-10 0 0 0,9 0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8695 11192 16383 0 0,'0'7'0'0'0,"0"10"0"0"0,0 16 0 0 0,0 10 0 0 0,-7 5 0 0 0,-3 1 0 0 0,1 0 0 0 0,2-2 0 0 0,1-1 0 0 0,3-1 0 0 0,1-1 0 0 0,2-1 0 0 0,0-8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8573 11444 16383 0 0,'7'0'0'0'0,"10"0"0"0"0,1-8 0 0 0,-1-8 0 0 0,3-3 0 0 0,5 2 0 0 0,6 5 0 0 0,5-4 0 0 0,3 1 0 0 0,-5 11 0 0 0,-8 6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9101 10797 16383 0 0,'-7'7'0'0'0,"-3"10"0"0"0,-6 23 0 0 0,-1 13 0 0 0,2 4 0 0 0,12 0 0 0 0,13-11 0 0 0,12-12 0 0 0,9-12 0 0 0,7-10 0 0 0,12-7 0 0 0,4-11 0 0 0,0-5 0 0 0,-2-8 0 0 0,-9-8 0 0 0,-13-6 0 0 0,-11-5 0 0 0,-8-4 0 0 0,-7-1 0 0 0,-4-1 0 0 0,-2 0 0 0 0,0 1 0 0 0,0-1 0 0 0,-7 8 0 0 0,-2 17 0 0 0,1 20 0 0 0,2 15 0 0 0,2 14 0 0 0,3 8 0 0 0,1 5 0 0 0,2 2 0 0 0,0 2 0 0 0,0-1 0 0 0,1-1 0 0 0,6-8 0 0 0,3-3 0 0 0,7-8 0 0 0,7-7 0 0 0,8-8 0 0 0,4-5 0 0 0,5-4 0 0 0,1-2 0 0 0,2-9 0 0 0,-8-9 0 0 0,-1-3 0 0 0,-8-4 0 0 0,-8-5 0 0 0,0 2 0 0 0,-3-1 0 0 0,-5-3 0 0 0,-4-3 0 0 0,4-3 0 0 0,1-2 0 0 0,-3-2 0 0 0,-2 0 0 0 0,-3-1 0 0 0,-1 0 0 0 0,-2 0 0 0 0,-1 0 0 0 0,0 0 0 0 0,-1 0 0 0 0,1 1 0 0 0,-1-1 0 0 0,1 1 0 0 0,-7 7 0 0 0,-10 9 0 0 0,-2 17 0 0 0,-5 9 0 0 0,2 13 0 0 0,-3 3 0 0 0,3 7 0 0 0,5 6 0 0 0,6 6 0 0 0,4 4 0 0 0,4 3 0 0 0,2 0 0 0 0,2 2 0 0 0,0 0 0 0 0,0-1 0 0 0,0 1 0 0 0,-1-1 0 0 0,1 0 0 0 0,-1-1 0 0 0,0 1 0 0 0,0-1 0 0 0,0 8 0 0 0,0 2 0 0 0,0-1 0 0 0,0-1 0 0 0,0-2 0 0 0,0-3 0 0 0,-7-8 0 0 0,-3-3 0 0 0,1-1 0 0 0,2 2 0 0 0,1 2 0 0 0,-4-6 0 0 0,-1 0 0 0 0,-6-6 0 0 0,0 1 0 0 0,3 2 0 0 0,3 4 0 0 0,5 4 0 0 0,2 3 0 0 0,3-6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8784 11682 16383 0 0,'7'0'0'0'0,"10"-7"0"0"0,2-10 0 0 0,5-9 0 0 0,-2-7 0 0 0,3-6 0 0 0,4-3 0 0 0,-3-1 0 0 0,2-9 0 0 0,3 13 0 0 0,3 19 0 0 0,-3 21 0 0 0,-1 17 0 0 0,3 13 0 0 0,2 9 0 0 0,3 4 0 0 0,-6 2 0 0 0,0-7 0 0 0,-6-2 0 0 0,0-8 0 0 0,-5-17 0 0 0,2-9 0 0 0,-4-13 0 0 0,3-5 0 0 0,-3-6 0 0 0,-4-8 0 0 0,-5-6 0 0 0,3 4 0 0 0,0-1 0 0 0,4 5 0 0 0,-1 14 0 0 0,5 10 0 0 0,-1 13 0 0 0,-5 11 0 0 0,3 2 0 0 0,5-2 0 0 0,6-5 0 0 0,-1-13 0 0 0,1-6 0 0 0,-5-11 0 0 0,2-2 0 0 0,-4-6 0 0 0,1 1 0 0 0,-2 11 0 0 0,-6 15 0 0 0,-5 13 0 0 0,-4 11 0 0 0,3 1 0 0 0,2 2 0 0 0,5-4 0 0 0,7 0 0 0 0,7-4 0 0 0,6-7 0 0 0,4-6 0 0 0,2-5 0 0 0,-6-10 0 0 0,-2-5 0 0 0,-7-1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12962 9578 16383 0 0,'-7'0'0'0'0,"-10"0"0"0"0,-1 7 0 0 0,-6 3 0 0 0,2 6 0 0 0,-3 8 0 0 0,-12 8 0 0 0,1 11 0 0 0,-8 0 0 0 0,3 6 0 0 0,2-4 0 0 0,-7 3 0 0 0,4 2 0 0 0,2-8 0 0 0,-6 3 0 0 0,4 1 0 0 0,2 1 0 0 0,1-2 0 0 0,0 0 0 0 0,-1-1 0 0 0,-1-1 0 0 0,0-7 0 0 0,-1-3 0 0 0,0-7 0 0 0,6-1 0 0 0,3-4 0 0 0,0-6 0 0 0,5 1 0 0 0,0-1 0 0 0,5 3 0 0 0,7 0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4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11989 10028 16383 0 0,'-7'0'0'0'0,"-3"7"0"0"0,1 10 0 0 0,2 9 0 0 0,1 7 0 0 0,-4 6 0 0 0,-9-5 0 0 0,0 0 0 0 0,2 1 0 0 0,5 2 0 0 0,-3-5 0 0 0,1-1 0 0 0,10-6 0 0 0,13-7 0 0 0,12-7 0 0 0,10-5 0 0 0,6-3 0 0 0,5-3 0 0 0,2-1 0 0 0,1 0 0 0 0,-7-1 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6297 10689 16383 0 0,'7'0'0'0'0,"10"0"0"0"0,9 0 0 0 0,7 0 0 0 0,6 0 0 0 0,3 0 0 0 0,1 0 0 0 0,9 0 0 0 0,2 0 0 0 0,-1 0 0 0 0,5 0 0 0 0,0 0 0 0 0,-3 0 0 0 0,4 0 0 0 0,7 0 0 0 0,-2 0 0 0 0,-4 0 0 0 0,-4 0 0 0 0,-13 7 0 0 0,-6 3 0 0 0,5 6 0 0 0,10 1 0 0 0,4-2 0 0 0,-2-5 0 0 0,6-3 0 0 0,-1-3 0 0 0,-3-2 0 0 0,-4-2 0 0 0,-3 0 0 0 0,-3-1 0 0 0,-3 1 0 0 0,0-1 0 0 0,-1 1 0 0 0,0-1 0 0 0,-1 1 0 0 0,1 0 0 0 0,0 0 0 0 0,0 0 0 0 0,8 0 0 0 0,2 0 0 0 0,-1 0 0 0 0,-1 0 0 0 0,-2 0 0 0 0,-2 0 0 0 0,-2 0 0 0 0,-1 0 0 0 0,0 0 0 0 0,-1 0 0 0 0,7 0 0 0 0,3 0 0 0 0,-1 0 0 0 0,-1 0 0 0 0,-3 0 0 0 0,-1 0 0 0 0,-2 0 0 0 0,-1 0 0 0 0,-1 0 0 0 0,1 0 0 0 0,-1 0 0 0 0,0 0 0 0 0,0 0 0 0 0,7 0 0 0 0,3 0 0 0 0,0 0 0 0 0,-2 0 0 0 0,-3 0 0 0 0,6 0 0 0 0,1 0 0 0 0,-2 0 0 0 0,-2 7 0 0 0,-2 3 0 0 0,-3-1 0 0 0,-1-2 0 0 0,-2-1 0 0 0,1 4 0 0 0,-1 1 0 0 0,0-1 0 0 0,0 5 0 0 0,0-1 0 0 0,0-2 0 0 0,0-3 0 0 0,8-3 0 0 0,2-3 0 0 0,0-2 0 0 0,-3-1 0 0 0,-1 0 0 0 0,-2-1 0 0 0,-2 1 0 0 0,-1-1 0 0 0,0 1 0 0 0,-1-1 0 0 0,-7 1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14232 6112 16383 0 0,'-7'0'0'0'0,"-3"7"0"0"0,-6 10 0 0 0,-8 2 0 0 0,-8 4 0 0 0,3 7 0 0 0,-2-3 0 0 0,5 2 0 0 0,-1-5 0 0 0,5 2 0 0 0,-9-4 0 0 0,1 1 0 0 0,-1-3 0 0 0,4 3 0 0 0,0-4 0 0 0,4 3 0 0 0,-1 5 0 0 0,-4-2 0 0 0,-4-6 0 0 0,3 2 0 0 0,0 4 0 0 0,-3-2 0 0 0,-3 2 0 0 0,-3-3 0 0 0,-2-5 0 0 0,-1 9 0 0 0,-2 6 0 0 0,0 0 0 0 0,-7-8 0 0 0,-3 1 0 0 0,1 3 0 0 0,2-4 0 0 0,2-5 0 0 0,2 0 0 0 0,-5-2 0 0 0,5 3 0 0 0,-3-2 0 0 0,6 4 0 0 0,4-3 0 0 0,1-4 0 0 0,7 2 0 0 0,8 6 0 0 0,2-1 0 0 0,-4 3 0 0 0,4 4 0 0 0,-3-2 0 0 0,3-7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4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12852 6588 16383 0 0,'-8'7'0'0'0,"-1"10"0"0"0,-8 9 0 0 0,-7 0 0 0 0,0 3 0 0 0,4 4 0 0 0,6 3 0 0 0,-2-4 0 0 0,1-1 0 0 0,4 3 0 0 0,3 1 0 0 0,-4-4 0 0 0,0-1 0 0 0,10-5 0 0 0,11-7 0 0 0,13-7 0 0 0,16-4 0 0 0,16-5 0 0 0,7-1 0 0 0,-1-2 0 0 0,-3-1 0 0 0,-3 1 0 0 0,2 0 0 0 0,0 0 0 0 0,-2 1 0 0 0,-12-8 0 0 0,-4-1 0 0 0,-9-1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4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4048 7727 16383 0 0,'7'0'0'0'0,"10"0"0"0"0,9 0 0 0 0,7 0 0 0 0,6 0 0 0 0,3 0 0 0 0,9 0 0 0 0,3 0 0 0 0,-1 0 0 0 0,-2 0 0 0 0,-2 0 0 0 0,5 0 0 0 0,0 0 0 0 0,6 0 0 0 0,6 0 0 0 0,8 0 0 0 0,-3 0 0 0 0,-5 0 0 0 0,-8 0 0 0 0,-5 0 0 0 0,2 0 0 0 0,-1 0 0 0 0,-3 0 0 0 0,-2 0 0 0 0,4 0 0 0 0,1 0 0 0 0,6 0 0 0 0,-1 0 0 0 0,-2 7 0 0 0,-5 2 0 0 0,-3 0 0 0 0,-3-1 0 0 0,-2-3 0 0 0,-1-2 0 0 0,-1-1 0 0 0,0-1 0 0 0,-1-1 0 0 0,1-1 0 0 0,0 1 0 0 0,0 0 0 0 0,1-1 0 0 0,-1 1 0 0 0,0 0 0 0 0,1 0 0 0 0,-1 0 0 0 0,1 0 0 0 0,-1 0 0 0 0,-6 7 0 0 0,4 3 0 0 0,2-1 0 0 0,10-2 0 0 0,2-1 0 0 0,7-3 0 0 0,0-1 0 0 0,-3-2 0 0 0,-5 0 0 0 0,-3-7 0 0 0,-3-3 0 0 0,-3 0 0 0 0,-1 2 0 0 0,-1 3 0 0 0,-1 2 0 0 0,1 1 0 0 0,0 1 0 0 0,-8-6 0 0 0,-1-2 0 0 0,0 0 0 0 0,2 2 0 0 0,2 2 0 0 0,2 2 0 0 0,2 1 0 0 0,1 2 0 0 0,-7 0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5318 6975 16383 0 0,'7'0'0'0'0,"10"0"0"0"0,9 0 0 0 0,7 0 0 0 0,6 0 0 0 0,3 0 0 0 0,2 0 0 0 0,7 0 0 0 0,3 0 0 0 0,-1 0 0 0 0,-2 0 0 0 0,-3 0 0 0 0,-1 0 0 0 0,-3 0 0 0 0,-1 0 0 0 0,-1-7 0 0 0,1-3 0 0 0,6 1 0 0 0,2 2 0 0 0,1 2 0 0 0,-3 1 0 0 0,-1 3 0 0 0,4 0 0 0 0,9 1 0 0 0,1 0 0 0 0,5 1 0 0 0,-3-1 0 0 0,3 0 0 0 0,-3 1 0 0 0,-5-1 0 0 0,-6 0 0 0 0,-4 0 0 0 0,-3 0 0 0 0,-3 0 0 0 0,-1 0 0 0 0,-7 7 0 0 0,4 3 0 0 0,3-1 0 0 0,1-2 0 0 0,1-2 0 0 0,0-1 0 0 0,0-3 0 0 0,0 0 0 0 0,-1-1 0 0 0,0 0 0 0 0,-1-1 0 0 0,1 1 0 0 0,-1 0 0 0 0,1-1 0 0 0,6 1 0 0 0,3 0 0 0 0,0 0 0 0 0,-3 0 0 0 0,-1 0 0 0 0,-2 0 0 0 0,-2 0 0 0 0,6 0 0 0 0,2 0 0 0 0,0 0 0 0 0,-3 0 0 0 0,-2 0 0 0 0,-1 0 0 0 0,-2 0 0 0 0,-1 0 0 0 0,-1 0 0 0 0,0 0 0 0 0,0 0 0 0 0,0 0 0 0 0,0 0 0 0 0,1 0 0 0 0,-1 0 0 0 0,0 0 0 0 0,1 0 0 0 0,-1 0 0 0 0,1 0 0 0 0,-1 0 0 0 0,1 0 0 0 0,-1 0 0 0 0,1 0 0 0 0,-1 0 0 0 0,0 0 0 0 0,1 0 0 0 0,7 0 0 0 0,2 0 0 0 0,-1 0 0 0 0,-1 0 0 0 0,-2 0 0 0 0,-3 0 0 0 0,0 0 0 0 0,-2 0 0 0 0,-1 0 0 0 0,0 0 0 0 0,0 0 0 0 0,0 0 0 0 0,-7 0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9049 8232 16383 0 0,'7'0'0'0'0,"17"0"0"0"0,12 0 0 0 0,13 0 0 0 0,7 0 0 0 0,7 0 0 0 0,1 0 0 0 0,4 0 0 0 0,-3 0 0 0 0,-5 0 0 0 0,-5 0 0 0 0,-5 0 0 0 0,-4-7 0 0 0,4-3 0 0 0,2 1 0 0 0,13 2 0 0 0,11 1 0 0 0,-2 3 0 0 0,2 1 0 0 0,10 2 0 0 0,-3 0 0 0 0,-1-7 0 0 0,7-10 0 0 0,3-1 0 0 0,-7-5 0 0 0,-11 1 0 0 0,-10 4 0 0 0,-2 6 0 0 0,-5 4 0 0 0,-4 4 0 0 0,-4 3 0 0 0,-3 1 0 0 0,-3 1 0 0 0,0 0 0 0 0,-2 0 0 0 0,8-1 0 0 0,2 1 0 0 0,7-1 0 0 0,1 0 0 0 0,5 0 0 0 0,6 0 0 0 0,-2 0 0 0 0,2 0 0 0 0,-3 0 0 0 0,0 0 0 0 0,-3 0 0 0 0,-12-7 0 0 0,-9-3 0 0 0,-25-6 0 0 0,-16-1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9378 7964 16383 0 0,'-7'14'0'0'0,"-2"13"0"0"0,-15 1 0 0 0,-3 3 0 0 0,-3-4 0 0 0,-5 1 0 0 0,4 3 0 0 0,0-4 0 0 0,5 1 0 0 0,7 3 0 0 0,0-4 0 0 0,-4-7 0 0 0,-6-6 0 0 0,2 1 0 0 0,-1-2 0 0 0,11-2 0 0 0,16-5 0 0 0,22 6 0 0 0,30 6 0 0 0,13 9 0 0 0,2-1 0 0 0,13-5 0 0 0,7-6 0 0 0,-5-5 0 0 0,0-5 0 0 0,-8 5 0 0 0,-9-1 0 0 0,-8 0 0 0 0,-6-3 0 0 0,-11-2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9393 10907 16383 0 0,'14'0'0'0'0,"13"0"0"0"0,8 0 0 0 0,5 0 0 0 0,4 0 0 0 0,1 0 0 0 0,1-7 0 0 0,-9-3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11380 7993 16383 0 0,'-7'0'0'0'0,"-10"0"0"0"0,-9 0 0 0 0,-8 0 0 0 0,3 7 0 0 0,-1 3 0 0 0,5 6 0 0 0,7 8 0 0 0,6 8 0 0 0,7 4 0 0 0,4 4 0 0 0,9-4 0 0 0,12-9 0 0 0,9-9 0 0 0,8-8 0 0 0,5-5 0 0 0,3-3 0 0 0,1-10 0 0 0,0-4 0 0 0,-6-6 0 0 0,-11-7 0 0 0,-10-8 0 0 0,-7-4 0 0 0,-13 3 0 0 0,-6 1 0 0 0,-8 6 0 0 0,-9 7 0 0 0,-8 7 0 0 0,-4 7 0 0 0,-3 3 0 0 0,-3 2 0 0 0,8 9 0 0 0,15 3 0 0 0,13 0 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11257 8043 16383 0 0,'7'0'0'0'0,"10"8"0"0"0,1 8 0 0 0,-1 10 0 0 0,3 0 0 0 0,-2 3 0 0 0,-4 4 0 0 0,-4 3 0 0 0,-4 3 0 0 0,-3 2 0 0 0,-2 2 0 0 0,-1 7 0 0 0,-1 10 0 0 0,-7-6 0 0 0,-3-4 0 0 0,-6-10 0 0 0,-7-13 0 0 0,-8-11 0 0 0,-4-8 0 0 0,2-5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11456 8031 16383 0 0,'8'0'0'0'0,"1"-8"0"0"0,15-8 0 0 0,10 4 0 0 0,-1 20 0 0 0,-6 14 0 0 0,0 5 0 0 0,-5 5 0 0 0,-6 3 0 0 0,-6 4 0 0 0,-5 2 0 0 0,-2 1 0 0 0,4-6 0 0 0,2-16 0 0 0,6-27 0 0 0,8-12 0 0 0,0-16 0 0 0,4-4 0 0 0,-4-1 0 0 0,2-2 0 0 0,-3 0 0 0 0,2 6 0 0 0,4 10 0 0 0,-3 9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12149 8084 16383 0 0,'-7'0'0'0'0,"-3"7"0"0"0,-6 2 0 0 0,-9 1 0 0 0,1 4 0 0 0,-3 1 0 0 0,-4 5 0 0 0,-4 6 0 0 0,4 6 0 0 0,14-3 0 0 0,18-6 0 0 0,15-7 0 0 0,6 1 0 0 0,13-2 0 0 0,7-4 0 0 0,5-4 0 0 0,1-3 0 0 0,-8-9 0 0 0,-3-4 0 0 0,0-1 0 0 0,-8-5 0 0 0,0 0 0 0 0,-6-6 0 0 0,-6-5 0 0 0,-7-6 0 0 0,-12 2 0 0 0,-12 0 0 0 0,-5-3 0 0 0,-6 4 0 0 0,-5 7 0 0 0,-6 8 0 0 0,4 13 0 0 0,7 7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12171 8123 16383 0 0,'7'0'0'0'0,"10"0"0"0"0,9 0 0 0 0,7 0 0 0 0,20 0 0 0 0,8 0 0 0 0,1 0 0 0 0,-10 0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12556 8030 16383 0 0,'-8'0'0'0'0,"-1"7"0"0"0,-8 2 0 0 0,-7 15 0 0 0,0 10 0 0 0,4 6 0 0 0,13-3 0 0 0,15-8 0 0 0,6-2 0 0 0,7-6 0 0 0,8-5 0 0 0,7 0 0 0 0,3-1 0 0 0,3-4 0 0 0,1-11 0 0 0,-6-13 0 0 0,-10-11 0 0 0,-9-8 0 0 0,-8-7 0 0 0,-5-4 0 0 0,-12-1 0 0 0,-11 6 0 0 0,-9 3 0 0 0,-9 7 0 0 0,-4 9 0 0 0,4 14 0 0 0,9 8 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12749 7646 16383 0 0,'0'8'0'0'0,"0"8"0"0"0,-8 3 0 0 0,-1 12 0 0 0,-7 23 0 0 0,-1 8 0 0 0,2 10 0 0 0,4-2 0 0 0,5-4 0 0 0,2-7 0 0 0,-5-6 0 0 0,-1-5 0 0 0,1-3 0 0 0,2-3 0 0 0,3 0 0 0 0,1-1 0 0 0,2 0 0 0 0,0 1 0 0 0,2-1 0 0 0,-1 1 0 0 0,8-7 0 0 0,2-2 0 0 0,6-7 0 0 0,9-7 0 0 0,6-8 0 0 0,13-5 0 0 0,6-4 0 0 0,1-2 0 0 0,0-1 0 0 0,-9-8 0 0 0,-4-2 0 0 0,-9 1 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12938 7990 16383 0 0,'0'8'0'0'0,"0"8"0"0"0,0 10 0 0 0,0 15 0 0 0,0 7 0 0 0,0 3 0 0 0,0 0 0 0 0,7-9 0 0 0,10-11 0 0 0,2-11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12938 7673 16383 0 0,'0'0'0'0'0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13118 8319 16383 0 0,'0'8'0'0'0,"8"1"0"0"0,8 0 0 0 0,10-1 0 0 0,8-3 0 0 0,11-9 0 0 0,0-11 0 0 0,-9-10 0 0 0,-11-9 0 0 0,-16 3 0 0 0,-17 5 0 0 0,-14 8 0 0 0,-19 7 0 0 0,-8 5 0 0 0,-4 4 0 0 0,7 9 0 0 0,5 11 0 0 0,8 16 0 0 0,4 11 0 0 0,6 4 0 0 0,7 1 0 0 0,6-1 0 0 0,13-8 0 0 0,12-12 0 0 0,11-10 0 0 0,16-9 0 0 0,7-6 0 0 0,4-3 0 0 0,-1-3 0 0 0,-2 0 0 0 0,-9-7 0 0 0,-5-3 0 0 0,-1-5 0 0 0,-6-8 0 0 0,-9-7 0 0 0,0 2 0 0 0,4 0 0 0 0,-2-4 0 0 0,1 5 0 0 0,-1 0 0 0 0,-6 12 0 0 0,-5 24 0 0 0,2 10 0 0 0,0 9 0 0 0,-3 8 0 0 0,-3 6 0 0 0,4-5 0 0 0,1-1 0 0 0,5-6 0 0 0,0-15 0 0 0,5-17 0 0 0,-3-15 0 0 0,4-4 0 0 0,5-13 0 0 0,-3-7 0 0 0,2 3 0 0 0,4 9 0 0 0,-4 17 0 0 0,-6 18 0 0 0,-7 15 0 0 0,-5 12 0 0 0,-5 8 0 0 0,-3 4 0 0 0,6-5 0 0 0,8-8 0 0 0,10-11 0 0 0,0-14 0 0 0,3-17 0 0 0,-3-12 0 0 0,1-3 0 0 0,-4-3 0 0 0,2-5 0 0 0,-3-3 0 0 0,-5-2 0 0 0,-6-2 0 0 0,-4-1 0 0 0,-3 0 0 0 0,-3 0 0 0 0,0-7 0 0 0,-1-3 0 0 0,0 1 0 0 0,-7-5 0 0 0,-3-1 0 0 0,-6 3 0 0 0,0 4 0 0 0,3 3 0 0 0,3 2 0 0 0,4 24 0 0 0,3 22 0 0 0,2 19 0 0 0,2 14 0 0 0,1 14 0 0 0,-1 8 0 0 0,8 1 0 0 0,2 6 0 0 0,0-1 0 0 0,-2 4 0 0 0,-3-2 0 0 0,-1-5 0 0 0,-3 3 0 0 0,0-2 0 0 0,-1-4 0 0 0,0-4 0 0 0,6-11 0 0 0,11-4 0 0 0,16-9 0 0 0,17-9 0 0 0,7-8 0 0 0,1-5 0 0 0,-2-3 0 0 0,4-3 0 0 0,-1-1 0 0 0,-10-7 0 0 0,-15-9 0 0 0,-11-9 0 0 0,-11-7 0 0 0,-7 2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9819 10758 16383 0 0,'0'-7'0'0'0,"-8"-3"0"0"0,-9 1 0 0 0,-8 2 0 0 0,-2 9 0 0 0,-2 4 0 0 0,-3 9 0 0 0,3 8 0 0 0,6 8 0 0 0,8 6 0 0 0,7 4 0 0 0,3 2 0 0 0,11-6 0 0 0,11-3 0 0 0,3 1 0 0 0,6-6 0 0 0,4-8 0 0 0,6-7 0 0 0,3-6 0 0 0,2-5 0 0 0,2-3 0 0 0,0 0 0 0 0,-6-9 0 0 0,-4-2 0 0 0,-6-7 0 0 0,-8-7 0 0 0,-7-7 0 0 0,-6-5 0 0 0,-4-3 0 0 0,-2-3 0 0 0,-9 0 0 0 0,-9 6 0 0 0,-10 10 0 0 0,1 2 0 0 0,-3 6 0 0 0,-3 5 0 0 0,-3 6 0 0 0,4 11 0 0 0,7 5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13653 7832 16383 0 0,'7'0'0'0'0,"10"0"0"0"0,8 0 0 0 0,9 0 0 0 0,4 0 0 0 0,12 0 0 0 0,3 0 0 0 0,0 0 0 0 0,-1 0 0 0 0,-3 0 0 0 0,-9 0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11774 8031 16383 0 0,'7'0'0'0'0,"10"0"0"0"0,9 0 0 0 0,7 0 0 0 0,6 0 0 0 0,-4-7 0 0 0,-1-2 0 0 0,1-1 0 0 0,2 3 0 0 0,-6 2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12026 8123 16383 0 0,'-7'0'0'0'0,"-10"0"0"0"0,-9 7 0 0 0,0 10 0 0 0,4 9 0 0 0,13 0 0 0 0,9 3 0 0 0,18-4 0 0 0,6-5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12091 9251 16383 0 0,'8'0'0'0'0,"1"-7"0"0"0,8-3 0 0 0,7 1 0 0 0,7 2 0 0 0,-2-6 0 0 0,2 1 0 0 0,10 1 0 0 0,-3-5 0 0 0,1 2 0 0 0,0 1 0 0 0,0 5 0 0 0,2 2 0 0 0,0 3 0 0 0,1 2 0 0 0,8 1 0 0 0,9-7 0 0 0,2-2 0 0 0,-1 1 0 0 0,-5 1 0 0 0,-4 2 0 0 0,-11-5 0 0 0,3-1 0 0 0,0 1 0 0 0,1 2 0 0 0,0 3 0 0 0,0-5 0 0 0,-1-1 0 0 0,0 2 0 0 0,7 2 0 0 0,2 2 0 0 0,-15 2 0 0 0,-13 2 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12288 8969 16383 0 0,'-7'0'0'0'0,"-10"8"0"0"0,-9 1 0 0 0,0 8 0 0 0,-3 0 0 0 0,4 4 0 0 0,5 7 0 0 0,0-3 0 0 0,3 3 0 0 0,-3-4 0 0 0,2 1 0 0 0,4 4 0 0 0,12-3 0 0 0,13-6 0 0 0,12 0 0 0 0,9-2 0 0 0,7-5 0 0 0,4 3 0 0 0,1-2 0 0 0,8-2 0 0 0,3-5 0 0 0,-2-2 0 0 0,-1-2 0 0 0,-11-3 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13299 8705 16383 0 0,'0'7'0'0'0,"0"17"0"0"0,0 12 0 0 0,0 6 0 0 0,-8 4 0 0 0,-1 1 0 0 0,0 0 0 0 0,1-1 0 0 0,3-1 0 0 0,2-1 0 0 0,1-8 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13616 8864 16383 0 0,'-7'0'0'0'0,"-10"0"0"0"0,-9 0 0 0 0,-7 0 0 0 0,2 7 0 0 0,-2 10 0 0 0,-1 2 0 0 0,-3-3 0 0 0,-2-3 0 0 0,5 3 0 0 0,9 6 0 0 0,16-1 0 0 0,16-4 0 0 0,15-5 0 0 0,3 3 0 0 0,5-1 0 0 0,-3 4 0 0 0,1-1 0 0 0,4-3 0 0 0,2-4 0 0 0,4-4 0 0 0,2-3 0 0 0,-5-9 0 0 0,-2-4 0 0 0,0 1 0 0 0,-4-7 0 0 0,-8-7 0 0 0,0-6 0 0 0,-4 8 0 0 0,-4 15 0 0 0,2 16 0 0 0,6 6 0 0 0,0 7 0 0 0,3 1 0 0 0,5-5 0 0 0,-3 2 0 0 0,2-2 0 0 0,3-5 0 0 0,4-4 0 0 0,2-5 0 0 0,-4-10 0 0 0,-1-11 0 0 0,-6-10 0 0 0,-7-8 0 0 0,-7-6 0 0 0,-13 5 0 0 0,-13 7 0 0 0,-11 3 0 0 0,-10 4 0 0 0,2-1 0 0 0,0 3 0 0 0,-3 5 0 0 0,-2 5 0 0 0,-1 4 0 0 0,5 9 0 0 0,9 13 0 0 0,8 2 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13977 8705 16383 0 0,'0'7'0'0'0,"0"10"0"0"0,0 9 0 0 0,-8 14 0 0 0,-8 9 0 0 0,-3 2 0 0 0,2 0 0 0 0,5-2 0 0 0,3 6 0 0 0,4 0 0 0 0,3-1 0 0 0,8-11 0 0 0,11-12 0 0 0,10-12 0 0 0,7-15 0 0 0,6-10 0 0 0,-5-10 0 0 0,-1-2 0 0 0,-6-6 0 0 0,0 1 0 0 0,-6-2 0 0 0,1 2 0 0 0,-3 14 0 0 0,2 7 0 0 0,5 4 0 0 0,11 2 0 0 0,8 0 0 0 0,2 0 0 0 0,1-8 0 0 0,-9-11 0 0 0,-17-10 0 0 0,-21-1 0 0 0,-10-3 0 0 0,-11 3 0 0 0,-10 7 0 0 0,-7-2 0 0 0,-4 4 0 0 0,-3 4 0 0 0,-1 4 0 0 0,6 12 0 0 0,3 4 0 0 0,8 9 0 0 0,7 9 0 0 0,16 0 0 0 0,14-5 0 0 0,7 3 0 0 0,14-4 0 0 0,2-4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14261 8969 16383 0 0,'7'0'0'0'0,"10"0"0"0"0,2 7 0 0 0,5 10 0 0 0,5 9 0 0 0,5 0 0 0 0,-2 3 0 0 0,-8 3 0 0 0,-8 5 0 0 0,-6-13 0 0 0,-5-16 0 0 0,-3-18 0 0 0,-2-14 0 0 0,-2-10 0 0 0,8-6 0 0 0,10-5 0 0 0,8 7 0 0 0,9 9 0 0 0,5 2 0 0 0,4 6 0 0 0,1 7 0 0 0,2 5 0 0 0,-1 5 0 0 0,0-5 0 0 0,0-1 0 0 0,-8-5 0 0 0,-10-1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15277 8678 16383 0 0,'-7'0'0'0'0,"-2"8"0"0"0,0 8 0 0 0,-6 18 0 0 0,-7 16 0 0 0,0 7 0 0 0,4 1 0 0 0,4-1 0 0 0,-1-12 0 0 0,0-5 0 0 0,4-17 0 0 0,3-27 0 0 0,4-20 0 0 0,9-6 0 0 0,11-5 0 0 0,3-3 0 0 0,5 4 0 0 0,-1 0 0 0 0,-5 0 0 0 0,2-2 0 0 0,5 5 0 0 0,5 0 0 0 0,5 7 0 0 0,-4 13 0 0 0,1 16 0 0 0,-6 15 0 0 0,-7 11 0 0 0,-14 0 0 0 0,-15-5 0 0 0,-6 0 0 0 0,-7-4 0 0 0,-7 1 0 0 0,-6-3 0 0 0,3 2 0 0 0,15-2 0 0 0,18-6 0 0 0,15-4 0 0 0,6 11 0 0 0,13 1 0 0 0,2 4 0 0 0,1-2 0 0 0,2-12 0 0 0,-6-9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9843 10868 16383 0 0,'7'0'0'0'0,"2"-7"0"0"0,8-3 0 0 0,7 1 0 0 0,0-5 0 0 0,3-1 0 0 0,-3-5 0 0 0,1 1 0 0 0,5-3 0 0 0,3 2 0 0 0,-3 11 0 0 0,0 15 0 0 0,-5 13 0 0 0,0 11 0 0 0,-3 8 0 0 0,-6 4 0 0 0,1 2 0 0 0,-9-6 0 0 0,-6-2 0 0 0,-3-1 0 0 0,-2 2 0 0 0,-7-6 0 0 0,-2-1 0 0 0,1-12 0 0 0,2-18 0 0 0,3-14 0 0 0,2-14 0 0 0,2-8 0 0 0,2-13 0 0 0,0-5 0 0 0,0-1 0 0 0,8 10 0 0 0,2 4 0 0 0,7 10 0 0 0,7 9 0 0 0,0 3 0 0 0,4 3 0 0 0,-4-2 0 0 0,1 1 0 0 0,-3-3 0 0 0,2 2 0 0 0,3-4 0 0 0,6 3 0 0 0,3 4 0 0 0,3 4 0 0 0,3-2 0 0 0,0 0 0 0 0,-13 3 0 0 0,-19 3 0 0 0,-19 9 0 0 0,-7 13 0 0 0,-2 10 0 0 0,3 8 0 0 0,4 6 0 0 0,11 4 0 0 0,5 1 0 0 0,2 1 0 0 0,7-8 0 0 0,9-10 0 0 0,14-9 0 0 0,1-15 0 0 0,1-9 0 0 0,-5-9 0 0 0,-9-11 0 0 0,-2 1 0 0 0,3-4 0 0 0,-3-4 0 0 0,-13 4 0 0 0,-15 6 0 0 0,-7 15 0 0 0,-2 16 0 0 0,3 14 0 0 0,2 10 0 0 0,3 7 0 0 0,2 4 0 0 0,3 9 0 0 0,7-4 0 0 0,4-3 0 0 0,0 5 0 0 0,5-6 0 0 0,0 4 0 0 0,-2 2 0 0 0,-3-2 0 0 0,-4-1 0 0 0,4-1 0 0 0,1-2 0 0 0,-1 0 0 0 0,-3-1 0 0 0,-3-1 0 0 0,-1 0 0 0 0,-9 0 0 0 0,-4 1 0 0 0,-6-8 0 0 0,-9-10 0 0 0,-6-1 0 0 0,-6-6 0 0 0,-4-5 0 0 0,5 3 0 0 0,2-3 0 0 0,-1-2 0 0 0,-1-18 0 0 0,-3-8 0 0 0,0-1 0 0 0,5-6 0 0 0,8 2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15803 8717 16383 0 0,'0'-7'0'0'0,"-7"-2"0"0"0,-10-1 0 0 0,-9 3 0 0 0,0 9 0 0 0,-3 4 0 0 0,-3 2 0 0 0,3 6 0 0 0,-1 8 0 0 0,6 7 0 0 0,-2-1 0 0 0,5 3 0 0 0,5 2 0 0 0,6 3 0 0 0,4 3 0 0 0,4 1 0 0 0,8-5 0 0 0,12-9 0 0 0,2-2 0 0 0,5-5 0 0 0,5-5 0 0 0,5-6 0 0 0,4-3 0 0 0,2-4 0 0 0,2-1 0 0 0,0-1 0 0 0,-6-7 0 0 0,-4-3 0 0 0,-6-6 0 0 0,-15 0 0 0 0,-17 2 0 0 0,-15 4 0 0 0,-4-3 0 0 0,9 0 0 0 0,15 3 0 0 0,14 4 0 0 0,12 2 0 0 0,-5 2 0 0 0,-14 2 0 0 0,-16 1 0 0 0,-12 1 0 0 0,-11-1 0 0 0,-7 1 0 0 0,-4-1 0 0 0,13 1 0 0 0,18-1 0 0 0,19 0 0 0 0,15 0 0 0 0,11 0 0 0 0,7 0 0 0 0,-2 0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16060 8705 16383 0 0,'0'7'0'0'0,"0"10"0"0"0,0 9 0 0 0,0 7 0 0 0,0 6 0 0 0,0 3 0 0 0,0 1 0 0 0,0 1 0 0 0,0 1 0 0 0,0-1 0 0 0,0-1 0 0 0,0-14 0 0 0,0-20 0 0 0,0-11 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15911 8721 16383 0 0,'7'0'0'0'0,"2"-7"0"0"0,8-2 0 0 0,7-1 0 0 0,7 3 0 0 0,6 2 0 0 0,3 2 0 0 0,10 1 0 0 0,3 1 0 0 0,-7 8 0 0 0,-12 11 0 0 0,-11 8 0 0 0,-9 8 0 0 0,-16-3 0 0 0,-13-5 0 0 0,-12-1 0 0 0,6-5 0 0 0,14-5 0 0 0,8 2 0 0 0,11-2 0 0 0,10-4 0 0 0,10-3 0 0 0,6-4 0 0 0,3 6 0 0 0,3 0 0 0 0,-7 6 0 0 0,-9 7 0 0 0,-17 1 0 0 0,-17 2 0 0 0,-16-2 0 0 0,-10-6 0 0 0,-7 1 0 0 0,-5 5 0 0 0,-1-2 0 0 0,-1-4 0 0 0,7 1 0 0 0,4-1 0 0 0,-7-5 0 0 0,-4-12 0 0 0,-8-5 0 0 0,5-10 0 0 0,4-3 0 0 0,9-4 0 0 0,18 0 0 0 0,12 4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16298 9058 16383 0 0,'8'0'0'0'0,"1"-7"0"0"0,0-10 0 0 0,-1-9 0 0 0,4-15 0 0 0,1-7 0 0 0,-2-3 0 0 0,-3 0 0 0 0,4 9 0 0 0,1 4 0 0 0,5 8 0 0 0,6 10 0 0 0,0 16 0 0 0,2 7 0 0 0,-2 12 0 0 0,1 9 0 0 0,-4 9 0 0 0,3-2 0 0 0,-4 2 0 0 0,-4 1 0 0 0,-6 4 0 0 0,3-6 0 0 0,0 6 0 0 0,4-3 0 0 0,-1 0 0 0 0,-2 1 0 0 0,-5 1 0 0 0,-3 3 0 0 0,-2 0 0 0 0,-3 2 0 0 0,-1 0 0 0 0,0 1 0 0 0,-1-8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16404 8949 16383 0 0,'0'-7'0'0'0,"7"-3"0"0"0,10-6 0 0 0,9-1 0 0 0,8 2 0 0 0,11 5 0 0 0,7 3 0 0 0,-7 3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16325 8837 16383 0 0,'0'7'0'0'0,"0"10"0"0"0,0 9 0 0 0,0 7 0 0 0,0 6 0 0 0,0 3 0 0 0,0 1 0 0 0,0 2 0 0 0,0-1 0 0 0,0-7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4048 9869 16383 0 0,'7'0'0'0'0,"17"0"0"0"0,12 0 0 0 0,6 0 0 0 0,4 0 0 0 0,2 0 0 0 0,-2 0 0 0 0,0 0 0 0 0,-1 0 0 0 0,-1 0 0 0 0,0 0 0 0 0,-2 0 0 0 0,1 0 0 0 0,-1 0 0 0 0,0 0 0 0 0,1 0 0 0 0,-1 0 0 0 0,0 0 0 0 0,1 0 0 0 0,-1 0 0 0 0,1 0 0 0 0,-1 7 0 0 0,0 3 0 0 0,1-1 0 0 0,-1-2 0 0 0,1-1 0 0 0,-1-3 0 0 0,8-1 0 0 0,2-2 0 0 0,7 7 0 0 0,0 3 0 0 0,5 6 0 0 0,-1 0 0 0 0,3-2 0 0 0,-3-3 0 0 0,-4-4 0 0 0,-6-4 0 0 0,-4-1 0 0 0,-3-1 0 0 0,-3-2 0 0 0,7 1 0 0 0,1 6 0 0 0,7 3 0 0 0,7 7 0 0 0,8 1 0 0 0,-1-3 0 0 0,-7-4 0 0 0,-6-3 0 0 0,-6-3 0 0 0,-5-2 0 0 0,-4-2 0 0 0,-1 0 0 0 0,6-1 0 0 0,8 1 0 0 0,3-1 0 0 0,-2 1 0 0 0,4-1 0 0 0,-2 1 0 0 0,-4 0 0 0 0,-3 0 0 0 0,-5 0 0 0 0,-3-7 0 0 0,-1-3 0 0 0,-2-6 0 0 0,0-1 0 0 0,0 3 0 0 0,-1 3 0 0 0,1 4 0 0 0,0 3 0 0 0,0 2 0 0 0,1 2 0 0 0,-1 0 0 0 0,1 1 0 0 0,-1 0 0 0 0,-7-8 0 0 0,-9-2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6482 10081 16383 0 0,'8'0'0'0'0,"8"7"0"0"0,10 10 0 0 0,8 9 0 0 0,4 7 0 0 0,4 6 0 0 0,2-5 0 0 0,0 0 0 0 0,7-6 0 0 0,-4-1 0 0 0,3 3 0 0 0,1 3 0 0 0,-1 3 0 0 0,5 3 0 0 0,8-5 0 0 0,1 5 0 0 0,3 5 0 0 0,5 1 0 0 0,-2-7 0 0 0,0-3 0 0 0,-3 0 0 0 0,1 2 0 0 0,-4 1 0 0 0,-6 1 0 0 0,-5-5 0 0 0,-12-2 0 0 0,-5-6 0 0 0,-2-8 0 0 0,-7 1 0 0 0,-1-3 0 0 0,3-5 0 0 0,4 4 0 0 0,-12-8 0 0 0,-16-6 0 0 0,-9-2 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7619 10530 16383 0 0,'7'15'0'0'0,"3"11"0"0"0,6 2 0 0 0,1 11 0 0 0,4-2 0 0 0,7 0 0 0 0,-2 1 0 0 0,-6 2 0 0 0,-13-7 0 0 0,-15-8 0 0 0,-20-9 0 0 0,-21-14 0 0 0,-22-22 0 0 0,-15-8 0 0 0,-7 2 0 0 0,6-3 0 0 0,2 4 0 0 0,2-1 0 0 0,8 3 0 0 0,9 7 0 0 0,16 5 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7739 10716 16383 0 0,'7'0'0'0'0,"10"0"0"0"0,2 7 0 0 0,5 2 0 0 0,5 1 0 0 0,-2 4 0 0 0,-5 8 0 0 0,-7 7 0 0 0,-13-1 0 0 0,-14-5 0 0 0,-12-7 0 0 0,-10-6 0 0 0,-5-5 0 0 0,-5-3 0 0 0,7 5 0 0 0,1 2 0 0 0,8 6 0 0 0,15 1 0 0 0,17-3 0 0 0,15-3 0 0 0,12-3 0 0 0,8-4 0 0 0,4-1 0 0 0,2-2 0 0 0,1 0 0 0 0,-8-1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11192 10610 16383 0 0,'0'7'0'0'0,"7"3"0"0"0,3 6 0 0 0,-1 8 0 0 0,-2 7 0 0 0,-2 6 0 0 0,6 3 0 0 0,0 10 0 0 0,-1 3 0 0 0,-2 0 0 0 0,-4-1 0 0 0,-1-3 0 0 0,-1-3 0 0 0,-2-1 0 0 0,0-2 0 0 0,-1 0 0 0 0,1-1 0 0 0,-1 0 0 0 0,1 0 0 0 0,0 0 0 0 0,0 0 0 0 0,0 0 0 0 0,7-7 0 0 0,-5-23 0 0 0,-2-22 0 0 0,-16-16 0 0 0,-6-4 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8086 10821 16383 0 0,'-7'0'0'0'0,"-3"8"0"0"0,1 8 0 0 0,2 10 0 0 0,2 8 0 0 0,1 4 0 0 0,3 4 0 0 0,7-5 0 0 0,11-10 0 0 0,9-9 0 0 0,8-7 0 0 0,-2-13 0 0 0,-7-14 0 0 0,-7-10 0 0 0,-14-17 0 0 0,-8-7 0 0 0,-10 5 0 0 0,-10 10 0 0 0,-9 10 0 0 0,2 11 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8123 10874 16383 0 0,'0'8'0'0'0,"7"8"0"0"0,3 10 0 0 0,6 1 0 0 0,8-6 0 0 0,15-5 0 0 0,7-6 0 0 0,3-4 0 0 0,1-3 0 0 0,-8-3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8387 10807 16383 0 0,'0'8'0'0'0,"0"8"0"0"0,0 10 0 0 0,0 8 0 0 0,0 4 0 0 0,8 4 0 0 0,1 2 0 0 0,0 0 0 0 0,-1 0 0 0 0,-3 0 0 0 0,-2 0 0 0 0,-1-15 0 0 0,-1-20 0 0 0,-1-18 0 0 0,-1-16 0 0 0,1-9 0 0 0,-8-15 0 0 0,-2-5 0 0 0,1-2 0 0 0,1 3 0 0 0,3 2 0 0 0,2 3 0 0 0,8 9 0 0 0,11 12 0 0 0,18 18 0 0 0,2 17 0 0 0,2 7 0 0 0,-4 9 0 0 0,-10 7 0 0 0,-7 5 0 0 0,-15-2 0 0 0,-7-1 0 0 0,-10-6 0 0 0,-3-7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8668 10821 16383 0 0,'-7'0'0'0'0,"-3"8"0"0"0,1 8 0 0 0,2 10 0 0 0,2 8 0 0 0,1 4 0 0 0,3 4 0 0 0,7-5 0 0 0,4-17 0 0 0,-1-11 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8625 10663 16383 0 0,'0'0'0'0'0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9099 10795 16383 0 0,'-8'0'0'0'0,"-8"0"0"0"0,-10 0 0 0 0,-8 7 0 0 0,-4 3 0 0 0,-4-1 0 0 0,5 6 0 0 0,10 7 0 0 0,9 7 0 0 0,7 6 0 0 0,20 4 0 0 0,16-4 0 0 0,4-1 0 0 0,-11-7 0 0 0,-15-7 0 0 0,-15-8 0 0 0,-14-5 0 0 0,-8-4 0 0 0,-7-3 0 0 0,-3-1 0 0 0,-1-1 0 0 0,6 1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9236 10834 16383 0 0,'0'7'0'0'0,"0"10"0"0"0,0 9 0 0 0,8 8 0 0 0,1 4 0 0 0,8-3 0 0 0,7-8 0 0 0,7-9 0 0 0,6-7 0 0 0,-4-13 0 0 0,-8-13 0 0 0,-7-11 0 0 0,-7-9 0 0 0,-13-5 0 0 0,-13 3 0 0 0,-12 9 0 0 0,0 2 0 0 0,-11 5 0 0 0,-6 6 0 0 0,5 13 0 0 0,16 7 0 0 0,19 10 0 0 0,18 2 0 0 0,6-2 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9419 10610 16383 0 0,'0'7'0'0'0,"0"10"0"0"0,0 9 0 0 0,0 7 0 0 0,0 6 0 0 0,0 10 0 0 0,0 4 0 0 0,0 0 0 0 0,0-1 0 0 0,0-3 0 0 0,0-2 0 0 0,7-2 0 0 0,10-9 0 0 0,9-10 0 0 0,8-10 0 0 0,4-7 0 0 0,-3-13 0 0 0,-1-5 0 0 0,-6-9 0 0 0,-8-8 0 0 0,-7 7 0 0 0,1 14 0 0 0,-2 16 0 0 0,5 5 0 0 0,6 1 0 0 0,0 3 0 0 0,2 7 0 0 0,5-2 0 0 0,4-5 0 0 0,4-5 0 0 0,2-7 0 0 0,-5-10 0 0 0,-9-13 0 0 0,-8-19 0 0 0,-8-9 0 0 0,-6-6 0 0 0,-10 6 0 0 0,-11 2 0 0 0,-11 10 0 0 0,-7 8 0 0 0,-5 10 0 0 0,-3 6 0 0 0,6 11 0 0 0,1 6 0 0 0,8 8 0 0 0,1 1 0 0 0,5 4 0 0 0,-1-1 0 0 0,4-5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10663 10769 16383 0 0,'0'7'0'0'0,"0"10"0"0"0,0 9 0 0 0,0 7 0 0 0,0 5 0 0 0,0 4 0 0 0,0 2 0 0 0,0 0 0 0 0,0 8 0 0 0,0 1 0 0 0,0 0 0 0 0,0-2 0 0 0,0-3 0 0 0,0-2 0 0 0,7-9 0 0 0,17-11 0 0 0,4-17 0 0 0,-2-17 0 0 0,-6-7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10557 11023 16383 0 0,'7'0'0'0'0,"10"-7"0"0"0,9-2 0 0 0,7-1 0 0 0,6 3 0 0 0,10 2 0 0 0,4 1 0 0 0,1 3 0 0 0,-3 0 0 0 0,-2 1 0 0 0,-9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11134 10734 16383 0 0,'0'-7'0'0'0,"8"-3"0"0"0,8 1 0 0 0,10-5 0 0 0,8-1 0 0 0,-3-5 0 0 0,1 1 0 0 0,3 4 0 0 0,2 5 0 0 0,-5 10 0 0 0,-1 6 0 0 0,9 9 0 0 0,4 2 0 0 0,10 5 0 0 0,3 0 0 0 0,-2-6 0 0 0,-2 4 0 0 0,-10 4 0 0 0,-13 6 0 0 0,-12 5 0 0 0,-8 3 0 0 0,-13-4 0 0 0,-14-8 0 0 0,-18-8 0 0 0,-10-8 0 0 0,-5-5 0 0 0,-8-4 0 0 0,-2-2 0 0 0,-5 0 0 0 0,-6-1 0 0 0,3-6 0 0 0,-3-3 0 0 0,-3 1 0 0 0,4 2 0 0 0,13 3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10821 11266 16383 0 0,'8'0'0'0'0,"8"0"0"0"0,10 0 0 0 0,8 0 0 0 0,4 0 0 0 0,-3-7 0 0 0,-1-3 0 0 0,1 1 0 0 0,2 2 0 0 0,-5-6 0 0 0,-2-7 0 0 0,-5-8 0 0 0,-7-6 0 0 0,-6-11 0 0 0,-13 1 0 0 0,-6 1 0 0 0,-10 8 0 0 0,-8 10 0 0 0,-7 9 0 0 0,1 15 0 0 0,-1 7 0 0 0,-2 10 0 0 0,4 9 0 0 0,8 9 0 0 0,8 4 0 0 0,5 4 0 0 0,5 2 0 0 0,3 0 0 0 0,9 0 0 0 0,3 0 0 0 0,7-7 0 0 0,7-11 0 0 0,15-9 0 0 0,6-1 0 0 0,4-2 0 0 0,0-4 0 0 0,-1-4 0 0 0,-9-10 0 0 0,-4-4 0 0 0,-8-1 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11367 10689 16383 0 0,'0'15'0'0'0,"0"11"0"0"0,0 9 0 0 0,0 6 0 0 0,0 3 0 0 0,-7-6 0 0 0,-3-3 0 0 0,1 1 0 0 0,2 8 0 0 0,2 4 0 0 0,1 9 0 0 0,3 1 0 0 0,0-2 0 0 0,1-3 0 0 0,8-11 0 0 0,2-12 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11622 10927 16383 0 0,'-7'0'0'0'0,"-3"8"0"0"0,1 8 0 0 0,-6 3 0 0 0,-7 5 0 0 0,-7-2 0 0 0,1 3 0 0 0,-2-3 0 0 0,-2-5 0 0 0,-4 1 0 0 0,-3 6 0 0 0,13-2 0 0 0,11 2 0 0 0,14-2 0 0 0,16-5 0 0 0,11-6 0 0 0,10-4 0 0 0,5-4 0 0 0,3-2 0 0 0,1-1 0 0 0,1-1 0 0 0,-1 0 0 0 0,6 0 0 0 0,-5 0 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11904 10954 16383 0 0,'-7'0'0'0'0,"-10"0"0"0"0,-9 0 0 0 0,-7 0 0 0 0,-6 0 0 0 0,5 7 0 0 0,7 10 0 0 0,9 9 0 0 0,14 0 0 0 0,15-4 0 0 0,6 1 0 0 0,7-3 0 0 0,0 2 0 0 0,-5 4 0 0 0,3-1 0 0 0,3-6 0 0 0,-1 1 0 0 0,-6 5 0 0 0,-12-2 0 0 0,-15 2 0 0 0,-13-3 0 0 0,-3-5 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12000 10901 16383 0 0,'0'7'0'0'0,"0"10"0"0"0,0 9 0 0 0,0 14 0 0 0,0 16 0 0 0,0 4 0 0 0,-7-7 0 0 0,-3-5 0 0 0,1-5 0 0 0,2-1 0 0 0,2-9 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11906 11159 16383 0 0,'0'-7'0'0'0,"0"-10"0"0"0,0-9 0 0 0,7 0 0 0 0,10 4 0 0 0,9 6 0 0 0,8 6 0 0 0,11 12 0 0 0,7 5 0 0 0,-7 2 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6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12329 11134 16383 0 0,'-7'0'0'0'0,"-3"7"0"0"0,-6 2 0 0 0,-1 8 0 0 0,2 7 0 0 0,12 7 0 0 0,13-1 0 0 0,12 0 0 0 0,9-4 0 0 0,0 1 0 0 0,2-5 0 0 0,2-5 0 0 0,-5-14 0 0 0,-7-14 0 0 0,-8-19 0 0 0,-6-13 0 0 0,3-5 0 0 0,-2-2 0 0 0,-1 0 0 0 0,-3 16 0 0 0,5 20 0 0 0,7 21 0 0 0,2 16 0 0 0,4 11 0 0 0,5 0 0 0 0,5 2 0 0 0,4-6 0 0 0,2-8 0 0 0,3-7 0 0 0,-8-14 0 0 0,-8-14 0 0 0,-9-13 0 0 0,-8-8 0 0 0,-6-6 0 0 0,4 4 0 0 0,8 8 0 0 0,1 1 0 0 0,5 6 0 0 0,-1 14 0 0 0,2 14 0 0 0,-2 14 0 0 0,-4 11 0 0 0,-6 6 0 0 0,-4 5 0 0 0,3-13 0 0 0,1-18 0 0 0,-2-19 0 0 0,4-15 0 0 0,8-11 0 0 0,8 0 0 0 0,-2-1 0 0 0,2 4 0 0 0,-4 1 0 0 0,-6-2 0 0 0,-6 11 0 0 0,-6 16 0 0 0,4 10 0 0 0,-1 10 0 0 0,6 9 0 0 0,7 9 0 0 0,7-2 0 0 0,5-7 0 0 0,5-7 0 0 0,-5-14 0 0 0,-2-15 0 0 0,-5-13 0 0 0,-9 6 0 0 0,-6 12 0 0 0,-6 14 0 0 0,2 7 0 0 0,8 0 0 0 0,8-3 0 0 0,7-2 0 0 0,5-4 0 0 0,4-3 0 0 0,-5-9 0 0 0,-10-10 0 0 0,-8 4 0 0 0,-7 12 0 0 0,-6 12 0 0 0,-4 13 0 0 0,-1 8 0 0 0,-2 6 0 0 0,0 4 0 0 0,1 1 0 0 0,0 1 0 0 0,0 0 0 0 0,8-8 0 0 0,2-3 0 0 0,0 0 0 0 0,-2 2 0 0 0,-1 1 0 0 0,-3 3 0 0 0,-1 0 0 0 0,-1 2 0 0 0,-1 0 0 0 0,-8-6 0 0 0,-9-10 0 0 0,-9-10 0 0 0,-8-6 0 0 0,-5-6 0 0 0,-10-11 0 0 0,-12-10 0 0 0,-2-4 0 0 0,2 3 0 0 0,5-4 0 0 0,4-4 0 0 0,11-6 0 0 0,5-4 0 0 0,9-4 0 0 0,9-1 0 0 0,15 5 0 0 0,8 2 0 0 0,10 7 0 0 0,10 1 0 0 0,7 4 0 0 0,0 0 0 0 0,0 2 0 0 0,2 6 0 0 0,3 4 0 0 0,3 5 0 0 0,8 2 0 0 0,18 3 0 0 0,5 0 0 0 0,-3 1 0 0 0,-5 0 0 0 0,-6 0 0 0 0,-13-8 0 0 0,-14-9 0 0 0,-12-2 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7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9631 8387 16383 0 0,'0'6'0'0'0,"0"9"0"0"0,0 7 0 0 0,0 6 0 0 0,0 5 0 0 0,0 3 0 0 0,0 1 0 0 0,0 1 0 0 0,0 0 0 0 0,0 0 0 0 0,0-1 0 0 0,0 0 0 0 0,0-1 0 0 0,6 1 0 0 0,2-1 0 0 0,6 0 0 0 0,1 0 0 0 0,-3 0 0 0 0,-3 1 0 0 0,3-7 0 0 0,0-2 0 0 0,3 0 0 0 0,0 2 0 0 0,-3 2 0 0 0,-4 1 0 0 0,-2 2 0 0 0,3 1 0 0 0,0 0 0 0 0,-1 0 0 0 0,-2 1 0 0 0,-2 0 0 0 0,-2-1 0 0 0,-1 7 0 0 0,-1 1 0 0 0,0 0 0 0 0,-1-1 0 0 0,1 4 0 0 0,0 0 0 0 0,5-7 0 0 0,3-6 0 0 0,0-1 0 0 0,-2-19 0 0 0,-1-12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7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9604 8440 16383 0 0,'7'0'0'0'0,"1"6"0"0"0,6 3 0 0 0,6 5 0 0 0,7 12 0 0 0,4 3 0 0 0,-2 2 0 0 0,-1-4 0 0 0,1-1 0 0 0,2 2 0 0 0,2-4 0 0 0,-4-1 0 0 0,-8 3 0 0 0,-7-3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9696 8493 16383 0 0,'-6'0'0'0'0,"-8"0"0"0"0,-2 6 0 0 0,-5 2 0 0 0,2 6 0 0 0,-2 1 0 0 0,-4 3 0 0 0,-3 0 0 0 0,-4 2 0 0 0,4 4 0 0 0,6 4 0 0 0,8 3 0 0 0,-1 4 0 0 0,3 0 0 0 0,-3-4 0 0 0,1-3 0 0 0,3 2 0 0 0,-3-6 0 0 0,1-6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8.7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11939 10028 16383 0 0,'-7'0'0'0'0,"-3"0"0"0"0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11680 10759 16383 0 0,'-7'0'0'0'0,"-10"0"0"0"0,-1 7 0 0 0,1 10 0 0 0,4 9 0 0 0,5 7 0 0 0,10 6 0 0 0,13-4 0 0 0,10-9 0 0 0,8-7 0 0 0,7-8 0 0 0,2-6 0 0 0,3-3 0 0 0,0-3 0 0 0,-1 0 0 0 0,-7-8 0 0 0,-10-9 0 0 0,-10-9 0 0 0,-7-8 0 0 0,-13 4 0 0 0,-14-2 0 0 0,-10 6 0 0 0,-8-1 0 0 0,-6 6 0 0 0,-2 5 0 0 0,-2 7 0 0 0,0 4 0 0 0,8 11 0 0 0,2 4 0 0 0,1 1 0 0 0,5 6 0 0 0,16 7 0 0 0,16 0 0 0 0,8-4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7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21855 8308 16383 0 0,'6'0'0'0'0,"8"0"0"0"0,21 0 0 0 0,9 0 0 0 0,11 6 0 0 0,8 2 0 0 0,-1 0 0 0 0,-4-2 0 0 0,-7-1 0 0 0,-5-2 0 0 0,-4-2 0 0 0,-4 0 0 0 0,-1-1 0 0 0,-2-1 0 0 0,0 1 0 0 0,6 0 0 0 0,3 0 0 0 0,-1-1 0 0 0,-1 1 0 0 0,-1 0 0 0 0,-2 0 0 0 0,-1 0 0 0 0,-2 0 0 0 0,1 0 0 0 0,-1 0 0 0 0,0 0 0 0 0,0 0 0 0 0,0 0 0 0 0,0 0 0 0 0,0 0 0 0 0,0 0 0 0 0,0 0 0 0 0,0 0 0 0 0,1 0 0 0 0,-1 0 0 0 0,6 0 0 0 0,9 0 0 0 0,7 0 0 0 0,1 0 0 0 0,-4 0 0 0 0,-12 0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8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9049 8790 16383 0 0,'7'0'0'0'0,"10"0"0"0"0,9 0 0 0 0,7 0 0 0 0,6 0 0 0 0,3 0 0 0 0,1 0 0 0 0,1 0 0 0 0,1 0 0 0 0,-1 0 0 0 0,-8-7 0 0 0,5-3 0 0 0,2 1 0 0 0,2 2 0 0 0,-1 1 0 0 0,1 3 0 0 0,-2 1 0 0 0,1 2 0 0 0,-1 0 0 0 0,-8-7 0 0 0,-2-2 0 0 0,1-7 0 0 0,1-1 0 0 0,2 3 0 0 0,2 3 0 0 0,1 4 0 0 0,2-4 0 0 0,1 0 0 0 0,-1 1 0 0 0,1 3 0 0 0,0 3 0 0 0,0 1 0 0 0,-1 2 0 0 0,-6-6 0 0 0,-3-3 0 0 0,0-6 0 0 0,9 0 0 0 0,12 2 0 0 0,4 4 0 0 0,0-4 0 0 0,3 0 0 0 0,0-4 0 0 0,-4-6 0 0 0,-5 0 0 0 0,-3 5 0 0 0,-3 5 0 0 0,-3-9 0 0 0,7-1 0 0 0,2-3 0 0 0,-2 3 0 0 0,-1-2 0 0 0,-2 3 0 0 0,-1 6 0 0 0,-2-1 0 0 0,6 2 0 0 0,2-3 0 0 0,-1 1 0 0 0,-2 4 0 0 0,-1 4 0 0 0,-3-3 0 0 0,-1 1 0 0 0,-1 2 0 0 0,-8-5 0 0 0,-2 1 0 0 0,0 2 0 0 0,-6-3 0 0 0,1 0 0 0 0,1 3 0 0 0,5 3 0 0 0,2-3 0 0 0,3-8 0 0 0,2 0 0 0 0,1 4 0 0 0,1 3 0 0 0,0 6 0 0 0,0-5 0 0 0,0-7 0 0 0,0 0 0 0 0,7-4 0 0 0,2 2 0 0 0,0 4 0 0 0,-2-2 0 0 0,-2 2 0 0 0,-3 4 0 0 0,-8-2 0 0 0,-3 0 0 0 0,-1-4 0 0 0,2 1 0 0 0,2 4 0 0 0,1-3 0 0 0,3 1 0 0 0,7-3 0 0 0,4 1 0 0 0,0 3 0 0 0,-2-2 0 0 0,-2 1 0 0 0,-9-3 0 0 0,-4 0 0 0 0,-1 5 0 0 0,-6-3 0 0 0,0 1 0 0 0,1 4 0 0 0,4-4 0 0 0,-4-6 0 0 0,0 1 0 0 0,3 3 0 0 0,-4-1 0 0 0,0 1 0 0 0,2 5 0 0 0,4 4 0 0 0,-4-4 0 0 0,0 1 0 0 0,2-5 0 0 0,-4-7 0 0 0,0 1 0 0 0,3 4 0 0 0,3 5 0 0 0,3-2 0 0 0,2 2 0 0 0,-5-4 0 0 0,-1 1 0 0 0,-14 3 0 0 0,-10-3 0 0 0,-13 1 0 0 0,-14 4 0 0 0,-11 4 0 0 0,-7 2 0 0 0,-5 4 0 0 0,-3 1 0 0 0,-1 1 0 0 0,-1 0 0 0 0,2 1 0 0 0,0 0 0 0 0,0-1 0 0 0,1 1 0 0 0,0-1 0 0 0,1 0 0 0 0,-1 0 0 0 0,15 0 0 0 0,20 0 0 0 0,17 0 0 0 0,16 0 0 0 0,9 0 0 0 0,8 0 0 0 0,10 0 0 0 0,11 0 0 0 0,1 0 0 0 0,-1 0 0 0 0,-6 0 0 0 0,-5 0 0 0 0,-3 0 0 0 0,-4 0 0 0 0,-16 0 0 0 0,-21 0 0 0 0,-11 7 0 0 0,-13 3 0 0 0,-3 6 0 0 0,-6 1 0 0 0,2 5 0 0 0,-4-2 0 0 0,4 3 0 0 0,6 6 0 0 0,5 4 0 0 0,-2-4 0 0 0,1 2 0 0 0,-4-6 0 0 0,0 1 0 0 0,-3 3 0 0 0,1 4 0 0 0,4 3 0 0 0,4 3 0 0 0,-3-5 0 0 0,-6-1 0 0 0,0 1 0 0 0,-3-6 0 0 0,1 0 0 0 0,5 3 0 0 0,-2-4 0 0 0,3 0 0 0 0,3-4 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30.9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2011 10689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11695 10795 16383 0 0,'0'7'0'0'0,"7"10"0"0"0,10 2 0 0 0,1 5 0 0 0,6-2 0 0 0,-2 3 0 0 0,3-3 0 0 0,4 2 0 0 0,5 4 0 0 0,3-3 0 0 0,3-5 0 0 0,2-6 0 0 0,1-6 0 0 0,0-4 0 0 0,-7-3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12012 11003 16383 0 0,'0'-7'0'0'0,"7"-3"0"0"0,3-6 0 0 0,6-1 0 0 0,1-5 0 0 0,5-5 0 0 0,5 1 0 0 0,-1-2 0 0 0,-5 11 0 0 0,0 16 0 0 0,-2 15 0 0 0,-6 13 0 0 0,-4 8 0 0 0,-3 6 0 0 0,3-4 0 0 0,1-16 0 0 0,-1-18 0 0 0,-2-17 0 0 0,4-7 0 0 0,1-6 0 0 0,-2-6 0 0 0,5 3 0 0 0,7 6 0 0 0,7 7 0 0 0,-2-1 0 0 0,-4 11 0 0 0,-1 6 0 0 0,-2 10 0 0 0,1 4 0 0 0,-2 6 0 0 0,-4 8 0 0 0,-6 7 0 0 0,-3 4 0 0 0,4-4 0 0 0,0-16 0 0 0,-1-17 0 0 0,-2-16 0 0 0,4-6 0 0 0,1-6 0 0 0,6 1 0 0 0,-1-2 0 0 0,4 3 0 0 0,-1 0 0 0 0,3 3 0 0 0,5 6 0 0 0,-3 12 0 0 0,3 8 0 0 0,2 9 0 0 0,5 4 0 0 0,-5 5 0 0 0,-7 6 0 0 0,-7 6 0 0 0,-7 5 0 0 0,-4 2 0 0 0,-4 1 0 0 0,-1 2 0 0 0,6-8 0 0 0,9-9 0 0 0,10-9 0 0 0,0-16 0 0 0,3-7 0 0 0,-3-11 0 0 0,-6-9 0 0 0,-6-8 0 0 0,-5-6 0 0 0,-4-3 0 0 0,4 6 0 0 0,1 1 0 0 0,-1 14 0 0 0,-2 18 0 0 0,-1 17 0 0 0,-3 12 0 0 0,-1 11 0 0 0,0 4 0 0 0,-2 4 0 0 0,8-6 0 0 0,10-10 0 0 0,8-10 0 0 0,8-8 0 0 0,13-6 0 0 0,5-4 0 0 0,2-1 0 0 0,-9-2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12753 10748 16383 0 0,'7'-7'0'0'0,"3"-2"0"0"0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12946 11048 16383 0 0,'7'0'0'0'0,"10"0"0"0"0,9 0 0 0 0,8 0 0 0 0,4 0 0 0 0,-3-7 0 0 0,-1-3 0 0 0,-6-6 0 0 0,-8-8 0 0 0,-15-7 0 0 0,-15-6 0 0 0,-13 4 0 0 0,-2 0 0 0 0,-5 6 0 0 0,-5 7 0 0 0,-2 7 0 0 0,4 14 0 0 0,0 5 0 0 0,0 3 0 0 0,4 6 0 0 0,8 9 0 0 0,7 7 0 0 0,6 5 0 0 0,4 4 0 0 0,4 2 0 0 0,0 2 0 0 0,2 0 0 0 0,6-7 0 0 0,10-10 0 0 0,9-3 0 0 0,15 3 0 0 0,6-5 0 0 0,10-4 0 0 0,-4 0 0 0 0,-5-1 0 0 0,-18-5 0 0 0,-21-4 0 0 0,-27-3 0 0 0,-17 4 0 0 0,-11 1 0 0 0,2 6 0 0 0,2 1 0 0 0,8 4 0 0 0,2-2 0 0 0,6 4 0 0 0,15 5 0 0 0,16-3 0 0 0,7 2 0 0 0,2 4 0 0 0,-3 4 0 0 0,-9-5 0 0 0,-6 1 0 0 0,-10-6 0 0 0,-2-7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13456 10997 16383 0 0,'0'-8'0'0'0,"-8"-1"0"0"0,-8 0 0 0 0,-10 1 0 0 0,-8 3 0 0 0,-4 2 0 0 0,-4 1 0 0 0,-2 9 0 0 0,0 2 0 0 0,0 8 0 0 0,7 7 0 0 0,10 8 0 0 0,10 5 0 0 0,7 4 0 0 0,6 8 0 0 0,11 5 0 0 0,11-8 0 0 0,10-12 0 0 0,7-11 0 0 0,12-10 0 0 0,6-7 0 0 0,-7-11 0 0 0,-3-6 0 0 0,-10-8 0 0 0,-2 0 0 0 0,-1-5 0 0 0,4 3 0 0 0,1-4 0 0 0,4 4 0 0 0,-6-3 0 0 0,-9-4 0 0 0,-7-4 0 0 0,-8-5 0 0 0,-4 12 0 0 0,-4 17 0 0 0,-2 18 0 0 0,0 13 0 0 0,-1 11 0 0 0,1 6 0 0 0,-1 4 0 0 0,9-5 0 0 0,2-3 0 0 0,7-7 0 0 0,8-8 0 0 0,8-1 0 0 0,4-4 0 0 0,5-4 0 0 0,1-5 0 0 0,-5-10 0 0 0,-10-13 0 0 0,-9-9 0 0 0,-8-2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13479 10752 16383 0 0,'0'-7'0'0'0,"-7"-3"0"0"0,-10 1 0 0 0,-2 9 0 0 0,-4 4 0 0 0,1 9 0 0 0,11 2 0 0 0,8-8 0 0 0,5-6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9121 6507 16383 0 0,'0'-7'0'0'0,"0"-10"0"0"0,0-9 0 0 0,-7 0 0 0 0,-3-3 0 0 0,1-4 0 0 0,2-3 0 0 0,1-3 0 0 0,3-2 0 0 0,-6 6 0 0 0,-8 9 0 0 0,-9 9 0 0 0,-7 7 0 0 0,-5 5 0 0 0,3 12 0 0 0,9 10 0 0 0,8 11 0 0 0,7 7 0 0 0,6 5 0 0 0,3 3 0 0 0,2 2 0 0 0,2-1 0 0 0,-1-6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14:55.1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13048 8969 16383 0 0,'-7'0'0'0'0,"-3"8"0"0"0,-6 8 0 0 0,-8 10 0 0 0,-7 1 0 0 0,1 1 0 0 0,7 5 0 0 0,-1-4 0 0 0,4 8 0 0 0,-2-3 0 0 0,-4-7 0 0 0,2 0 0 0 0,5 1 0 0 0,-1-3 0 0 0,-5-6 0 0 0,3 1 0 0 0,-4 4 0 0 0,4 5 0 0 0,-2-2 0 0 0,4 2 0 0 0,4 2 0 0 0,-2-3 0 0 0,2 0 0 0 0,-3-4 0 0 0,1 1 0 0 0,-3-4 0 0 0,-5 2 0 0 0,1 4 0 0 0,-2-3 0 0 0,-3 2 0 0 0,3 4 0 0 0,-2-3 0 0 0,6 1 0 0 0,-2-5 0 0 0,4 2 0 0 0,-2 3 0 0 0,-4 5 0 0 0,2 3 0 0 0,-1-4 0 0 0,-4 0 0 0 0,-4 1 0 0 0,4 3 0 0 0,7-6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14:55.1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12039 9393 16383 0 0,'0'7'0'0'0,"0"10"0"0"0,0 9 0 0 0,0 7 0 0 0,7-2 0 0 0,2 2 0 0 0,1 1 0 0 0,-3 3 0 0 0,-2 2 0 0 0,-2 2 0 0 0,-1 1 0 0 0,-1 0 0 0 0,-1 1 0 0 0,-8 0 0 0 0,6-7 0 0 0,9-10 0 0 0,11-10 0 0 0,10-6 0 0 0,7-7 0 0 0,5-2 0 0 0,3-2 0 0 0,1-1 0 0 0,1 0 0 0 0,-1 1 0 0 0,0 0 0 0 0,0 0 0 0 0,-8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8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11906 10028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6562 10299 16383 0 0,'7'0'0'0'0,"10"0"0"0"0,16 0 0 0 0,17 0 0 0 0,29 0 0 0 0,15 0 0 0 0,14 0 0 0 0,10 0 0 0 0,6-8 0 0 0,-10-1 0 0 0,-11 0 0 0 0,-15 1 0 0 0,-8 3 0 0 0,-3 2 0 0 0,-8-6 0 0 0,-8-2 0 0 0,-8 2 0 0 0,3 2 0 0 0,-3 2 0 0 0,-1 3 0 0 0,-4 0 0 0 0,-2 2 0 0 0,-1 0 0 0 0,-2 7 0 0 0,-1 3 0 0 0,0 0 0 0 0,0-2 0 0 0,0-3 0 0 0,0-1 0 0 0,0-3 0 0 0,-7 7 0 0 0,-2 2 0 0 0,0-1 0 0 0,2-2 0 0 0,2-3 0 0 0,3-1 0 0 0,0-1 0 0 0,9-2 0 0 0,3 0 0 0 0,0 0 0 0 0,-2 0 0 0 0,-1-1 0 0 0,-3 1 0 0 0,-2 0 0 0 0,-1 0 0 0 0,0 0 0 0 0,6-1 0 0 0,10 1 0 0 0,2 0 0 0 0,5 1 0 0 0,-2-1 0 0 0,3 0 0 0 0,-2 0 0 0 0,-6 0 0 0 0,-5 0 0 0 0,-5 0 0 0 0,-3 0 0 0 0,-3 0 0 0 0,13 0 0 0 0,5 0 0 0 0,6 0 0 0 0,-1 0 0 0 0,-5 0 0 0 0,-5 0 0 0 0,-12-8 0 0 0,-7-1 0 0 0,-2 0 0 0 0,0 1 0 0 0,9 3 0 0 0,18 2 0 0 0,6 1 0 0 0,6 1 0 0 0,-3 1 0 0 0,-5 1 0 0 0,6-1 0 0 0,0 0 0 0 0,1 1 0 0 0,-5-1 0 0 0,-6 0 0 0 0,-7 0 0 0 0,-5 0 0 0 0,-4 0 0 0 0,5 0 0 0 0,0 0 0 0 0,7 0 0 0 0,0 0 0 0 0,-10 7 0 0 0,-5 3 0 0 0,-4-1 0 0 0,0-2 0 0 0,0 6 0 0 0,0 0 0 0 0,2-2 0 0 0,7-3 0 0 0,11-3 0 0 0,2-2 0 0 0,-2-2 0 0 0,3 0 0 0 0,6-2 0 0 0,5 1 0 0 0,-1-1 0 0 0,0 1 0 0 0,-4-1 0 0 0,-7 1 0 0 0,-7 0 0 0 0,-4 0 0 0 0,-5 0 0 0 0,6 0 0 0 0,7 0 0 0 0,2 0 0 0 0,-2 0 0 0 0,-4 0 0 0 0,-4 0 0 0 0,-3 0 0 0 0,-3 0 0 0 0,7 0 0 0 0,8 0 0 0 0,1 0 0 0 0,-2 0 0 0 0,-3 0 0 0 0,-5 0 0 0 0,-3 0 0 0 0,-2 0 0 0 0,-2 0 0 0 0,-8 0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16933 8811 16383 0 0,'0'7'0'0'0,"8"2"0"0"0,8 8 0 0 0,10 0 0 0 0,15-3 0 0 0,0 4 0 0 0,-7 6 0 0 0,6-1 0 0 0,2 2 0 0 0,-5 5 0 0 0,5 4 0 0 0,3 4 0 0 0,1 2 0 0 0,0-5 0 0 0,-8-2 0 0 0,-4-6 0 0 0,1-1 0 0 0,1-4 0 0 0,-6 0 0 0 0,7 5 0 0 0,4 4 0 0 0,17 5 0 0 0,-2 3 0 0 0,4 2 0 0 0,0 1 0 0 0,-4-6 0 0 0,-4-2 0 0 0,-3 0 0 0 0,3 2 0 0 0,2-6 0 0 0,4 0 0 0 0,1 2 0 0 0,5 2 0 0 0,-3 4 0 0 0,-3 1 0 0 0,-4-5 0 0 0,2-9 0 0 0,-7-1 0 0 0,-6-5 0 0 0,-10 2 0 0 0,-3-3 0 0 0,1-4 0 0 0,-6-5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16986 8864 16383 0 0,'7'0'0'0'0,"17"0"0"0"0,12 0 0 0 0,14 0 0 0 0,5 0 0 0 0,2 0 0 0 0,-3 0 0 0 0,-3 0 0 0 0,-3 0 0 0 0,-2 0 0 0 0,-9 7 0 0 0,-4 2 0 0 0,0 1 0 0 0,2-3 0 0 0,1-2 0 0 0,-4-2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16933 8837 16383 0 0,'8'0'0'0'0,"8"7"0"0"0,10 3 0 0 0,0 6 0 0 0,3 8 0 0 0,-3 8 0 0 0,1-3 0 0 0,-5 2 0 0 0,-5 2 0 0 0,1-4 0 0 0,-2 0 0 0 0,3 3 0 0 0,-1 2 0 0 0,3-4 0 0 0,-2 0 0 0 0,-4 3 0 0 0,-5 1 0 0 0,-3 4 0 0 0,3 2 0 0 0,1 1 0 0 0,5-6 0 0 0,0-9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3625 8721 16383 0 0,'7'0'0'0'0,"10"0"0"0"0,9 0 0 0 0,7 0 0 0 0,6 0 0 0 0,3 0 0 0 0,1 0 0 0 0,1 0 0 0 0,-6-7 0 0 0,-4-2 0 0 0,0 0 0 0 0,2 1 0 0 0,2 3 0 0 0,1 2 0 0 0,2 1 0 0 0,1 1 0 0 0,0 1 0 0 0,1 0 0 0 0,-1 1 0 0 0,1-1 0 0 0,0 1 0 0 0,0-1 0 0 0,-1 0 0 0 0,1 0 0 0 0,-1 0 0 0 0,8 0 0 0 0,2 0 0 0 0,-1 0 0 0 0,-1 0 0 0 0,-2 0 0 0 0,-2 0 0 0 0,-2 0 0 0 0,-1 0 0 0 0,-1 0 0 0 0,1 0 0 0 0,-1 0 0 0 0,0 0 0 0 0,0 0 0 0 0,0 0 0 0 0,0 0 0 0 0,1 0 0 0 0,-1 0 0 0 0,1 0 0 0 0,-1 0 0 0 0,-7 7 0 0 0,-2 3 0 0 0,0-1 0 0 0,2-2 0 0 0,10-1 0 0 0,4-3 0 0 0,1 6 0 0 0,-1 1 0 0 0,6-1 0 0 0,0-2 0 0 0,-8 5 0 0 0,1 1 0 0 0,1-3 0 0 0,-2-2 0 0 0,-1-3 0 0 0,-1-2 0 0 0,-1-1 0 0 0,6-2 0 0 0,9 0 0 0 0,9-1 0 0 0,1 1 0 0 0,-5-1 0 0 0,-6 1 0 0 0,-6-1 0 0 0,-4 1 0 0 0,-3 0 0 0 0,5 0 0 0 0,2 0 0 0 0,-2 0 0 0 0,-1 0 0 0 0,-2 0 0 0 0,-2 0 0 0 0,-2 0 0 0 0,0-7 0 0 0,0-2 0 0 0,-1-1 0 0 0,0 3 0 0 0,0 2 0 0 0,0 2 0 0 0,0 1 0 0 0,1 1 0 0 0,6 1 0 0 0,3 0 0 0 0,0 1 0 0 0,-2-1 0 0 0,-3 1 0 0 0,-1-1 0 0 0,-2 0 0 0 0,-1 0 0 0 0,7 0 0 0 0,2 0 0 0 0,6 0 0 0 0,1 0 0 0 0,-2 0 0 0 0,-4 0 0 0 0,-4 0 0 0 0,4 0 0 0 0,8 0 0 0 0,1 0 0 0 0,4 7 0 0 0,-2 3 0 0 0,2-1 0 0 0,-9-2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6085 3615 16383 0 0,'8'0'0'0'0,"8"0"0"0"0,3-7 0 0 0,5-3 0 0 0,5 1 0 0 0,6 2 0 0 0,3 1 0 0 0,3 3 0 0 0,2 1 0 0 0,0 2 0 0 0,1 0 0 0 0,-1 7 0 0 0,0 3 0 0 0,0 0 0 0 0,0-2 0 0 0,0-3 0 0 0,-1 6 0 0 0,1 0 0 0 0,-1-1 0 0 0,1-3 0 0 0,-1-2 0 0 0,0-2 0 0 0,1-2 0 0 0,-1 0 0 0 0,1 6 0 0 0,-1 2 0 0 0,1 0 0 0 0,-1-3 0 0 0,1-1 0 0 0,-1-2 0 0 0,0-1 0 0 0,1-1 0 0 0,-8-1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6374 3466 16383 0 0,'-7'0'0'0'0,"-10"0"0"0"0,-9 0 0 0 0,0 7 0 0 0,-3 3 0 0 0,-3 6 0 0 0,-5 1 0 0 0,5 5 0 0 0,1-2 0 0 0,5 3 0 0 0,0 6 0 0 0,-3 4 0 0 0,11-4 0 0 0,9 2 0 0 0,12-6 0 0 0,14-6 0 0 0,10 0 0 0 0,9-2 0 0 0,5-5 0 0 0,2-4 0 0 0,2-4 0 0 0,-7-2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7248 3651 16383 0 0,'-7'0'0'0'0,"-10"0"0"0"0,-2 7 0 0 0,-4 3 0 0 0,0 6 0 0 0,-1 1 0 0 0,2 5 0 0 0,-2-2 0 0 0,3 4 0 0 0,5 4 0 0 0,5 5 0 0 0,12-3 0 0 0,13-7 0 0 0,11-8 0 0 0,2-12 0 0 0,3-8 0 0 0,3-3 0 0 0,5 8 0 0 0,1 3 0 0 0,3 2 0 0 0,-7-8 0 0 0,-9-11 0 0 0,-1-2 0 0 0,-6-6 0 0 0,-5-7 0 0 0,1 3 0 0 0,-1-3 0 0 0,-3-3 0 0 0,-4 4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7619 3769 16383 0 0,'7'0'0'0'0,"10"0"0"0"0,9 0 0 0 0,8 0 0 0 0,11-7 0 0 0,0-10 0 0 0,-9-9 0 0 0,-25-15 0 0 0,-21 0 0 0 0,-17 0 0 0 0,-10 6 0 0 0,-7 10 0 0 0,-2 16 0 0 0,-2 9 0 0 0,2 6 0 0 0,7 7 0 0 0,11 11 0 0 0,3-1 0 0 0,5 5 0 0 0,0-4 0 0 0,2 2 0 0 0,5 4 0 0 0,5 3 0 0 0,10 4 0 0 0,5 3 0 0 0,9-5 0 0 0,9-2 0 0 0,7-7 0 0 0,-2 1 0 0 0,2-6 0 0 0,1 2 0 0 0,4-4 0 0 0,2-4 0 0 0,2-6 0 0 0,1-3 0 0 0,0-4 0 0 0,1-1 0 0 0,0-1 0 0 0,0-1 0 0 0,-7-8 0 0 0,-10-8 0 0 0,-10-10 0 0 0,-7-7 0 0 0,-5-4 0 0 0,-3-4 0 0 0,5 5 0 0 0,9 10 0 0 0,2 16 0 0 0,-2 17 0 0 0,-4 15 0 0 0,4 4 0 0 0,-1 4 0 0 0,5-1 0 0 0,-1-14 0 0 0,3-9 0 0 0,-1-13 0 0 0,-5-11 0 0 0,-4-11 0 0 0,-5-7 0 0 0,5 3 0 0 0,-1 0 0 0 0,7 5 0 0 0,6 8 0 0 0,7 8 0 0 0,6 6 0 0 0,4 4 0 0 0,2 2 0 0 0,1 2 0 0 0,-6-7 0 0 0,-10 5 0 0 0,-17 3 0 0 0,-9 8 0 0 0,-6 10 0 0 0,6 1 0 0 0,2 11 0 0 0,8 8 0 0 0,17-3 0 0 0,10 0 0 0 0,7 0 0 0 0,2 1 0 0 0,-13 2 0 0 0,-21 1 0 0 0,-19-7 0 0 0,-16-8 0 0 0,-4-2 0 0 0,-5-6 0 0 0,-4-4 0 0 0,-4-6 0 0 0,-2-4 0 0 0,-2-2 0 0 0,7-10 0 0 0,2-9 0 0 0,0-3 0 0 0,6-5 0 0 0,7 2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8308 3731 16383 0 0,'7'7'0'0'0,"3"10"0"0"0,-1 9 0 0 0,5 7 0 0 0,1 6 0 0 0,5 2 0 0 0,-1 3 0 0 0,3-7 0 0 0,5-9 0 0 0,6-10 0 0 0,4-8 0 0 0,3-6 0 0 0,-5-10 0 0 0,-9-12 0 0 0,-9-9 0 0 0,-14-9 0 0 0,-8-11 0 0 0,-3-6 0 0 0,0 7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8.7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11721 9948 16383 0 0,'0'8'0'0'0,"0"8"0"0"0,0 10 0 0 0,0 8 0 0 0,0 4 0 0 0,0 4 0 0 0,0 2 0 0 0,0 0 0 0 0,0 0 0 0 0,0 0 0 0 0,0 0 0 0 0,0-1 0 0 0,0 0 0 0 0,7-8 0 0 0,10-9 0 0 0,9-10 0 0 0,7-7 0 0 0,13-5 0 0 0,6-3 0 0 0,0-2 0 0 0,0-1 0 0 0,-2 0 0 0 0,-3 0 0 0 0,-2 1 0 0 0,-1 0 0 0 0,-8-6 0 0 0,-11-3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8453 3836 16383 0 0,'-7'0'0'0'0,"-3"8"0"0"0,1 8 0 0 0,1 3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8543 3922 16383 0 0,'0'7'0'0'0,"0"10"0"0"0,0 9 0 0 0,-8 0 0 0 0,-1 3 0 0 0,0 4 0 0 0,-6-4 0 0 0,0 0 0 0 0,-4-4 0 0 0,-7-7 0 0 0,-6-6 0 0 0,-5-6 0 0 0,-3-3 0 0 0,-2-3 0 0 0,6-8 0 0 0,9-10 0 0 0,10-9 0 0 0,6-7 0 0 0,21 2 0 0 0,16 6 0 0 0,10 1 0 0 0,6 4 0 0 0,4 6 0 0 0,0 6 0 0 0,1 4 0 0 0,-9-5 0 0 0,-10-7 0 0 0,-2-1 0 0 0,0 3 0 0 0,4-4 0 0 0,-3-5 0 0 0,-6 1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8308 3466 16383 0 0,'7'0'0'0'0,"3"0"0"0"0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8853 3678 16383 0 0,'-7'0'0'0'0,"-10"0"0"0"0,-9 0 0 0 0,-7 7 0 0 0,1 10 0 0 0,0 1 0 0 0,-2 6 0 0 0,-3-2 0 0 0,5 3 0 0 0,8 5 0 0 0,8 3 0 0 0,0-3 0 0 0,2 1 0 0 0,11-6 0 0 0,13 1 0 0 0,12-4 0 0 0,3 1 0 0 0,3-3 0 0 0,5-6 0 0 0,4-4 0 0 0,3-4 0 0 0,-6-11 0 0 0,-8-11 0 0 0,-1-10 0 0 0,-6-8 0 0 0,-12-6 0 0 0,-8-3 0 0 0,-18 6 0 0 0,-6 2 0 0 0,-6 7 0 0 0,3 15 0 0 0,12 10 0 0 0,18 6 0 0 0,14 2 0 0 0,5 7 0 0 0,6 2 0 0 0,-1 6 0 0 0,-6 6 0 0 0,2 0 0 0 0,4-6 0 0 0,-3 2 0 0 0,3-4 0 0 0,3-4 0 0 0,5-4 0 0 0,-4-12 0 0 0,0-5 0 0 0,2-2 0 0 0,-3-6 0 0 0,-1-8 0 0 0,3 0 0 0 0,-4-3 0 0 0,0 2 0 0 0,-4 6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13150 4398 16383 0 0,'0'-7'0'0'0,"7"-2"0"0"0,10-8 0 0 0,16-7 0 0 0,10-14 0 0 0,12-9 0 0 0,18-9 0 0 0,12-4 0 0 0,5 2 0 0 0,2 3 0 0 0,-8 12 0 0 0,-3-2 0 0 0,-8-1 0 0 0,-3 8 0 0 0,-5 3 0 0 0,0 1 0 0 0,-4 5 0 0 0,-4 1 0 0 0,-20 5 0 0 0,-23 7 0 0 0,-14 5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13323 3863 16383 0 0,'0'7'0'0'0,"-7"3"0"0"0,-3 6 0 0 0,-6 1 0 0 0,-8 12 0 0 0,0 8 0 0 0,4 5 0 0 0,-2-4 0 0 0,4-2 0 0 0,-4 0 0 0 0,3 1 0 0 0,5 2 0 0 0,-4-5 0 0 0,3-3 0 0 0,3 2 0 0 0,3 2 0 0 0,12-5 0 0 0,11-7 0 0 0,11-8 0 0 0,9-6 0 0 0,5-5 0 0 0,4-3 0 0 0,1-2 0 0 0,1 0 0 0 0,-8-8 0 0 0,-2-2 0 0 0,-1 1 0 0 0,2-6 0 0 0,2 1 0 0 0,1-5 0 0 0,2 2 0 0 0,-7-5 0 0 0,-1 3 0 0 0,-7 4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14183 3850 16383 0 0,'0'-7'0'0'0,"0"-10"0"0"0,7-9 0 0 0,3-8 0 0 0,-1-4 0 0 0,-1-4 0 0 0,-3-2 0 0 0,-2 0 0 0 0,6 0 0 0 0,1 0 0 0 0,-1 0 0 0 0,-1 1 0 0 0,-4 15 0 0 0,-8 26 0 0 0,-4 21 0 0 0,-1 14 0 0 0,-6 10 0 0 0,0 3 0 0 0,2 9 0 0 0,4 3 0 0 0,-5 5 0 0 0,1 0 0 0 0,3-4 0 0 0,2-5 0 0 0,3-4 0 0 0,2-4 0 0 0,9-9 0 0 0,4-4 0 0 0,7-8 0 0 0,7-7 0 0 0,15-8 0 0 0,8-5 0 0 0,3-3 0 0 0,-7-10 0 0 0,-4-10 0 0 0,-8-10 0 0 0,-9-6 0 0 0,-9-6 0 0 0,-14 4 0 0 0,-13 2 0 0 0,-13 6 0 0 0,-8 8 0 0 0,-5 7 0 0 0,-4 6 0 0 0,0 4 0 0 0,-2 3 0 0 0,-6 1 0 0 0,-2 0 0 0 0,9 8 0 0 0,18 2 0 0 0,15-1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14461 3883 16383 0 0,'0'7'0'0'0,"-7"10"0"0"0,-3 9 0 0 0,1 7 0 0 0,1 6 0 0 0,3 2 0 0 0,9-4 0 0 0,11-17 0 0 0,18-26 0 0 0,10-19 0 0 0,5-12 0 0 0,-6-8 0 0 0,-2 5 0 0 0,-9 15 0 0 0,-9 20 0 0 0,-8 18 0 0 0,-7 14 0 0 0,-4 9 0 0 0,-3 6 0 0 0,5-4 0 0 0,10-8 0 0 0,10-10 0 0 0,6-16 0 0 0,7-7 0 0 0,-4-12 0 0 0,0-2 0 0 0,-6-6 0 0 0,-1 1 0 0 0,3 4 0 0 0,-5-2 0 0 0,-5-5 0 0 0,-7-5 0 0 0,-6-5 0 0 0,-3-3 0 0 0,-3-3 0 0 0,-2-2 0 0 0,0 0 0 0 0,7 6 0 0 0,3 3 0 0 0,-1-7 0 0 0,6 3 0 0 0,0-6 0 0 0,-1-3 0 0 0,-4-1 0 0 0,-11 8 0 0 0,-11 3 0 0 0,-11 9 0 0 0,-10 8 0 0 0,3 15 0 0 0,-2 16 0 0 0,5 13 0 0 0,7 10 0 0 0,1 6 0 0 0,2 3 0 0 0,6 3 0 0 0,4-1 0 0 0,3 7 0 0 0,3 3 0 0 0,9-2 0 0 0,3-3 0 0 0,1 6 0 0 0,-3-1 0 0 0,-2-2 0 0 0,-2-2 0 0 0,-2-4 0 0 0,-1-1 0 0 0,6-3 0 0 0,2 0 0 0 0,0-1 0 0 0,-2 0 0 0 0,5-7 0 0 0,1-3 0 0 0,-3-6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14737 3908 16383 0 0,'0'-7'0'0'0,"8"-3"0"0"0,8 1 0 0 0,10 2 0 0 0,8 2 0 0 0,4 1 0 0 0,4 3 0 0 0,2 0 0 0 0,-7-6 0 0 0,5-3 0 0 0,2 2 0 0 0,1 1 0 0 0,-6-5 0 0 0,-11 6 0 0 0,-10 12 0 0 0,-1 12 0 0 0,-3 10 0 0 0,11 1 0 0 0,0 2 0 0 0,4-4 0 0 0,4-7 0 0 0,3-6 0 0 0,-4-14 0 0 0,0-6 0 0 0,1-2 0 0 0,-4-7 0 0 0,-8-8 0 0 0,-7-8 0 0 0,-13-5 0 0 0,-7-4 0 0 0,-10 5 0 0 0,-1 1 0 0 0,-6-1 0 0 0,-6 5 0 0 0,-6 9 0 0 0,-3 7 0 0 0,-3 6 0 0 0,-1 4 0 0 0,5 11 0 0 0,3 3 0 0 0,7 8 0 0 0,8 8 0 0 0,15 6 0 0 0,21 6 0 0 0,9-4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15372 3804 16383 0 0,'0'-7'0'0'0,"8"-3"0"0"0,1 8 0 0 0,7 12 0 0 0,1 10 0 0 0,5 3 0 0 0,-2 5 0 0 0,-4 4 0 0 0,-4 4 0 0 0,-5-11 0 0 0,-4-18 0 0 0,-1-16 0 0 0,-2-14 0 0 0,-1-11 0 0 0,7 1 0 0 0,3-2 0 0 0,-1-1 0 0 0,7 4 0 0 0,-1 2 0 0 0,6 5 0 0 0,5 7 0 0 0,0 6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8.7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7250 10821 16383 0 0,'7'0'0'0'0,"17"0"0"0"0,11 0 0 0 0,15 0 0 0 0,13 0 0 0 0,3 0 0 0 0,-3 0 0 0 0,-4 8 0 0 0,-6 1 0 0 0,-4 0 0 0 0,-3-1 0 0 0,-3-3 0 0 0,0-2 0 0 0,-2-1 0 0 0,1-1 0 0 0,-1-1 0 0 0,1-1 0 0 0,0 1 0 0 0,0 0 0 0 0,0-1 0 0 0,1 1 0 0 0,6 0 0 0 0,3 0 0 0 0,0 0 0 0 0,-2 0 0 0 0,5 7 0 0 0,0 3 0 0 0,-1-1 0 0 0,-4-2 0 0 0,-2-2 0 0 0,-3-1 0 0 0,-1-2 0 0 0,-1-2 0 0 0,-1 0 0 0 0,0 0 0 0 0,0-1 0 0 0,7 1 0 0 0,3 0 0 0 0,6 0 0 0 0,1-1 0 0 0,-2 1 0 0 0,-4 0 0 0 0,-3 0 0 0 0,-4 0 0 0 0,-2 0 0 0 0,6 0 0 0 0,2 0 0 0 0,-1 0 0 0 0,-2 0 0 0 0,-2 0 0 0 0,-2 0 0 0 0,-1 0 0 0 0,-1 0 0 0 0,0 0 0 0 0,-1 0 0 0 0,0 0 0 0 0,0 0 0 0 0,0 0 0 0 0,0 0 0 0 0,1 0 0 0 0,-1 0 0 0 0,0 0 0 0 0,1 0 0 0 0,-1 0 0 0 0,1 0 0 0 0,-1 0 0 0 0,1 0 0 0 0,-1 0 0 0 0,1 0 0 0 0,-1 0 0 0 0,0 0 0 0 0,1 0 0 0 0,-1 0 0 0 0,1 0 0 0 0,-1-7 0 0 0,-7-2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15187 5424 16383 0 0,'7'0'0'0'0,"17"14"0"0"0,12 6 0 0 0,6 5 0 0 0,12 7 0 0 0,2 11 0 0 0,0 0 0 0 0,-10-2 0 0 0,2 1 0 0 0,-7-1 0 0 0,-4-6 0 0 0,7-3 0 0 0,10 1 0 0 0,17 2 0 0 0,4 2 0 0 0,-3 2 0 0 0,0-5 0 0 0,-5-9 0 0 0,-6-9 0 0 0,-21-6 0 0 0,-25-6 0 0 0,-14-3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15187 5441 16383 0 0,'0'-8'0'0'0,"7"-1"0"0"0,10 0 0 0 0,9 1 0 0 0,7 3 0 0 0,6 2 0 0 0,10 1 0 0 0,12 1 0 0 0,9 9 0 0 0,0 1 0 0 0,3 1 0 0 0,-4-2 0 0 0,-6-3 0 0 0,-22-1 0 0 0,-24-2 0 0 0,-16-1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15134 5424 16383 0 0,'0'7'0'0'0,"0"10"0"0"0,0 9 0 0 0,7 7 0 0 0,3 6 0 0 0,-1 3 0 0 0,6-6 0 0 0,0-1 0 0 0,-3 0 0 0 0,-3 2 0 0 0,-3-6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16143 5715 16383 0 0,'-7'0'0'0'0,"-10"0"0"0"0,-9 0 0 0 0,-7 0 0 0 0,-6 0 0 0 0,-3 0 0 0 0,6 7 0 0 0,16 17 0 0 0,26 5 0 0 0,26 11 0 0 0,29 6 0 0 0,27 3 0 0 0,12 7 0 0 0,-4-5 0 0 0,-3-13 0 0 0,-11-11 0 0 0,-26-11 0 0 0,-30-8 0 0 0,-27-6 0 0 0,-20-3 0 0 0,-21-1 0 0 0,-18 0 0 0 0,-6 0 0 0 0,-6 0 0 0 0,2 1 0 0 0,6 0 0 0 0,6 1 0 0 0,13 0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16479 5831 16383 0 0,'-7'0'0'0'0,"-2"8"0"0"0,-8 1 0 0 0,-7 0 0 0 0,0 6 0 0 0,4 7 0 0 0,6 7 0 0 0,5 6 0 0 0,4 5 0 0 0,10 1 0 0 0,11-4 0 0 0,11-10 0 0 0,7-9 0 0 0,6-8 0 0 0,10-5 0 0 0,4-11 0 0 0,-8-12 0 0 0,-10-10 0 0 0,-13-14 0 0 0,-10-8 0 0 0,-6-2 0 0 0,-6 0 0 0 0,-2 2 0 0 0,-1 2 0 0 0,7 3 0 0 0,3 0 0 0 0,6 17 0 0 0,2 19 0 0 0,-2 19 0 0 0,-3 14 0 0 0,-5 11 0 0 0,6 7 0 0 0,-1 3 0 0 0,-1 1 0 0 0,-3 1 0 0 0,-3-2 0 0 0,-1 0 0 0 0,-2-1 0 0 0,7-8 0 0 0,8-18 0 0 0,10-18 0 0 0,-1-17 0 0 0,4-5 0 0 0,3-7 0 0 0,-3-5 0 0 0,0 3 0 0 0,3 0 0 0 0,3 5 0 0 0,3 14 0 0 0,2 16 0 0 0,-6 15 0 0 0,-1 4 0 0 0,-7 6 0 0 0,0 4 0 0 0,-4 5 0 0 0,-7 2 0 0 0,2-5 0 0 0,5-9 0 0 0,6-8 0 0 0,6-8 0 0 0,4-12 0 0 0,3-7 0 0 0,-6-8 0 0 0,-9-9 0 0 0,-1 0 0 0 0,-5-2 0 0 0,1 3 0 0 0,5 6 0 0 0,4 6 0 0 0,5 5 0 0 0,4 5 0 0 0,2 2 0 0 0,1 1 0 0 0,1 1 0 0 0,-7-7 0 0 0,-2-2 0 0 0,-7-8 0 0 0,-8-7 0 0 0,-8-8 0 0 0,-5-6 0 0 0,-11 4 0 0 0,-4 0 0 0 0,-9 6 0 0 0,-8 7 0 0 0,-6 7 0 0 0,-13 6 0 0 0,-6 4 0 0 0,-1 3 0 0 0,0 1 0 0 0,10 7 0 0 0,5 11 0 0 0,8 8 0 0 0,9 7 0 0 0,8 12 0 0 0,14 6 0 0 0,6 1 0 0 0,16-1 0 0 0,11-10 0 0 0,7-12 0 0 0,4-10 0 0 0,1-10 0 0 0,0-6 0 0 0,-2-3 0 0 0,0-3 0 0 0,-1 0 0 0 0,0 0 0 0 0,-2 0 0 0 0,-6-7 0 0 0,-11-8 0 0 0,-1-10 0 0 0,-6-6 0 0 0,-5-6 0 0 0,-5-3 0 0 0,-4-1 0 0 0,4 6 0 0 0,2 17 0 0 0,-2 19 0 0 0,6 16 0 0 0,0 14 0 0 0,4 1 0 0 0,8-3 0 0 0,-2-1 0 0 0,-4 4 0 0 0,1-4 0 0 0,-3-13 0 0 0,3-17 0 0 0,-2-21 0 0 0,-4-14 0 0 0,-6-8 0 0 0,5 5 0 0 0,-2 16 0 0 0,5 12 0 0 0,7 17 0 0 0,-1 14 0 0 0,-4 12 0 0 0,2 8 0 0 0,-3 5 0 0 0,3-5 0 0 0,5-8 0 0 0,-2-17 0 0 0,-4-17 0 0 0,-7-15 0 0 0,-5-12 0 0 0,3-7 0 0 0,8 3 0 0 0,7 7 0 0 0,6 16 0 0 0,6 25 0 0 0,2 17 0 0 0,3 4 0 0 0,-6 4 0 0 0,-10 2 0 0 0,-2-5 0 0 0,2-8 0 0 0,3-9 0 0 0,5-7 0 0 0,-5-13 0 0 0,1-6 0 0 0,-6-8 0 0 0,1-1 0 0 0,-5-5 0 0 0,2 1 0 0 0,-10 5 0 0 0,-8 12 0 0 0,-4 14 0 0 0,-3 13 0 0 0,6 10 0 0 0,3 7 0 0 0,8-4 0 0 0,7-7 0 0 0,8-9 0 0 0,6-14 0 0 0,5-9 0 0 0,-6-10 0 0 0,-8-11 0 0 0,-9-7 0 0 0,-8-7 0 0 0,-4-2 0 0 0,-5-3 0 0 0,-9 7 0 0 0,-3 2 0 0 0,-7 7 0 0 0,-8 1 0 0 0,1-2 0 0 0,-3 4 0 0 0,-3 6 0 0 0,-5 7 0 0 0,-2 12 0 0 0,-3 13 0 0 0,6 12 0 0 0,9 9 0 0 0,9 6 0 0 0,14-4 0 0 0,16-8 0 0 0,12-2 0 0 0,9-5 0 0 0,-1-6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18283 5989 16383 0 0,'7'0'0'0'0,"3"7"0"0"0,-1 10 0 0 0,5 1 0 0 0,8 6 0 0 0,8 6 0 0 0,5-3 0 0 0,-3 2 0 0 0,0-5 0 0 0,2-13 0 0 0,-5-15 0 0 0,0-8 0 0 0,-5-9 0 0 0,1 0 0 0 0,-4-5 0 0 0,-6-4 0 0 0,-5-5 0 0 0,-4-3 0 0 0,3-3 0 0 0,1-2 0 0 0,-1 0 0 0 0,-3 0 0 0 0,-1 0 0 0 0,-3 21 0 0 0,-1 22 0 0 0,-1 19 0 0 0,0 12 0 0 0,0 9 0 0 0,-1 4 0 0 0,8-4 0 0 0,2-3 0 0 0,7 0 0 0 0,9-6 0 0 0,6-9 0 0 0,5-8 0 0 0,5-6 0 0 0,1-5 0 0 0,-5-2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18521 5876 16383 0 0,'7'0'0'0'0,"10"0"0"0"0,9-8 0 0 0,7-1 0 0 0,6-8 0 0 0,3 0 0 0 0,1 3 0 0 0,-6 3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16378 6297 16383 0 0,'0'7'0'0'0,"0"10"0"0"0,0 9 0 0 0,0 7 0 0 0,0 6 0 0 0,0 3 0 0 0,7 1 0 0 0,10-5 0 0 0,9-11 0 0 0,7-9 0 0 0,6-8 0 0 0,3-5 0 0 0,1-4 0 0 0,1-2 0 0 0,1-8 0 0 0,-1-10 0 0 0,-8-8 0 0 0,-10-8 0 0 0,-9 10 0 0 0,0 16 0 0 0,-4 17 0 0 0,4 15 0 0 0,6 10 0 0 0,-1 7 0 0 0,-4-11 0 0 0,-5-17 0 0 0,-5-19 0 0 0,3-7 0 0 0,1-8 0 0 0,-3-9 0 0 0,5-6 0 0 0,7 4 0 0 0,7 7 0 0 0,6 8 0 0 0,5 8 0 0 0,3 4 0 0 0,-6 12 0 0 0,-9 11 0 0 0,-10 10 0 0 0,1 1 0 0 0,-4 2 0 0 0,-3 4 0 0 0,-5 3 0 0 0,5-5 0 0 0,7 0 0 0 0,9-6 0 0 0,5-15 0 0 0,6-8 0 0 0,-4-13 0 0 0,-8-12 0 0 0,-8-9 0 0 0,0 1 0 0 0,-3 12 0 0 0,-4 17 0 0 0,-4 16 0 0 0,-4 12 0 0 0,-1 9 0 0 0,6-2 0 0 0,8-6 0 0 0,9-8 0 0 0,8-8 0 0 0,5-6 0 0 0,-4-10 0 0 0,-8-13 0 0 0,0-3 0 0 0,8 2 0 0 0,0 4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17469 6536 16383 0 0,'-7'0'0'0'0,"-10"0"0"0"0,-9 7 0 0 0,0 10 0 0 0,4 9 0 0 0,-1 7 0 0 0,3 6 0 0 0,6 3 0 0 0,11-6 0 0 0,14-9 0 0 0,20-1 0 0 0,11-6 0 0 0,6-6 0 0 0,2-5 0 0 0,0-4 0 0 0,-1-4 0 0 0,-3-8 0 0 0,-8-11 0 0 0,-11-9 0 0 0,-10-7 0 0 0,-8-13 0 0 0,-5-5 0 0 0,4-9 0 0 0,0 0 0 0 0,-1 2 0 0 0,-2 5 0 0 0,-1 3 0 0 0,-2 18 0 0 0,-1 22 0 0 0,6 20 0 0 0,3 16 0 0 0,-2 11 0 0 0,7 6 0 0 0,-1 3 0 0 0,-2 2 0 0 0,-3-1 0 0 0,4 7 0 0 0,7-6 0 0 0,1-3 0 0 0,3-3 0 0 0,-2-22 0 0 0,2-21 0 0 0,-3-19 0 0 0,3-12 0 0 0,3-7 0 0 0,6 2 0 0 0,-4 1 0 0 0,1 6 0 0 0,-5 17 0 0 0,-7 16 0 0 0,-6 17 0 0 0,-5 11 0 0 0,-4 8 0 0 0,5-2 0 0 0,8-8 0 0 0,9-8 0 0 0,7-7 0 0 0,5-7 0 0 0,4-4 0 0 0,-5-9 0 0 0,-9-11 0 0 0,-8 5 0 0 0,-2 4 0 0 0,-2 12 0 0 0,3 4 0 0 0,5 2 0 0 0,7 6 0 0 0,5 1 0 0 0,3-2 0 0 0,4-5 0 0 0,-7-9 0 0 0,-8-21 0 0 0,-9-13 0 0 0,-8-8 0 0 0,-5-4 0 0 0,-11 5 0 0 0,-12 11 0 0 0,-10 9 0 0 0,-7 9 0 0 0,-5 6 0 0 0,4 12 0 0 0,1 4 0 0 0,7 8 0 0 0,15 9 0 0 0,17-2 0 0 0,15-3 0 0 0,19 0 0 0 0,2-3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18362 6590 16383 0 0,'0'-7'0'0'0,"0"-10"0"0"0,7-2 0 0 0,3-5 0 0 0,6 2 0 0 0,8-3 0 0 0,8 3 0 0 0,-3 13 0 0 0,-5 14 0 0 0,-8 14 0 0 0,-6 12 0 0 0,3 6 0 0 0,-1 5 0 0 0,-3 3 0 0 0,4-7 0 0 0,1-2 0 0 0,-3-1 0 0 0,4-5 0 0 0,0-16 0 0 0,4-10 0 0 0,-1-13 0 0 0,4-4 0 0 0,-2-9 0 0 0,-4-6 0 0 0,-6-6 0 0 0,-3-5 0 0 0,-4 12 0 0 0,6 10 0 0 0,0 15 0 0 0,7 16 0 0 0,0 12 0 0 0,4 2 0 0 0,7-4 0 0 0,6-6 0 0 0,-4-13 0 0 0,2-8 0 0 0,-5-10 0 0 0,-7-11 0 0 0,0-7 0 0 0,5-7 0 0 0,-2 11 0 0 0,-5 17 0 0 0,-5 17 0 0 0,-5 16 0 0 0,-3 10 0 0 0,4-1 0 0 0,9-5 0 0 0,8-7 0 0 0,0-15 0 0 0,3-7 0 0 0,-3-12 0 0 0,-6 5 0 0 0,-6 10 0 0 0,2 13 0 0 0,5 11 0 0 0,0 9 0 0 0,3-2 0 0 0,5-6 0 0 0,-2-8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8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5477 8229 16383 0 0,'7'0'0'0'0,"3"7"0"0"0,13 2 0 0 0,11 1 0 0 0,6-3 0 0 0,4-2 0 0 0,2 6 0 0 0,0 0 0 0 0,-1-1 0 0 0,0-3 0 0 0,-1-2 0 0 0,-1-2 0 0 0,0-2 0 0 0,7 0 0 0 0,2-2 0 0 0,-1 1 0 0 0,-1 0 0 0 0,5-1 0 0 0,0 8 0 0 0,5 2 0 0 0,0 0 0 0 0,4-1 0 0 0,6-3 0 0 0,-2-2 0 0 0,1-1 0 0 0,-10 6 0 0 0,-1 2 0 0 0,-3-2 0 0 0,-4-1 0 0 0,-3-2 0 0 0,-3-2 0 0 0,-1-1 0 0 0,-2-2 0 0 0,0 0 0 0 0,0 0 0 0 0,-1-1 0 0 0,1 1 0 0 0,0 0 0 0 0,1-1 0 0 0,6 1 0 0 0,3 0 0 0 0,0 0 0 0 0,-2 0 0 0 0,-3 0 0 0 0,-1 0 0 0 0,-2 0 0 0 0,-1 0 0 0 0,7 0 0 0 0,2 0 0 0 0,6 0 0 0 0,1 0 0 0 0,-2 0 0 0 0,-4 0 0 0 0,-4 0 0 0 0,-3 0 0 0 0,-2 0 0 0 0,-1 0 0 0 0,-1 0 0 0 0,0 0 0 0 0,0 0 0 0 0,0 0 0 0 0,7 0 0 0 0,3 0 0 0 0,6 0 0 0 0,2 0 0 0 0,4 0 0 0 0,6 0 0 0 0,-2 0 0 0 0,-5 0 0 0 0,-6 0 0 0 0,-6 0 0 0 0,3 0 0 0 0,0 0 0 0 0,5 0 0 0 0,6 0 0 0 0,1 0 0 0 0,-5 0 0 0 0,-5 0 0 0 0,-5 0 0 0 0,-4 0 0 0 0,-3 0 0 0 0,-1 0 0 0 0,-1 0 0 0 0,-1 0 0 0 0,0 0 0 0 0,8 0 0 0 0,10 0 0 0 0,2 0 0 0 0,-2 0 0 0 0,-4 0 0 0 0,-12 0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18891 6297 16383 0 0,'0'0'0'0'0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18971 6602 16383 0 0,'7'0'0'0'0,"10"0"0"0"0,9 0 0 0 0,7 0 0 0 0,13-7 0 0 0,-2-10 0 0 0,-8-9 0 0 0,-18 0 0 0 0,-18 4 0 0 0,-17 13 0 0 0,-6 16 0 0 0,1 20 0 0 0,5 14 0 0 0,5 6 0 0 0,11-4 0 0 0,14-10 0 0 0,12-10 0 0 0,8-10 0 0 0,6-13 0 0 0,-3-15 0 0 0,-1-4 0 0 0,1-6 0 0 0,-6-7 0 0 0,-8-4 0 0 0,-7 10 0 0 0,-7 18 0 0 0,3 17 0 0 0,-1 14 0 0 0,-2 10 0 0 0,-2 8 0 0 0,-2 3 0 0 0,5 1 0 0 0,1 1 0 0 0,0-15 0 0 0,-3-20 0 0 0,-3-19 0 0 0,-1-15 0 0 0,6-12 0 0 0,8 2 0 0 0,2-3 0 0 0,-3 14 0 0 0,3 16 0 0 0,-1 18 0 0 0,3 6 0 0 0,-2 7 0 0 0,3 7 0 0 0,-2 5 0 0 0,3-4 0 0 0,4-7 0 0 0,5-8 0 0 0,-2-15 0 0 0,-8-15 0 0 0,1-12 0 0 0,4-2 0 0 0,-4-5 0 0 0,-5-3 0 0 0,-6 11 0 0 0,-4 16 0 0 0,-5 17 0 0 0,-1 14 0 0 0,-3 10 0 0 0,0 7 0 0 0,7 3 0 0 0,3 1 0 0 0,7-6 0 0 0,0-3 0 0 0,5-8 0 0 0,-1-16 0 0 0,-4-24 0 0 0,-4-17 0 0 0,-12-4 0 0 0,-14-11 0 0 0,-3 3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19553 6429 16383 0 0,'0'0'0'0'0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19711 6615 16383 0 0,'0'7'0'0'0,"0"10"0"0"0,0 9 0 0 0,0 7 0 0 0,0 6 0 0 0,8-5 0 0 0,1 0 0 0 0,0 1 0 0 0,6-5 0 0 0,0-1 0 0 0,5-5 0 0 0,5-7 0 0 0,7-6 0 0 0,5-5 0 0 0,-4-10 0 0 0,-8-13 0 0 0,-8-10 0 0 0,-6-7 0 0 0,-6-6 0 0 0,-11-3 0 0 0,-11 6 0 0 0,-18 9 0 0 0,-9 9 0 0 0,-5 8 0 0 0,-2 6 0 0 0,23 11 0 0 0,23 12 0 0 0,35 2 0 0 0,18-1 0 0 0,2 2 0 0 0,-8 6 0 0 0,-3-3 0 0 0,-2-4 0 0 0,0-7 0 0 0,1 3 0 0 0,16-2 0 0 0,6 4 0 0 0,7-2 0 0 0,0-2 0 0 0,-5-5 0 0 0,-6-3 0 0 0,-4-3 0 0 0,-12-1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7514 5927 16383 0 0,'7'0'0'0'0,"10"0"0"0"0,9 0 0 0 0,8 0 0 0 0,4 0 0 0 0,4 0 0 0 0,2 0 0 0 0,0 0 0 0 0,0 0 0 0 0,7 0 0 0 0,3 0 0 0 0,-2 0 0 0 0,5 0 0 0 0,1 0 0 0 0,-3 0 0 0 0,-4 0 0 0 0,5 0 0 0 0,-1 7 0 0 0,-2 2 0 0 0,-3 1 0 0 0,4-3 0 0 0,1-2 0 0 0,5-1 0 0 0,0-3 0 0 0,-4 0 0 0 0,-3-1 0 0 0,-12 0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7741 5768 16383 0 0,'-7'0'0'0'0,"-3"7"0"0"0,-6 3 0 0 0,-9-1 0 0 0,-6 5 0 0 0,2 9 0 0 0,-2-1 0 0 0,5 3 0 0 0,-1-2 0 0 0,-2-5 0 0 0,3 1 0 0 0,6 5 0 0 0,-1 6 0 0 0,4 4 0 0 0,11-3 0 0 0,15 0 0 0 0,12-4 0 0 0,17-8 0 0 0,10-7 0 0 0,3-5 0 0 0,-6 3 0 0 0,-4 0 0 0 0,-9-2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8720 5847 16383 0 0,'-7'0'0'0'0,"-10"0"0"0"0,-2 8 0 0 0,3 8 0 0 0,3 10 0 0 0,5 8 0 0 0,10-3 0 0 0,12-6 0 0 0,4 0 0 0 0,7-5 0 0 0,5 2 0 0 0,-2 5 0 0 0,-6 4 0 0 0,-6 5 0 0 0,-14-5 0 0 0,-14-6 0 0 0,-12-9 0 0 0,-9-6 0 0 0,-14-5 0 0 0,-6-4 0 0 0,-1-1 0 0 0,9-9 0 0 0,11-9 0 0 0,12-9 0 0 0,17-1 0 0 0,10 6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8758 5741 16383 0 0,'0'8'0'0'0,"0"8"0"0"0,0 10 0 0 0,0 15 0 0 0,0 7 0 0 0,0 10 0 0 0,0 10 0 0 0,0 0 0 0 0,0-3 0 0 0,7-14 0 0 0,3-23 0 0 0,-1-15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8705 5943 16383 0 0,'7'-7'0'0'0,"10"-2"0"0"0,9-1 0 0 0,7 3 0 0 0,6 2 0 0 0,3 1 0 0 0,8 3 0 0 0,4 0 0 0 0,-8 1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8916 6040 16383 0 0,'8'7'0'0'0,"1"10"0"0"0,8 1 0 0 0,7-1 0 0 0,14-5 0 0 0,8-3 0 0 0,-3-11 0 0 0,-10-13 0 0 0,-10-10 0 0 0,-9-9 0 0 0,-15 2 0 0 0,-13 7 0 0 0,-12 6 0 0 0,-9 8 0 0 0,1 5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0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6668 7620 16383 0 0,'7'0'0'0'0,"10"0"0"0"0,8 0 0 0 0,16 0 0 0 0,7 0 0 0 0,3 0 0 0 0,0 0 0 0 0,-1 0 0 0 0,5 0 0 0 0,0 0 0 0 0,5 0 0 0 0,8 0 0 0 0,-2 0 0 0 0,4 0 0 0 0,-4 0 0 0 0,-6 0 0 0 0,-5 0 0 0 0,-6 0 0 0 0,4 0 0 0 0,0 0 0 0 0,6 0 0 0 0,6 0 0 0 0,1 0 0 0 0,-5 0 0 0 0,-5 0 0 0 0,-5 0 0 0 0,-4 0 0 0 0,-2 0 0 0 0,4 0 0 0 0,3 0 0 0 0,6 0 0 0 0,0 0 0 0 0,5 7 0 0 0,7 3 0 0 0,-3-1 0 0 0,-4-2 0 0 0,-6-1 0 0 0,-6-3 0 0 0,-4-1 0 0 0,-3-2 0 0 0,6 0 0 0 0,9 0 0 0 0,8 0 0 0 0,0-1 0 0 0,4 8 0 0 0,3 2 0 0 0,-3 0 0 0 0,-6-1 0 0 0,-1-3 0 0 0,5-2 0 0 0,-4 6 0 0 0,3 1 0 0 0,3 0 0 0 0,5-3 0 0 0,-4-2 0 0 0,-7-3 0 0 0,-6 0 0 0 0,-8-2 0 0 0,-4 0 0 0 0,-3 0 0 0 0,-2-1 0 0 0,-1 1 0 0 0,0 0 0 0 0,1 7 0 0 0,-1 2 0 0 0,1 0 0 0 0,7-1 0 0 0,3-3 0 0 0,-1-2 0 0 0,6-1 0 0 0,1-1 0 0 0,-3-1 0 0 0,-4-1 0 0 0,-2 1 0 0 0,-3 0 0 0 0,-3-1 0 0 0,0 1 0 0 0,-1 0 0 0 0,0 0 0 0 0,0 0 0 0 0,0 0 0 0 0,0 0 0 0 0,0 0 0 0 0,0 0 0 0 0,8 0 0 0 0,2 0 0 0 0,0 0 0 0 0,-3 0 0 0 0,-1 0 0 0 0,-2 0 0 0 0,-2 0 0 0 0,-1 0 0 0 0,0 0 0 0 0,-1 0 0 0 0,0 0 0 0 0,0 0 0 0 0,0 0 0 0 0,0 0 0 0 0,1 0 0 0 0,-1 0 0 0 0,8 0 0 0 0,2 0 0 0 0,6 0 0 0 0,9 0 0 0 0,7 0 0 0 0,-2 0 0 0 0,-6 0 0 0 0,-7 0 0 0 0,-7 0 0 0 0,-4 0 0 0 0,-3 0 0 0 0,-3 0 0 0 0,-1 0 0 0 0,1 0 0 0 0,-1 0 0 0 0,0 0 0 0 0,1 0 0 0 0,0 0 0 0 0,0 0 0 0 0,0 0 0 0 0,-6 0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9049 6006 16383 0 0,'7'0'0'0'0,"3"7"0"0"0,-1 10 0 0 0,5 2 0 0 0,8 5 0 0 0,8-2 0 0 0,5-5 0 0 0,11 3 0 0 0,13 5 0 0 0,3-3 0 0 0,-2-4 0 0 0,-3-12 0 0 0,-12-15 0 0 0,-14-13 0 0 0,-11-10 0 0 0,-10-7 0 0 0,-14-4 0 0 0,-5 6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9366 5715 16383 0 0,'0'7'0'0'0,"0"10"0"0"0,0 9 0 0 0,0 15 0 0 0,0 7 0 0 0,7-4 0 0 0,3-3 0 0 0,-1-1 0 0 0,-1 0 0 0 0,-3 1 0 0 0,-2 0 0 0 0,6-7 0 0 0,1-9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9208 5718 16383 0 0,'0'-7'0'0'0,"7"-3"0"0"0,10 1 0 0 0,8 2 0 0 0,16 2 0 0 0,7 1 0 0 0,10 3 0 0 0,3 0 0 0 0,5-14 0 0 0,-9 4 0 0 0,-13 2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9446 6055 16383 0 0,'0'7'0'0'0,"0"10"0"0"0,14 2 0 0 0,5 5 0 0 0,14-2 0 0 0,8-4 0 0 0,-2-13 0 0 0,-2-7 0 0 0,-6-10 0 0 0,-1-11 0 0 0,1-8 0 0 0,-5-7 0 0 0,-13 4 0 0 0,-10 0 0 0 0,-12 6 0 0 0,-12 8 0 0 0,-9 7 0 0 0,-15 6 0 0 0,1 11 0 0 0,1 5 0 0 0,7 8 0 0 0,3 9 0 0 0,7 7 0 0 0,8 4 0 0 0,6 5 0 0 0,14 1 0 0 0,6 1 0 0 0,1 0 0 0 0,7-7 0 0 0,7-11 0 0 0,8-8 0 0 0,5-9 0 0 0,4-5 0 0 0,10-3 0 0 0,-4-10 0 0 0,-10-2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8870 6271 16383 0 0,'0'7'0'0'0,"0"17"0"0"0,0 11 0 0 0,-8 8 0 0 0,-1 3 0 0 0,0 1 0 0 0,-6-7 0 0 0,0-4 0 0 0,3 0 0 0 0,3 1 0 0 0,3 1 0 0 0,2 1 0 0 0,10-5 0 0 0,11-10 0 0 0,9-7 0 0 0,8-8 0 0 0,5-5 0 0 0,4-3 0 0 0,1-2 0 0 0,0-1 0 0 0,1 1 0 0 0,-1-1 0 0 0,-8 1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9158 6509 16383 0 0,'7'0'0'0'0,"17"0"0"0"0,19 0 0 0 0,9 7 0 0 0,3 3 0 0 0,-15 6 0 0 0,-28 1 0 0 0,-25 5 0 0 0,-16-2 0 0 0,-11-4 0 0 0,2 2 0 0 0,0-1 0 0 0,-1 3 0 0 0,-1 6 0 0 0,-1-2 0 0 0,6-5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9522 6376 16383 0 0,'-7'8'0'0'0,"-3"8"0"0"0,1 10 0 0 0,2 8 0 0 0,2 4 0 0 0,-6 4 0 0 0,0 9 0 0 0,8-4 0 0 0,5-3 0 0 0,10-9 0 0 0,9-11 0 0 0,9-9 0 0 0,6-7 0 0 0,-2-12 0 0 0,-8-5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9680 6617 16383 0 0,'7'0'0'0'0,"10"0"0"0"0,9 0 0 0 0,8-7 0 0 0,-3-10 0 0 0,-6-9 0 0 0,-7-7 0 0 0,-15 2 0 0 0,-7-2 0 0 0,-10 6 0 0 0,-10 7 0 0 0,-8 7 0 0 0,-6 6 0 0 0,-4 3 0 0 0,5 11 0 0 0,10 10 0 0 0,1 4 0 0 0,6 4 0 0 0,6 5 0 0 0,5 6 0 0 0,4 3 0 0 0,11-5 0 0 0,11-8 0 0 0,10-9 0 0 0,7-7 0 0 0,13-5 0 0 0,5-4 0 0 0,2-1 0 0 0,-2-2 0 0 0,-10-7 0 0 0,-4-2 0 0 0,-2 1 0 0 0,-7 2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9969 6403 16383 0 0,'0'7'0'0'0,"-8"3"0"0"0,-1 6 0 0 0,0 8 0 0 0,1 8 0 0 0,3 4 0 0 0,-5-3 0 0 0,-2 0 0 0 0,2 2 0 0 0,3 1 0 0 0,2 3 0 0 0,2-13 0 0 0,2-18 0 0 0,-7-11 0 0 0,-1-11 0 0 0,0-11 0 0 0,2-9 0 0 0,2-5 0 0 0,10-4 0 0 0,10 6 0 0 0,10 9 0 0 0,9 3 0 0 0,-2 11 0 0 0,-7 17 0 0 0,-7 14 0 0 0,-7 12 0 0 0,-5 8 0 0 0,-11-2 0 0 0,-12-8 0 0 0,-2-14 0 0 0,1-11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10090 6429 16383 0 0,'0'8'0'0'0,"0"8"0"0"0,0 10 0 0 0,-7 1 0 0 0,-2 1 0 0 0,-1-2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9040 7303 16383 0 0,'0'7'0'0'0,"0"10"0"0"0,-7 1 0 0 0,-3 13 0 0 0,1 8 0 0 0,2 5 0 0 0,-6-6 0 0 0,-7-1 0 0 0,0 0 0 0 0,2 0 0 0 0,6 2 0 0 0,4 2 0 0 0,3 0 0 0 0,-4-6 0 0 0,-1-3 0 0 0,-6 9 0 0 0,0 4 0 0 0,-5 2 0 0 0,2 7 0 0 0,3 1 0 0 0,5 0 0 0 0,-3-4 0 0 0,1-2 0 0 0,2 4 0 0 0,-3 1 0 0 0,0-2 0 0 0,2-2 0 0 0,4-3 0 0 0,3-2 0 0 0,2-1 0 0 0,2-1 0 0 0,1 6 0 0 0,-7-5 0 0 0,-2-2 0 0 0,0-2 0 0 0,2 0 0 0 0,3 8 0 0 0,1 2 0 0 0,1 1 0 0 0,1-2 0 0 0,1-2 0 0 0,1-1 0 0 0,-1-2 0 0 0,0-1 0 0 0,1 0 0 0 0,-1-1 0 0 0,0 0 0 0 0,0 0 0 0 0,0 0 0 0 0,0 8 0 0 0,0 2 0 0 0,0 6 0 0 0,-7 2 0 0 0,-3 4 0 0 0,1 6 0 0 0,2 5 0 0 0,1-2 0 0 0,3 7 0 0 0,1-2 0 0 0,2 0 0 0 0,0-6 0 0 0,-7-9 0 0 0,-2 1 0 0 0,0-5 0 0 0,2 3 0 0 0,2-2 0 0 0,2-4 0 0 0,1-4 0 0 0,1-4 0 0 0,1-3 0 0 0,1-2 0 0 0,-1-1 0 0 0,0 7 0 0 0,1 2 0 0 0,-1 7 0 0 0,0 1 0 0 0,0-2 0 0 0,0-5 0 0 0,0-2 0 0 0,0-4 0 0 0,0-2 0 0 0,0-1 0 0 0,0-1 0 0 0,0 0 0 0 0,0 0 0 0 0,0 0 0 0 0,0 0 0 0 0,0 0 0 0 0,0 0 0 0 0,7 0 0 0 0,3 1 0 0 0,6-8 0 0 0,1-2 0 0 0,-2 0 0 0 0,-5 2 0 0 0,-3 3 0 0 0,-3 1 0 0 0,5 2 0 0 0,1 0 0 0 0,6-5 0 0 0,1-3 0 0 0,-4 0 0 0 0,4-4 0 0 0,-1-1 0 0 0,-3 2 0 0 0,-4-11 0 0 0,-3-9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10107 6165 16383 0 0,'0'0'0'0'0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10134 6426 16383 0 0,'7'0'0'0'0,"10"0"0"0"0,16 0 0 0 0,10 0 0 0 0,4 0 0 0 0,3 0 0 0 0,-9-7 0 0 0,-10-10 0 0 0,-4-2 0 0 0,-6-4 0 0 0,-14 0 0 0 0,-15 6 0 0 0,-14 4 0 0 0,-10 6 0 0 0,-7 3 0 0 0,-4 2 0 0 0,5 10 0 0 0,2 2 0 0 0,7 7 0 0 0,9 8 0 0 0,7 7 0 0 0,6 13 0 0 0,12-2 0 0 0,12-8 0 0 0,10-10 0 0 0,8-9 0 0 0,5-8 0 0 0,3-4 0 0 0,2-4 0 0 0,0-1 0 0 0,-1-1 0 0 0,0 0 0 0 0,0 0 0 0 0,-8-6 0 0 0,-10-9 0 0 0,-10-10 0 0 0,-7-6 0 0 0,-5-6 0 0 0,-3 19 0 0 0,-3 27 0 0 0,1 19 0 0 0,-1 13 0 0 0,0 14 0 0 0,1 6 0 0 0,7-1 0 0 0,4 5 0 0 0,-1-2 0 0 0,-2-3 0 0 0,-2-5 0 0 0,-1-4 0 0 0,-3-3 0 0 0,0-2 0 0 0,-1-2 0 0 0,-7-7 0 0 0,-11-18 0 0 0,-15-25 0 0 0,-18-19 0 0 0,-6-12 0 0 0,5 0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10557 6244 16383 0 0,'0'0'0'0'0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11007 6350 16383 0 0,'0'7'0'0'0,"0"10"0"0"0,0 9 0 0 0,0 7 0 0 0,0 13 0 0 0,0 6 0 0 0,0 0 0 0 0,0 0 0 0 0,7-10 0 0 0,10-18 0 0 0,1-22 0 0 0,6-10 0 0 0,-2-12 0 0 0,-4-9 0 0 0,-6-7 0 0 0,-4-4 0 0 0,-4-3 0 0 0,5 13 0 0 0,0 19 0 0 0,7 11 0 0 0,7 6 0 0 0,7 1 0 0 0,-1-6 0 0 0,1-12 0 0 0,3-4 0 0 0,3 1 0 0 0,-4 10 0 0 0,-9 13 0 0 0,-7 12 0 0 0,-6 10 0 0 0,-6 6 0 0 0,4-2 0 0 0,9-15 0 0 0,0-18 0 0 0,5-17 0 0 0,6-5 0 0 0,-2-7 0 0 0,2 2 0 0 0,-3-3 0 0 0,0 3 0 0 0,-3 14 0 0 0,-6 16 0 0 0,-6 14 0 0 0,-4 11 0 0 0,-3 7 0 0 0,5-2 0 0 0,8-7 0 0 0,9-8 0 0 0,8-8 0 0 0,-3-13 0 0 0,-6-14 0 0 0,-7-11 0 0 0,1-1 0 0 0,-3-4 0 0 0,-3-3 0 0 0,-5 11 0 0 0,-3 17 0 0 0,-2 16 0 0 0,-1 21 0 0 0,5 6 0 0 0,10 3 0 0 0,10-12 0 0 0,-1-18 0 0 0,-4-11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8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11615 6165 16383 0 0,'0'0'0'0'0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11909 6547 16383 0 0,'8'-7'0'0'0,"8"-10"0"0"0,3-9 0 0 0,-2-15 0 0 0,-12-7 0 0 0,-6-3 0 0 0,-10 0 0 0 0,-18-6 0 0 0,-4 0 0 0 0,-4 10 0 0 0,-2 12 0 0 0,5 19 0 0 0,1 21 0 0 0,7 15 0 0 0,7 13 0 0 0,7 7 0 0 0,5 4 0 0 0,5 17 0 0 0,1 12 0 0 0,10 0 0 0 0,9 3 0 0 0,2-4 0 0 0,5 0 0 0 0,-2-6 0 0 0,-5-6 0 0 0,2-13 0 0 0,-2-8 0 0 0,-5 4 0 0 0,-4 2 0 0 0,-4 1 0 0 0,-3-1 0 0 0,-8-8 0 0 0,-4-2 0 0 0,-8-8 0 0 0,-7-8 0 0 0,-7-8 0 0 0,-5-5 0 0 0,4-4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11668 6670 16383 0 0,'7'0'0'0'0,"10"0"0"0"0,9-7 0 0 0,7-3 0 0 0,-1-6 0 0 0,7-1 0 0 0,13 2 0 0 0,3 5 0 0 0,-6-4 0 0 0,-6 0 0 0 0,-1 3 0 0 0,-2 3 0 0 0,-8-4 0 0 0,-15 0 0 0 0,-12 9 0 0 0,-6 13 0 0 0,4 4 0 0 0,9 7 0 0 0,17 7 0 0 0,10-1 0 0 0,6-5 0 0 0,-4-14 0 0 0,-10-15 0 0 0,-2-7 0 0 0,-7-7 0 0 0,-6-9 0 0 0,-7-5 0 0 0,-12 3 0 0 0,-12 6 0 0 0,-11 9 0 0 0,-16 6 0 0 0,-7 6 0 0 0,4 10 0 0 0,10 12 0 0 0,10 3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12197 6542 16383 0 0,'0'7'0'0'0,"0"10"0"0"0,0 9 0 0 0,0-7 0 0 0,0-14 0 0 0,8-8 0 0 0,1-10 0 0 0,0-11 0 0 0,-1-8 0 0 0,4 1 0 0 0,8 6 0 0 0,8 8 0 0 0,6 5 0 0 0,-3 6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12488 6626 16383 0 0,'8'-7'0'0'0,"8"-3"0"0"0,3-6 0 0 0,-2-9 0 0 0,2-6 0 0 0,7 2 0 0 0,-2-2 0 0 0,-5 12 0 0 0,1 17 0 0 0,-2 15 0 0 0,-5 13 0 0 0,4 2 0 0 0,5-4 0 0 0,6-5 0 0 0,-1-14 0 0 0,1-8 0 0 0,4-3 0 0 0,-4-8 0 0 0,1-1 0 0 0,-5 9 0 0 0,-6 12 0 0 0,0 6 0 0 0,6 8 0 0 0,4 7 0 0 0,-1 7 0 0 0,1 4 0 0 0,-3 4 0 0 0,0-6 0 0 0,-3-16 0 0 0,-6-19 0 0 0,-6-16 0 0 0,-4-14 0 0 0,4-8 0 0 0,0-6 0 0 0,6 5 0 0 0,7 16 0 0 0,7 19 0 0 0,6 17 0 0 0,4 14 0 0 0,-5 9 0 0 0,-9 5 0 0 0,-1-4 0 0 0,2-9 0 0 0,4-9 0 0 0,19-8 0 0 0,7-6 0 0 0,-6-4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13286 6112 16383 0 0,'7'0'0'0'0,"17"0"0"0"0,11 0 0 0 0,15 0 0 0 0,-2 14 0 0 0,14 13 0 0 0,-5 15 0 0 0,-19 1 0 0 0,-23-7 0 0 0,-22-2 0 0 0,-16 0 0 0 0,-12-5 0 0 0,-7-2 0 0 0,4 4 0 0 0,-7 2 0 0 0,-2-4 0 0 0,7 1 0 0 0,9 2 0 0 0,11 2 0 0 0,9 4 0 0 0,6 2 0 0 0,3 1 0 0 0,10-6 0 0 0,11-2 0 0 0,9-6 0 0 0,7-8 0 0 0,5-7 0 0 0,3-6 0 0 0,-6-4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3T13:59:29.1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9104 7144 16383 0 0,'-7'0'0'0'0,"-10"0"0"0"0,-9 7 0 0 0,-7 3 0 0 0,1 6 0 0 0,0 1 0 0 0,5 5 0 0 0,-1 5 0 0 0,-2-1 0 0 0,-3-6 0 0 0,4 2 0 0 0,-1 3 0 0 0,5 6 0 0 0,0-3 0 0 0,-3-6 0 0 0,2 0 0 0 0,0-3 0 0 0,3 1 0 0 0,6-8 0 0 0,13-8 0 0 0,8-3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13439 6759 16383 0 0,'-7'0'0'0'0,"-10"0"0"0"0,-2 7 0 0 0,2 10 0 0 0,12 2 0 0 0,13-3 0 0 0,13-3 0 0 0,3-12 0 0 0,-3-13 0 0 0,2-4 0 0 0,-2-7 0 0 0,-13 0 0 0 0,-14 5 0 0 0,-6 5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13388 8748 16383 0 0,'14'0'0'0'0,"20"8"0"0"0,18 1 0 0 0,7 0 0 0 0,2-1 0 0 0,4-3 0 0 0,5-2 0 0 0,-1-1 0 0 0,2-1 0 0 0,-5-1 0 0 0,-5-1 0 0 0,-7 1 0 0 0,-4 0 0 0 0,-5-1 0 0 0,-2 1 0 0 0,-1-7 0 0 0,0-3 0 0 0,-1 1 0 0 0,7-6 0 0 0,4 0 0 0 0,-1 3 0 0 0,-2 3 0 0 0,6 3 0 0 0,0 3 0 0 0,-1 1 0 0 0,-4 2 0 0 0,-2 0 0 0 0,-3 1 0 0 0,-1 0 0 0 0,-1-1 0 0 0,-1 1 0 0 0,-14-1 0 0 0,-13 0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13576 8625 16383 0 0,'-7'0'0'0'0,"-10"0"0"0"0,-9 0 0 0 0,-7 0 0 0 0,-13 8 0 0 0,2 8 0 0 0,-7 10 0 0 0,7 8 0 0 0,2 4 0 0 0,9 4 0 0 0,17-5 0 0 0,26-3 0 0 0,25 1 0 0 0,15 2 0 0 0,12-6 0 0 0,4-8 0 0 0,-3-8 0 0 0,-5 1 0 0 0,-4 5 0 0 0,-5-2 0 0 0,-11-3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14754 8625 16383 0 0,'-7'8'0'0'0,"-3"8"0"0"0,1 10 0 0 0,2 8 0 0 0,1 12 0 0 0,3 5 0 0 0,1 2 0 0 0,2-2 0 0 0,0 6 0 0 0,0 7 0 0 0,0 0 0 0 0,8 4 0 0 0,2-3 0 0 0,-1-5 0 0 0,-1-6 0 0 0,-3-4 0 0 0,6-11 0 0 0,0-12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14894 8760 16383 0 0,'0'-7'0'0'0,"7"-3"0"0"0,10 1 0 0 0,9-5 0 0 0,7-1 0 0 0,6 2 0 0 0,3 4 0 0 0,-6 11 0 0 0,-1 4 0 0 0,-7 9 0 0 0,-9 9 0 0 0,-6 7 0 0 0,-7 7 0 0 0,-10 3 0 0 0,-6 2 0 0 0,-7-7 0 0 0,-9-8 0 0 0,-7-10 0 0 0,-12-8 0 0 0,-6-5 0 0 0,-1-4 0 0 0,-6-2 0 0 0,-1-1 0 0 0,2 0 0 0 0,5 1 0 0 0,10 0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15028 8786 16383 0 0,'0'7'0'0'0,"0"10"0"0"0,0 9 0 0 0,0 7 0 0 0,8-1 0 0 0,16-7 0 0 0,4-15 0 0 0,-2-16 0 0 0,1-7 0 0 0,-4-8 0 0 0,2-2 0 0 0,3 5 0 0 0,-2-3 0 0 0,-7-5 0 0 0,-6-5 0 0 0,-12 2 0 0 0,-14 7 0 0 0,-4 7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15266 8786 16383 0 0,'0'-7'0'0'0,"8"-3"0"0"0,8-6 0 0 0,10-1 0 0 0,8 2 0 0 0,4 5 0 0 0,-3 10 0 0 0,-8 13 0 0 0,-2 4 0 0 0,3-1 0 0 0,-4 4 0 0 0,-13-1 0 0 0,-15-4 0 0 0,-8 3 0 0 0,-16 5 0 0 0,-3 6 0 0 0,-3-2 0 0 0,4 2 0 0 0,13-4 0 0 0,19-6 0 0 0,14-7 0 0 0,13-5 0 0 0,9-4 0 0 0,4-2 0 0 0,3-9 0 0 0,8-3 0 0 0,2 1 0 0 0,-8-6 0 0 0,-5 1 0 0 0,-10-6 0 0 0,-9-5 0 0 0,-10-6 0 0 0,-7-4 0 0 0,-4-4 0 0 0,-2 12 0 0 0,-2 26 0 0 0,7 12 0 0 0,10 13 0 0 0,3 9 0 0 0,-3 6 0 0 0,4-3 0 0 0,6-7 0 0 0,6-9 0 0 0,5-8 0 0 0,3-12 0 0 0,-4-14 0 0 0,-9-11 0 0 0,-1-1 0 0 0,2 3 0 0 0,-3-1 0 0 0,-7 12 0 0 0,-5 14 0 0 0,-5 14 0 0 0,-3 13 0 0 0,-3 8 0 0 0,-2 5 0 0 0,7 10 0 0 0,3 4 0 0 0,-1 0 0 0 0,-2-3 0 0 0,-1-3 0 0 0,-9-9 0 0 0,-4-5 0 0 0,-8-8 0 0 0,-8-8 0 0 0,-7-8 0 0 0,-6-13 0 0 0,-4-6 0 0 0,-2-9 0 0 0,6-2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16002 8705 16383 0 0,'-7'0'0'0'0,"-10"0"0"0"0,-2 7 0 0 0,3 10 0 0 0,-4 2 0 0 0,2 4 0 0 0,4 7 0 0 0,4 4 0 0 0,4 5 0 0 0,10-6 0 0 0,19-7 0 0 0,13-9 0 0 0,7-6 0 0 0,11-6 0 0 0,-3-11 0 0 0,-12-12 0 0 0,-11-9 0 0 0,-11-8 0 0 0,-8-5 0 0 0,2 4 0 0 0,-2 16 0 0 0,-2 18 0 0 0,-2 31 0 0 0,6 11 0 0 0,7 13 0 0 0,1 4 0 0 0,5 8 0 0 0,5-8 0 0 0,-2 1 0 0 0,1-2 0 0 0,-4-4 0 0 0,2-10 0 0 0,-5-5 0 0 0,-5-2 0 0 0,-5 1 0 0 0,-5 1 0 0 0,-11-6 0 0 0,-4-1 0 0 0,-8-5 0 0 0,-1 0 0 0 0,3 3 0 0 0,-4-17 0 0 0,-5-19 0 0 0,-7-14 0 0 0,3-4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16060 8440 16383 0 0,'0'0'0'0'0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8T06:21:50.9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16332 8652 16383 0 0,'-8'0'0'0'0,"-16"14"0"0"0,-11 6 0 0 0,0 5 0 0 0,5 7 0 0 0,9 4 0 0 0,15-3 0 0 0,15-8 0 0 0,14-8 0 0 0,10-6 0 0 0,-1-14 0 0 0,-5-19 0 0 0,-8-14 0 0 0,-7-1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6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3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9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7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5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2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0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4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0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72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hjAR40MIjQ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frameworks.cc/learning/#ofBook" TargetMode="External"/><Relationship Id="rId2" Type="http://schemas.openxmlformats.org/officeDocument/2006/relationships/hyperlink" Target="https://openframeworks.cc/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frameworks.cc/documentation/" TargetMode="External"/><Relationship Id="rId5" Type="http://schemas.openxmlformats.org/officeDocument/2006/relationships/hyperlink" Target="https://github.com/lewislepton/openFrameworksTutorialSeries" TargetMode="External"/><Relationship Id="rId4" Type="http://schemas.openxmlformats.org/officeDocument/2006/relationships/hyperlink" Target="https://www.youtube.com/watch?v=dwt2NAd1ZYY&amp;list=PL4neAtv21WOlqpDzGqbGM_WN2hc5ZaVv7&amp;index=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_eIhnBsFH8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_eIhnBsFH8?feature=oembed" TargetMode="Externa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penframeworks.cc/documentation/graphics/ofGraphics/#show_ofDrawLin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opengl/wiki/Core_Language_(GLSL" TargetMode="External"/><Relationship Id="rId2" Type="http://schemas.openxmlformats.org/officeDocument/2006/relationships/hyperlink" Target="https://www.khronos.org/opengl/wiki/Compute_Shad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26.xml"/><Relationship Id="rId21" Type="http://schemas.openxmlformats.org/officeDocument/2006/relationships/customXml" Target="../ink/ink17.xml"/><Relationship Id="rId34" Type="http://schemas.openxmlformats.org/officeDocument/2006/relationships/image" Target="../media/image40.png"/><Relationship Id="rId42" Type="http://schemas.openxmlformats.org/officeDocument/2006/relationships/image" Target="../media/image44.png"/><Relationship Id="rId7" Type="http://schemas.openxmlformats.org/officeDocument/2006/relationships/customXml" Target="../ink/ink10.xml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customXml" Target="../ink/ink21.xml"/><Relationship Id="rId41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12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25.xml"/><Relationship Id="rId40" Type="http://schemas.openxmlformats.org/officeDocument/2006/relationships/image" Target="../media/image43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customXml" Target="../ink/ink16.xml"/><Relationship Id="rId31" Type="http://schemas.openxmlformats.org/officeDocument/2006/relationships/customXml" Target="../ink/ink22.xml"/><Relationship Id="rId4" Type="http://schemas.openxmlformats.org/officeDocument/2006/relationships/image" Target="../media/image25.png"/><Relationship Id="rId9" Type="http://schemas.openxmlformats.org/officeDocument/2006/relationships/customXml" Target="../ink/ink11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20.xml"/><Relationship Id="rId30" Type="http://schemas.openxmlformats.org/officeDocument/2006/relationships/image" Target="../media/image38.png"/><Relationship Id="rId35" Type="http://schemas.openxmlformats.org/officeDocument/2006/relationships/customXml" Target="../ink/ink24.xml"/><Relationship Id="rId8" Type="http://schemas.openxmlformats.org/officeDocument/2006/relationships/image" Target="../media/image27.png"/><Relationship Id="rId3" Type="http://schemas.openxmlformats.org/officeDocument/2006/relationships/customXml" Target="../ink/ink8.xml"/><Relationship Id="rId12" Type="http://schemas.openxmlformats.org/officeDocument/2006/relationships/image" Target="../media/image29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38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29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32.xm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customXml" Target="../ink/ink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4.xml"/><Relationship Id="rId21" Type="http://schemas.openxmlformats.org/officeDocument/2006/relationships/customXml" Target="../ink/ink44.xml"/><Relationship Id="rId42" Type="http://schemas.openxmlformats.org/officeDocument/2006/relationships/image" Target="../media/image76.png"/><Relationship Id="rId63" Type="http://schemas.openxmlformats.org/officeDocument/2006/relationships/image" Target="../media/image85.png"/><Relationship Id="rId84" Type="http://schemas.openxmlformats.org/officeDocument/2006/relationships/customXml" Target="../ink/ink76.xml"/><Relationship Id="rId138" Type="http://schemas.openxmlformats.org/officeDocument/2006/relationships/customXml" Target="../ink/ink105.xml"/><Relationship Id="rId159" Type="http://schemas.openxmlformats.org/officeDocument/2006/relationships/image" Target="../media/image130.png"/><Relationship Id="rId170" Type="http://schemas.openxmlformats.org/officeDocument/2006/relationships/customXml" Target="../ink/ink122.xml"/><Relationship Id="rId191" Type="http://schemas.openxmlformats.org/officeDocument/2006/relationships/customXml" Target="../ink/ink133.xml"/><Relationship Id="rId205" Type="http://schemas.openxmlformats.org/officeDocument/2006/relationships/customXml" Target="../ink/ink140.xml"/><Relationship Id="rId107" Type="http://schemas.openxmlformats.org/officeDocument/2006/relationships/customXml" Target="../ink/ink89.xml"/><Relationship Id="rId11" Type="http://schemas.openxmlformats.org/officeDocument/2006/relationships/customXml" Target="../ink/ink39.xml"/><Relationship Id="rId32" Type="http://schemas.openxmlformats.org/officeDocument/2006/relationships/image" Target="../media/image71.png"/><Relationship Id="rId53" Type="http://schemas.openxmlformats.org/officeDocument/2006/relationships/customXml" Target="../ink/ink60.xml"/><Relationship Id="rId74" Type="http://schemas.openxmlformats.org/officeDocument/2006/relationships/customXml" Target="../ink/ink71.xml"/><Relationship Id="rId128" Type="http://schemas.openxmlformats.org/officeDocument/2006/relationships/customXml" Target="../ink/ink100.xml"/><Relationship Id="rId149" Type="http://schemas.openxmlformats.org/officeDocument/2006/relationships/customXml" Target="../ink/ink111.xml"/><Relationship Id="rId5" Type="http://schemas.openxmlformats.org/officeDocument/2006/relationships/customXml" Target="../ink/ink36.xml"/><Relationship Id="rId95" Type="http://schemas.openxmlformats.org/officeDocument/2006/relationships/customXml" Target="../ink/ink82.xml"/><Relationship Id="rId160" Type="http://schemas.openxmlformats.org/officeDocument/2006/relationships/customXml" Target="../ink/ink117.xml"/><Relationship Id="rId181" Type="http://schemas.openxmlformats.org/officeDocument/2006/relationships/customXml" Target="../ink/ink128.xml"/><Relationship Id="rId22" Type="http://schemas.openxmlformats.org/officeDocument/2006/relationships/image" Target="../media/image66.png"/><Relationship Id="rId43" Type="http://schemas.openxmlformats.org/officeDocument/2006/relationships/customXml" Target="../ink/ink55.xml"/><Relationship Id="rId64" Type="http://schemas.openxmlformats.org/officeDocument/2006/relationships/customXml" Target="../ink/ink66.xml"/><Relationship Id="rId118" Type="http://schemas.openxmlformats.org/officeDocument/2006/relationships/image" Target="../media/image111.png"/><Relationship Id="rId139" Type="http://schemas.openxmlformats.org/officeDocument/2006/relationships/image" Target="../media/image121.png"/><Relationship Id="rId85" Type="http://schemas.openxmlformats.org/officeDocument/2006/relationships/image" Target="../media/image96.png"/><Relationship Id="rId150" Type="http://schemas.openxmlformats.org/officeDocument/2006/relationships/image" Target="../media/image126.png"/><Relationship Id="rId171" Type="http://schemas.openxmlformats.org/officeDocument/2006/relationships/image" Target="../media/image136.png"/><Relationship Id="rId192" Type="http://schemas.openxmlformats.org/officeDocument/2006/relationships/image" Target="../media/image146.png"/><Relationship Id="rId206" Type="http://schemas.openxmlformats.org/officeDocument/2006/relationships/image" Target="../media/image153.png"/><Relationship Id="rId12" Type="http://schemas.openxmlformats.org/officeDocument/2006/relationships/image" Target="../media/image62.png"/><Relationship Id="rId33" Type="http://schemas.openxmlformats.org/officeDocument/2006/relationships/customXml" Target="../ink/ink50.xml"/><Relationship Id="rId108" Type="http://schemas.openxmlformats.org/officeDocument/2006/relationships/image" Target="../media/image106.png"/><Relationship Id="rId129" Type="http://schemas.openxmlformats.org/officeDocument/2006/relationships/image" Target="../media/image116.png"/><Relationship Id="rId54" Type="http://schemas.openxmlformats.org/officeDocument/2006/relationships/image" Target="../media/image16.png"/><Relationship Id="rId75" Type="http://schemas.openxmlformats.org/officeDocument/2006/relationships/image" Target="../media/image91.png"/><Relationship Id="rId96" Type="http://schemas.openxmlformats.org/officeDocument/2006/relationships/customXml" Target="../ink/ink83.xml"/><Relationship Id="rId140" Type="http://schemas.openxmlformats.org/officeDocument/2006/relationships/customXml" Target="../ink/ink106.xml"/><Relationship Id="rId161" Type="http://schemas.openxmlformats.org/officeDocument/2006/relationships/image" Target="../media/image131.png"/><Relationship Id="rId182" Type="http://schemas.openxmlformats.org/officeDocument/2006/relationships/image" Target="../media/image141.png"/><Relationship Id="rId6" Type="http://schemas.openxmlformats.org/officeDocument/2006/relationships/image" Target="../media/image59.png"/><Relationship Id="rId23" Type="http://schemas.openxmlformats.org/officeDocument/2006/relationships/customXml" Target="../ink/ink45.xml"/><Relationship Id="rId119" Type="http://schemas.openxmlformats.org/officeDocument/2006/relationships/customXml" Target="../ink/ink95.xml"/><Relationship Id="rId44" Type="http://schemas.openxmlformats.org/officeDocument/2006/relationships/image" Target="../media/image77.png"/><Relationship Id="rId65" Type="http://schemas.openxmlformats.org/officeDocument/2006/relationships/image" Target="../media/image86.png"/><Relationship Id="rId86" Type="http://schemas.openxmlformats.org/officeDocument/2006/relationships/customXml" Target="../ink/ink77.xml"/><Relationship Id="rId130" Type="http://schemas.openxmlformats.org/officeDocument/2006/relationships/customXml" Target="../ink/ink101.xml"/><Relationship Id="rId151" Type="http://schemas.openxmlformats.org/officeDocument/2006/relationships/customXml" Target="../ink/ink112.xml"/><Relationship Id="rId172" Type="http://schemas.openxmlformats.org/officeDocument/2006/relationships/customXml" Target="../ink/ink123.xml"/><Relationship Id="rId193" Type="http://schemas.openxmlformats.org/officeDocument/2006/relationships/customXml" Target="../ink/ink134.xml"/><Relationship Id="rId13" Type="http://schemas.openxmlformats.org/officeDocument/2006/relationships/customXml" Target="../ink/ink40.xml"/><Relationship Id="rId109" Type="http://schemas.openxmlformats.org/officeDocument/2006/relationships/customXml" Target="../ink/ink90.xml"/><Relationship Id="rId34" Type="http://schemas.openxmlformats.org/officeDocument/2006/relationships/image" Target="../media/image72.png"/><Relationship Id="rId55" Type="http://schemas.openxmlformats.org/officeDocument/2006/relationships/customXml" Target="../ink/ink61.xml"/><Relationship Id="rId76" Type="http://schemas.openxmlformats.org/officeDocument/2006/relationships/customXml" Target="../ink/ink72.xml"/><Relationship Id="rId97" Type="http://schemas.openxmlformats.org/officeDocument/2006/relationships/image" Target="../media/image101.png"/><Relationship Id="rId120" Type="http://schemas.openxmlformats.org/officeDocument/2006/relationships/image" Target="../media/image112.png"/><Relationship Id="rId141" Type="http://schemas.openxmlformats.org/officeDocument/2006/relationships/image" Target="../media/image122.png"/><Relationship Id="rId7" Type="http://schemas.openxmlformats.org/officeDocument/2006/relationships/customXml" Target="../ink/ink37.xml"/><Relationship Id="rId162" Type="http://schemas.openxmlformats.org/officeDocument/2006/relationships/customXml" Target="../ink/ink118.xml"/><Relationship Id="rId183" Type="http://schemas.openxmlformats.org/officeDocument/2006/relationships/customXml" Target="../ink/ink129.xml"/><Relationship Id="rId24" Type="http://schemas.openxmlformats.org/officeDocument/2006/relationships/image" Target="../media/image67.png"/><Relationship Id="rId40" Type="http://schemas.openxmlformats.org/officeDocument/2006/relationships/image" Target="../media/image75.png"/><Relationship Id="rId45" Type="http://schemas.openxmlformats.org/officeDocument/2006/relationships/customXml" Target="../ink/ink56.xml"/><Relationship Id="rId66" Type="http://schemas.openxmlformats.org/officeDocument/2006/relationships/customXml" Target="../ink/ink67.xml"/><Relationship Id="rId87" Type="http://schemas.openxmlformats.org/officeDocument/2006/relationships/image" Target="../media/image97.png"/><Relationship Id="rId110" Type="http://schemas.openxmlformats.org/officeDocument/2006/relationships/image" Target="../media/image107.png"/><Relationship Id="rId115" Type="http://schemas.openxmlformats.org/officeDocument/2006/relationships/customXml" Target="../ink/ink93.xml"/><Relationship Id="rId131" Type="http://schemas.openxmlformats.org/officeDocument/2006/relationships/image" Target="../media/image117.png"/><Relationship Id="rId136" Type="http://schemas.openxmlformats.org/officeDocument/2006/relationships/customXml" Target="../ink/ink104.xml"/><Relationship Id="rId157" Type="http://schemas.openxmlformats.org/officeDocument/2006/relationships/image" Target="../media/image129.png"/><Relationship Id="rId178" Type="http://schemas.openxmlformats.org/officeDocument/2006/relationships/customXml" Target="../ink/ink126.xml"/><Relationship Id="rId61" Type="http://schemas.openxmlformats.org/officeDocument/2006/relationships/image" Target="../media/image84.png"/><Relationship Id="rId82" Type="http://schemas.openxmlformats.org/officeDocument/2006/relationships/customXml" Target="../ink/ink75.xml"/><Relationship Id="rId152" Type="http://schemas.openxmlformats.org/officeDocument/2006/relationships/image" Target="../media/image127.png"/><Relationship Id="rId173" Type="http://schemas.openxmlformats.org/officeDocument/2006/relationships/image" Target="../media/image137.png"/><Relationship Id="rId194" Type="http://schemas.openxmlformats.org/officeDocument/2006/relationships/image" Target="../media/image147.png"/><Relationship Id="rId199" Type="http://schemas.openxmlformats.org/officeDocument/2006/relationships/customXml" Target="../ink/ink137.xml"/><Relationship Id="rId203" Type="http://schemas.openxmlformats.org/officeDocument/2006/relationships/customXml" Target="../ink/ink139.xml"/><Relationship Id="rId19" Type="http://schemas.openxmlformats.org/officeDocument/2006/relationships/customXml" Target="../ink/ink43.xml"/><Relationship Id="rId14" Type="http://schemas.openxmlformats.org/officeDocument/2006/relationships/image" Target="../media/image63.png"/><Relationship Id="rId30" Type="http://schemas.openxmlformats.org/officeDocument/2006/relationships/image" Target="../media/image70.png"/><Relationship Id="rId35" Type="http://schemas.openxmlformats.org/officeDocument/2006/relationships/customXml" Target="../ink/ink51.xml"/><Relationship Id="rId56" Type="http://schemas.openxmlformats.org/officeDocument/2006/relationships/image" Target="../media/image82.png"/><Relationship Id="rId77" Type="http://schemas.openxmlformats.org/officeDocument/2006/relationships/image" Target="../media/image92.png"/><Relationship Id="rId100" Type="http://schemas.openxmlformats.org/officeDocument/2006/relationships/image" Target="../media/image102.png"/><Relationship Id="rId105" Type="http://schemas.openxmlformats.org/officeDocument/2006/relationships/customXml" Target="../ink/ink88.xml"/><Relationship Id="rId126" Type="http://schemas.openxmlformats.org/officeDocument/2006/relationships/customXml" Target="../ink/ink99.xml"/><Relationship Id="rId147" Type="http://schemas.openxmlformats.org/officeDocument/2006/relationships/customXml" Target="../ink/ink110.xml"/><Relationship Id="rId168" Type="http://schemas.openxmlformats.org/officeDocument/2006/relationships/customXml" Target="../ink/ink121.xml"/><Relationship Id="rId8" Type="http://schemas.openxmlformats.org/officeDocument/2006/relationships/image" Target="../media/image60.png"/><Relationship Id="rId51" Type="http://schemas.openxmlformats.org/officeDocument/2006/relationships/customXml" Target="../ink/ink59.xml"/><Relationship Id="rId72" Type="http://schemas.openxmlformats.org/officeDocument/2006/relationships/customXml" Target="../ink/ink70.xml"/><Relationship Id="rId93" Type="http://schemas.openxmlformats.org/officeDocument/2006/relationships/customXml" Target="../ink/ink81.xml"/><Relationship Id="rId98" Type="http://schemas.openxmlformats.org/officeDocument/2006/relationships/customXml" Target="../ink/ink84.xml"/><Relationship Id="rId121" Type="http://schemas.openxmlformats.org/officeDocument/2006/relationships/customXml" Target="../ink/ink96.xml"/><Relationship Id="rId142" Type="http://schemas.openxmlformats.org/officeDocument/2006/relationships/customXml" Target="../ink/ink107.xml"/><Relationship Id="rId163" Type="http://schemas.openxmlformats.org/officeDocument/2006/relationships/image" Target="../media/image132.png"/><Relationship Id="rId184" Type="http://schemas.openxmlformats.org/officeDocument/2006/relationships/image" Target="../media/image142.png"/><Relationship Id="rId189" Type="http://schemas.openxmlformats.org/officeDocument/2006/relationships/customXml" Target="../ink/ink132.xml"/><Relationship Id="rId3" Type="http://schemas.openxmlformats.org/officeDocument/2006/relationships/customXml" Target="../ink/ink35.xml"/><Relationship Id="rId25" Type="http://schemas.openxmlformats.org/officeDocument/2006/relationships/customXml" Target="../ink/ink46.xml"/><Relationship Id="rId46" Type="http://schemas.openxmlformats.org/officeDocument/2006/relationships/image" Target="../media/image78.png"/><Relationship Id="rId67" Type="http://schemas.openxmlformats.org/officeDocument/2006/relationships/image" Target="../media/image87.png"/><Relationship Id="rId116" Type="http://schemas.openxmlformats.org/officeDocument/2006/relationships/image" Target="../media/image110.png"/><Relationship Id="rId137" Type="http://schemas.openxmlformats.org/officeDocument/2006/relationships/image" Target="../media/image120.png"/><Relationship Id="rId158" Type="http://schemas.openxmlformats.org/officeDocument/2006/relationships/customXml" Target="../ink/ink116.xml"/><Relationship Id="rId20" Type="http://schemas.openxmlformats.org/officeDocument/2006/relationships/image" Target="../media/image65.png"/><Relationship Id="rId41" Type="http://schemas.openxmlformats.org/officeDocument/2006/relationships/customXml" Target="../ink/ink54.xml"/><Relationship Id="rId62" Type="http://schemas.openxmlformats.org/officeDocument/2006/relationships/customXml" Target="../ink/ink65.xml"/><Relationship Id="rId83" Type="http://schemas.openxmlformats.org/officeDocument/2006/relationships/image" Target="../media/image95.png"/><Relationship Id="rId88" Type="http://schemas.openxmlformats.org/officeDocument/2006/relationships/customXml" Target="../ink/ink78.xml"/><Relationship Id="rId111" Type="http://schemas.openxmlformats.org/officeDocument/2006/relationships/customXml" Target="../ink/ink91.xml"/><Relationship Id="rId132" Type="http://schemas.openxmlformats.org/officeDocument/2006/relationships/customXml" Target="../ink/ink102.xml"/><Relationship Id="rId153" Type="http://schemas.openxmlformats.org/officeDocument/2006/relationships/customXml" Target="../ink/ink113.xml"/><Relationship Id="rId174" Type="http://schemas.openxmlformats.org/officeDocument/2006/relationships/customXml" Target="../ink/ink124.xml"/><Relationship Id="rId179" Type="http://schemas.openxmlformats.org/officeDocument/2006/relationships/customXml" Target="../ink/ink127.xml"/><Relationship Id="rId195" Type="http://schemas.openxmlformats.org/officeDocument/2006/relationships/customXml" Target="../ink/ink135.xml"/><Relationship Id="rId190" Type="http://schemas.openxmlformats.org/officeDocument/2006/relationships/image" Target="../media/image145.png"/><Relationship Id="rId204" Type="http://schemas.openxmlformats.org/officeDocument/2006/relationships/image" Target="../media/image152.png"/><Relationship Id="rId15" Type="http://schemas.openxmlformats.org/officeDocument/2006/relationships/customXml" Target="../ink/ink41.xml"/><Relationship Id="rId36" Type="http://schemas.openxmlformats.org/officeDocument/2006/relationships/image" Target="../media/image73.png"/><Relationship Id="rId57" Type="http://schemas.openxmlformats.org/officeDocument/2006/relationships/customXml" Target="../ink/ink62.xml"/><Relationship Id="rId106" Type="http://schemas.openxmlformats.org/officeDocument/2006/relationships/image" Target="../media/image105.png"/><Relationship Id="rId127" Type="http://schemas.openxmlformats.org/officeDocument/2006/relationships/image" Target="../media/image115.png"/><Relationship Id="rId10" Type="http://schemas.openxmlformats.org/officeDocument/2006/relationships/image" Target="../media/image61.png"/><Relationship Id="rId31" Type="http://schemas.openxmlformats.org/officeDocument/2006/relationships/customXml" Target="../ink/ink49.xml"/><Relationship Id="rId52" Type="http://schemas.openxmlformats.org/officeDocument/2006/relationships/image" Target="../media/image81.png"/><Relationship Id="rId73" Type="http://schemas.openxmlformats.org/officeDocument/2006/relationships/image" Target="../media/image90.png"/><Relationship Id="rId78" Type="http://schemas.openxmlformats.org/officeDocument/2006/relationships/customXml" Target="../ink/ink73.xml"/><Relationship Id="rId94" Type="http://schemas.openxmlformats.org/officeDocument/2006/relationships/image" Target="../media/image100.png"/><Relationship Id="rId99" Type="http://schemas.openxmlformats.org/officeDocument/2006/relationships/customXml" Target="../ink/ink85.xml"/><Relationship Id="rId101" Type="http://schemas.openxmlformats.org/officeDocument/2006/relationships/customXml" Target="../ink/ink86.xml"/><Relationship Id="rId122" Type="http://schemas.openxmlformats.org/officeDocument/2006/relationships/image" Target="../media/image113.png"/><Relationship Id="rId143" Type="http://schemas.openxmlformats.org/officeDocument/2006/relationships/image" Target="../media/image123.png"/><Relationship Id="rId148" Type="http://schemas.openxmlformats.org/officeDocument/2006/relationships/image" Target="../media/image125.png"/><Relationship Id="rId164" Type="http://schemas.openxmlformats.org/officeDocument/2006/relationships/customXml" Target="../ink/ink119.xml"/><Relationship Id="rId169" Type="http://schemas.openxmlformats.org/officeDocument/2006/relationships/image" Target="../media/image135.png"/><Relationship Id="rId185" Type="http://schemas.openxmlformats.org/officeDocument/2006/relationships/customXml" Target="../ink/ink130.xml"/><Relationship Id="rId4" Type="http://schemas.openxmlformats.org/officeDocument/2006/relationships/image" Target="../media/image58.png"/><Relationship Id="rId9" Type="http://schemas.openxmlformats.org/officeDocument/2006/relationships/customXml" Target="../ink/ink38.xml"/><Relationship Id="rId180" Type="http://schemas.openxmlformats.org/officeDocument/2006/relationships/image" Target="../media/image140.png"/><Relationship Id="rId26" Type="http://schemas.openxmlformats.org/officeDocument/2006/relationships/image" Target="../media/image68.png"/><Relationship Id="rId47" Type="http://schemas.openxmlformats.org/officeDocument/2006/relationships/customXml" Target="../ink/ink57.xml"/><Relationship Id="rId68" Type="http://schemas.openxmlformats.org/officeDocument/2006/relationships/customXml" Target="../ink/ink68.xml"/><Relationship Id="rId89" Type="http://schemas.openxmlformats.org/officeDocument/2006/relationships/image" Target="../media/image98.png"/><Relationship Id="rId112" Type="http://schemas.openxmlformats.org/officeDocument/2006/relationships/image" Target="../media/image108.png"/><Relationship Id="rId133" Type="http://schemas.openxmlformats.org/officeDocument/2006/relationships/image" Target="../media/image118.png"/><Relationship Id="rId154" Type="http://schemas.openxmlformats.org/officeDocument/2006/relationships/customXml" Target="../ink/ink114.xml"/><Relationship Id="rId175" Type="http://schemas.openxmlformats.org/officeDocument/2006/relationships/image" Target="../media/image138.png"/><Relationship Id="rId196" Type="http://schemas.openxmlformats.org/officeDocument/2006/relationships/image" Target="../media/image148.png"/><Relationship Id="rId200" Type="http://schemas.openxmlformats.org/officeDocument/2006/relationships/image" Target="../media/image150.png"/><Relationship Id="rId16" Type="http://schemas.openxmlformats.org/officeDocument/2006/relationships/image" Target="../media/image64.png"/><Relationship Id="rId37" Type="http://schemas.openxmlformats.org/officeDocument/2006/relationships/customXml" Target="../ink/ink52.xml"/><Relationship Id="rId58" Type="http://schemas.openxmlformats.org/officeDocument/2006/relationships/customXml" Target="../ink/ink63.xml"/><Relationship Id="rId79" Type="http://schemas.openxmlformats.org/officeDocument/2006/relationships/image" Target="../media/image93.png"/><Relationship Id="rId102" Type="http://schemas.openxmlformats.org/officeDocument/2006/relationships/image" Target="../media/image103.png"/><Relationship Id="rId123" Type="http://schemas.openxmlformats.org/officeDocument/2006/relationships/customXml" Target="../ink/ink97.xml"/><Relationship Id="rId144" Type="http://schemas.openxmlformats.org/officeDocument/2006/relationships/customXml" Target="../ink/ink108.xml"/><Relationship Id="rId90" Type="http://schemas.openxmlformats.org/officeDocument/2006/relationships/customXml" Target="../ink/ink79.xml"/><Relationship Id="rId165" Type="http://schemas.openxmlformats.org/officeDocument/2006/relationships/image" Target="../media/image133.png"/><Relationship Id="rId186" Type="http://schemas.openxmlformats.org/officeDocument/2006/relationships/image" Target="../media/image143.png"/><Relationship Id="rId27" Type="http://schemas.openxmlformats.org/officeDocument/2006/relationships/customXml" Target="../ink/ink47.xml"/><Relationship Id="rId48" Type="http://schemas.openxmlformats.org/officeDocument/2006/relationships/image" Target="../media/image79.png"/><Relationship Id="rId69" Type="http://schemas.openxmlformats.org/officeDocument/2006/relationships/image" Target="../media/image88.png"/><Relationship Id="rId113" Type="http://schemas.openxmlformats.org/officeDocument/2006/relationships/customXml" Target="../ink/ink92.xml"/><Relationship Id="rId134" Type="http://schemas.openxmlformats.org/officeDocument/2006/relationships/customXml" Target="../ink/ink103.xml"/><Relationship Id="rId80" Type="http://schemas.openxmlformats.org/officeDocument/2006/relationships/customXml" Target="../ink/ink74.xml"/><Relationship Id="rId155" Type="http://schemas.openxmlformats.org/officeDocument/2006/relationships/image" Target="../media/image128.png"/><Relationship Id="rId176" Type="http://schemas.openxmlformats.org/officeDocument/2006/relationships/customXml" Target="../ink/ink125.xml"/><Relationship Id="rId197" Type="http://schemas.openxmlformats.org/officeDocument/2006/relationships/customXml" Target="../ink/ink136.xml"/><Relationship Id="rId201" Type="http://schemas.openxmlformats.org/officeDocument/2006/relationships/customXml" Target="../ink/ink138.xml"/><Relationship Id="rId17" Type="http://schemas.openxmlformats.org/officeDocument/2006/relationships/customXml" Target="../ink/ink42.xml"/><Relationship Id="rId38" Type="http://schemas.openxmlformats.org/officeDocument/2006/relationships/image" Target="../media/image74.png"/><Relationship Id="rId59" Type="http://schemas.openxmlformats.org/officeDocument/2006/relationships/image" Target="../media/image83.png"/><Relationship Id="rId103" Type="http://schemas.openxmlformats.org/officeDocument/2006/relationships/customXml" Target="../ink/ink87.xml"/><Relationship Id="rId124" Type="http://schemas.openxmlformats.org/officeDocument/2006/relationships/image" Target="../media/image114.png"/><Relationship Id="rId70" Type="http://schemas.openxmlformats.org/officeDocument/2006/relationships/customXml" Target="../ink/ink69.xml"/><Relationship Id="rId91" Type="http://schemas.openxmlformats.org/officeDocument/2006/relationships/image" Target="../media/image99.png"/><Relationship Id="rId145" Type="http://schemas.openxmlformats.org/officeDocument/2006/relationships/customXml" Target="../ink/ink109.xml"/><Relationship Id="rId166" Type="http://schemas.openxmlformats.org/officeDocument/2006/relationships/customXml" Target="../ink/ink120.xml"/><Relationship Id="rId187" Type="http://schemas.openxmlformats.org/officeDocument/2006/relationships/customXml" Target="../ink/ink131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9.png"/><Relationship Id="rId49" Type="http://schemas.openxmlformats.org/officeDocument/2006/relationships/customXml" Target="../ink/ink58.xml"/><Relationship Id="rId114" Type="http://schemas.openxmlformats.org/officeDocument/2006/relationships/image" Target="../media/image109.png"/><Relationship Id="rId60" Type="http://schemas.openxmlformats.org/officeDocument/2006/relationships/customXml" Target="../ink/ink64.xml"/><Relationship Id="rId81" Type="http://schemas.openxmlformats.org/officeDocument/2006/relationships/image" Target="../media/image94.png"/><Relationship Id="rId135" Type="http://schemas.openxmlformats.org/officeDocument/2006/relationships/image" Target="../media/image119.png"/><Relationship Id="rId156" Type="http://schemas.openxmlformats.org/officeDocument/2006/relationships/customXml" Target="../ink/ink115.xml"/><Relationship Id="rId177" Type="http://schemas.openxmlformats.org/officeDocument/2006/relationships/image" Target="../media/image139.png"/><Relationship Id="rId198" Type="http://schemas.openxmlformats.org/officeDocument/2006/relationships/image" Target="../media/image149.png"/><Relationship Id="rId202" Type="http://schemas.openxmlformats.org/officeDocument/2006/relationships/image" Target="../media/image151.png"/><Relationship Id="rId18" Type="http://schemas.openxmlformats.org/officeDocument/2006/relationships/image" Target="../media/image15.png"/><Relationship Id="rId39" Type="http://schemas.openxmlformats.org/officeDocument/2006/relationships/customXml" Target="../ink/ink53.xml"/><Relationship Id="rId50" Type="http://schemas.openxmlformats.org/officeDocument/2006/relationships/image" Target="../media/image80.png"/><Relationship Id="rId104" Type="http://schemas.openxmlformats.org/officeDocument/2006/relationships/image" Target="../media/image104.png"/><Relationship Id="rId125" Type="http://schemas.openxmlformats.org/officeDocument/2006/relationships/customXml" Target="../ink/ink98.xml"/><Relationship Id="rId146" Type="http://schemas.openxmlformats.org/officeDocument/2006/relationships/image" Target="../media/image124.png"/><Relationship Id="rId167" Type="http://schemas.openxmlformats.org/officeDocument/2006/relationships/image" Target="../media/image134.png"/><Relationship Id="rId188" Type="http://schemas.openxmlformats.org/officeDocument/2006/relationships/image" Target="../media/image144.png"/><Relationship Id="rId71" Type="http://schemas.openxmlformats.org/officeDocument/2006/relationships/image" Target="../media/image89.png"/><Relationship Id="rId92" Type="http://schemas.openxmlformats.org/officeDocument/2006/relationships/customXml" Target="../ink/ink80.xml"/><Relationship Id="rId2" Type="http://schemas.openxmlformats.org/officeDocument/2006/relationships/image" Target="../media/image57.png"/><Relationship Id="rId29" Type="http://schemas.openxmlformats.org/officeDocument/2006/relationships/customXml" Target="../ink/ink4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customXml" Target="../ink/ink141.xml"/><Relationship Id="rId7" Type="http://schemas.openxmlformats.org/officeDocument/2006/relationships/customXml" Target="../ink/ink143.xml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customXml" Target="../ink/ink142.xml"/><Relationship Id="rId4" Type="http://schemas.openxmlformats.org/officeDocument/2006/relationships/image" Target="../media/image15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customXml" Target="../ink/ink144.xml"/><Relationship Id="rId7" Type="http://schemas.openxmlformats.org/officeDocument/2006/relationships/customXml" Target="../ink/ink146.xml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customXml" Target="../ink/ink145.xml"/><Relationship Id="rId4" Type="http://schemas.openxmlformats.org/officeDocument/2006/relationships/image" Target="../media/image1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7.xml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3.png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5.png"/><Relationship Id="rId21" Type="http://schemas.openxmlformats.org/officeDocument/2006/relationships/customXml" Target="../ink/ink157.xml"/><Relationship Id="rId42" Type="http://schemas.openxmlformats.org/officeDocument/2006/relationships/image" Target="../media/image183.png"/><Relationship Id="rId47" Type="http://schemas.openxmlformats.org/officeDocument/2006/relationships/customXml" Target="../ink/ink170.xml"/><Relationship Id="rId63" Type="http://schemas.openxmlformats.org/officeDocument/2006/relationships/customXml" Target="../ink/ink178.xml"/><Relationship Id="rId68" Type="http://schemas.openxmlformats.org/officeDocument/2006/relationships/image" Target="../media/image196.png"/><Relationship Id="rId84" Type="http://schemas.openxmlformats.org/officeDocument/2006/relationships/customXml" Target="../ink/ink189.xml"/><Relationship Id="rId89" Type="http://schemas.openxmlformats.org/officeDocument/2006/relationships/image" Target="../media/image206.png"/><Relationship Id="rId16" Type="http://schemas.openxmlformats.org/officeDocument/2006/relationships/image" Target="../media/image171.png"/><Relationship Id="rId11" Type="http://schemas.openxmlformats.org/officeDocument/2006/relationships/customXml" Target="../ink/ink152.xml"/><Relationship Id="rId32" Type="http://schemas.openxmlformats.org/officeDocument/2006/relationships/image" Target="../media/image178.png"/><Relationship Id="rId37" Type="http://schemas.openxmlformats.org/officeDocument/2006/relationships/customXml" Target="../ink/ink165.xml"/><Relationship Id="rId53" Type="http://schemas.openxmlformats.org/officeDocument/2006/relationships/customXml" Target="../ink/ink173.xml"/><Relationship Id="rId58" Type="http://schemas.openxmlformats.org/officeDocument/2006/relationships/image" Target="../media/image191.png"/><Relationship Id="rId74" Type="http://schemas.openxmlformats.org/officeDocument/2006/relationships/image" Target="../media/image199.png"/><Relationship Id="rId79" Type="http://schemas.openxmlformats.org/officeDocument/2006/relationships/image" Target="../media/image201.png"/><Relationship Id="rId5" Type="http://schemas.openxmlformats.org/officeDocument/2006/relationships/customXml" Target="../ink/ink149.xml"/><Relationship Id="rId90" Type="http://schemas.openxmlformats.org/officeDocument/2006/relationships/customXml" Target="../ink/ink192.xml"/><Relationship Id="rId95" Type="http://schemas.openxmlformats.org/officeDocument/2006/relationships/image" Target="../media/image209.png"/><Relationship Id="rId22" Type="http://schemas.openxmlformats.org/officeDocument/2006/relationships/image" Target="../media/image174.png"/><Relationship Id="rId27" Type="http://schemas.openxmlformats.org/officeDocument/2006/relationships/customXml" Target="../ink/ink160.xml"/><Relationship Id="rId43" Type="http://schemas.openxmlformats.org/officeDocument/2006/relationships/customXml" Target="../ink/ink168.xml"/><Relationship Id="rId48" Type="http://schemas.openxmlformats.org/officeDocument/2006/relationships/image" Target="../media/image186.png"/><Relationship Id="rId64" Type="http://schemas.openxmlformats.org/officeDocument/2006/relationships/image" Target="../media/image194.png"/><Relationship Id="rId69" Type="http://schemas.openxmlformats.org/officeDocument/2006/relationships/customXml" Target="../ink/ink181.xml"/><Relationship Id="rId80" Type="http://schemas.openxmlformats.org/officeDocument/2006/relationships/customXml" Target="../ink/ink187.xml"/><Relationship Id="rId85" Type="http://schemas.openxmlformats.org/officeDocument/2006/relationships/image" Target="../media/image204.png"/><Relationship Id="rId3" Type="http://schemas.openxmlformats.org/officeDocument/2006/relationships/customXml" Target="../ink/ink148.xml"/><Relationship Id="rId12" Type="http://schemas.openxmlformats.org/officeDocument/2006/relationships/image" Target="../media/image169.png"/><Relationship Id="rId17" Type="http://schemas.openxmlformats.org/officeDocument/2006/relationships/customXml" Target="../ink/ink155.xml"/><Relationship Id="rId25" Type="http://schemas.openxmlformats.org/officeDocument/2006/relationships/customXml" Target="../ink/ink159.xml"/><Relationship Id="rId33" Type="http://schemas.openxmlformats.org/officeDocument/2006/relationships/customXml" Target="../ink/ink163.xml"/><Relationship Id="rId38" Type="http://schemas.openxmlformats.org/officeDocument/2006/relationships/image" Target="../media/image181.png"/><Relationship Id="rId46" Type="http://schemas.openxmlformats.org/officeDocument/2006/relationships/image" Target="../media/image185.png"/><Relationship Id="rId59" Type="http://schemas.openxmlformats.org/officeDocument/2006/relationships/customXml" Target="../ink/ink176.xml"/><Relationship Id="rId67" Type="http://schemas.openxmlformats.org/officeDocument/2006/relationships/customXml" Target="../ink/ink180.xml"/><Relationship Id="rId20" Type="http://schemas.openxmlformats.org/officeDocument/2006/relationships/image" Target="../media/image173.png"/><Relationship Id="rId41" Type="http://schemas.openxmlformats.org/officeDocument/2006/relationships/customXml" Target="../ink/ink167.xml"/><Relationship Id="rId54" Type="http://schemas.openxmlformats.org/officeDocument/2006/relationships/image" Target="../media/image189.png"/><Relationship Id="rId62" Type="http://schemas.openxmlformats.org/officeDocument/2006/relationships/image" Target="../media/image193.png"/><Relationship Id="rId70" Type="http://schemas.openxmlformats.org/officeDocument/2006/relationships/image" Target="../media/image197.png"/><Relationship Id="rId75" Type="http://schemas.openxmlformats.org/officeDocument/2006/relationships/customXml" Target="../ink/ink184.xml"/><Relationship Id="rId83" Type="http://schemas.openxmlformats.org/officeDocument/2006/relationships/image" Target="../media/image203.png"/><Relationship Id="rId88" Type="http://schemas.openxmlformats.org/officeDocument/2006/relationships/customXml" Target="../ink/ink191.xml"/><Relationship Id="rId91" Type="http://schemas.openxmlformats.org/officeDocument/2006/relationships/image" Target="../media/image207.png"/><Relationship Id="rId96" Type="http://schemas.openxmlformats.org/officeDocument/2006/relationships/customXml" Target="../ink/ink1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5" Type="http://schemas.openxmlformats.org/officeDocument/2006/relationships/customXml" Target="../ink/ink154.xml"/><Relationship Id="rId23" Type="http://schemas.openxmlformats.org/officeDocument/2006/relationships/customXml" Target="../ink/ink158.xml"/><Relationship Id="rId28" Type="http://schemas.openxmlformats.org/officeDocument/2006/relationships/image" Target="../media/image176.png"/><Relationship Id="rId36" Type="http://schemas.openxmlformats.org/officeDocument/2006/relationships/image" Target="../media/image180.png"/><Relationship Id="rId49" Type="http://schemas.openxmlformats.org/officeDocument/2006/relationships/customXml" Target="../ink/ink171.xml"/><Relationship Id="rId57" Type="http://schemas.openxmlformats.org/officeDocument/2006/relationships/customXml" Target="../ink/ink175.xml"/><Relationship Id="rId10" Type="http://schemas.openxmlformats.org/officeDocument/2006/relationships/image" Target="../media/image168.png"/><Relationship Id="rId31" Type="http://schemas.openxmlformats.org/officeDocument/2006/relationships/customXml" Target="../ink/ink162.xml"/><Relationship Id="rId44" Type="http://schemas.openxmlformats.org/officeDocument/2006/relationships/image" Target="../media/image184.png"/><Relationship Id="rId52" Type="http://schemas.openxmlformats.org/officeDocument/2006/relationships/image" Target="../media/image188.png"/><Relationship Id="rId60" Type="http://schemas.openxmlformats.org/officeDocument/2006/relationships/image" Target="../media/image192.png"/><Relationship Id="rId65" Type="http://schemas.openxmlformats.org/officeDocument/2006/relationships/customXml" Target="../ink/ink179.xml"/><Relationship Id="rId73" Type="http://schemas.openxmlformats.org/officeDocument/2006/relationships/customXml" Target="../ink/ink183.xml"/><Relationship Id="rId78" Type="http://schemas.openxmlformats.org/officeDocument/2006/relationships/customXml" Target="../ink/ink186.xml"/><Relationship Id="rId81" Type="http://schemas.openxmlformats.org/officeDocument/2006/relationships/image" Target="../media/image202.png"/><Relationship Id="rId86" Type="http://schemas.openxmlformats.org/officeDocument/2006/relationships/customXml" Target="../ink/ink190.xml"/><Relationship Id="rId94" Type="http://schemas.openxmlformats.org/officeDocument/2006/relationships/customXml" Target="../ink/ink194.xml"/><Relationship Id="rId99" Type="http://schemas.openxmlformats.org/officeDocument/2006/relationships/image" Target="../media/image211.png"/><Relationship Id="rId4" Type="http://schemas.openxmlformats.org/officeDocument/2006/relationships/image" Target="../media/image165.png"/><Relationship Id="rId9" Type="http://schemas.openxmlformats.org/officeDocument/2006/relationships/customXml" Target="../ink/ink151.xml"/><Relationship Id="rId13" Type="http://schemas.openxmlformats.org/officeDocument/2006/relationships/customXml" Target="../ink/ink153.xml"/><Relationship Id="rId18" Type="http://schemas.openxmlformats.org/officeDocument/2006/relationships/image" Target="../media/image172.png"/><Relationship Id="rId39" Type="http://schemas.openxmlformats.org/officeDocument/2006/relationships/customXml" Target="../ink/ink166.xml"/><Relationship Id="rId34" Type="http://schemas.openxmlformats.org/officeDocument/2006/relationships/image" Target="../media/image179.png"/><Relationship Id="rId50" Type="http://schemas.openxmlformats.org/officeDocument/2006/relationships/image" Target="../media/image187.png"/><Relationship Id="rId55" Type="http://schemas.openxmlformats.org/officeDocument/2006/relationships/customXml" Target="../ink/ink174.xml"/><Relationship Id="rId76" Type="http://schemas.openxmlformats.org/officeDocument/2006/relationships/customXml" Target="../ink/ink185.xml"/><Relationship Id="rId97" Type="http://schemas.openxmlformats.org/officeDocument/2006/relationships/image" Target="../media/image210.png"/><Relationship Id="rId7" Type="http://schemas.openxmlformats.org/officeDocument/2006/relationships/customXml" Target="../ink/ink150.xml"/><Relationship Id="rId71" Type="http://schemas.openxmlformats.org/officeDocument/2006/relationships/customXml" Target="../ink/ink182.xml"/><Relationship Id="rId92" Type="http://schemas.openxmlformats.org/officeDocument/2006/relationships/customXml" Target="../ink/ink193.xml"/><Relationship Id="rId2" Type="http://schemas.openxmlformats.org/officeDocument/2006/relationships/image" Target="../media/image164.png"/><Relationship Id="rId29" Type="http://schemas.openxmlformats.org/officeDocument/2006/relationships/customXml" Target="../ink/ink161.xml"/><Relationship Id="rId24" Type="http://schemas.openxmlformats.org/officeDocument/2006/relationships/image" Target="../media/image16.png"/><Relationship Id="rId40" Type="http://schemas.openxmlformats.org/officeDocument/2006/relationships/image" Target="../media/image182.png"/><Relationship Id="rId45" Type="http://schemas.openxmlformats.org/officeDocument/2006/relationships/customXml" Target="../ink/ink169.xml"/><Relationship Id="rId66" Type="http://schemas.openxmlformats.org/officeDocument/2006/relationships/image" Target="../media/image195.png"/><Relationship Id="rId87" Type="http://schemas.openxmlformats.org/officeDocument/2006/relationships/image" Target="../media/image205.png"/><Relationship Id="rId61" Type="http://schemas.openxmlformats.org/officeDocument/2006/relationships/customXml" Target="../ink/ink177.xml"/><Relationship Id="rId82" Type="http://schemas.openxmlformats.org/officeDocument/2006/relationships/customXml" Target="../ink/ink188.xml"/><Relationship Id="rId19" Type="http://schemas.openxmlformats.org/officeDocument/2006/relationships/customXml" Target="../ink/ink156.xml"/><Relationship Id="rId14" Type="http://schemas.openxmlformats.org/officeDocument/2006/relationships/image" Target="../media/image170.png"/><Relationship Id="rId30" Type="http://schemas.openxmlformats.org/officeDocument/2006/relationships/image" Target="../media/image177.png"/><Relationship Id="rId35" Type="http://schemas.openxmlformats.org/officeDocument/2006/relationships/customXml" Target="../ink/ink164.xml"/><Relationship Id="rId56" Type="http://schemas.openxmlformats.org/officeDocument/2006/relationships/image" Target="../media/image190.png"/><Relationship Id="rId77" Type="http://schemas.openxmlformats.org/officeDocument/2006/relationships/image" Target="../media/image200.png"/><Relationship Id="rId8" Type="http://schemas.openxmlformats.org/officeDocument/2006/relationships/image" Target="../media/image167.png"/><Relationship Id="rId51" Type="http://schemas.openxmlformats.org/officeDocument/2006/relationships/customXml" Target="../ink/ink172.xml"/><Relationship Id="rId72" Type="http://schemas.openxmlformats.org/officeDocument/2006/relationships/image" Target="../media/image198.png"/><Relationship Id="rId93" Type="http://schemas.openxmlformats.org/officeDocument/2006/relationships/image" Target="../media/image208.png"/><Relationship Id="rId98" Type="http://schemas.openxmlformats.org/officeDocument/2006/relationships/customXml" Target="../ink/ink19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customXml" Target="../ink/ink197.xml"/><Relationship Id="rId7" Type="http://schemas.openxmlformats.org/officeDocument/2006/relationships/customXml" Target="../ink/ink199.xml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5" Type="http://schemas.openxmlformats.org/officeDocument/2006/relationships/customXml" Target="../ink/ink198.xml"/><Relationship Id="rId10" Type="http://schemas.openxmlformats.org/officeDocument/2006/relationships/image" Target="../media/image216.png"/><Relationship Id="rId4" Type="http://schemas.openxmlformats.org/officeDocument/2006/relationships/image" Target="../media/image213.png"/><Relationship Id="rId9" Type="http://schemas.openxmlformats.org/officeDocument/2006/relationships/customXml" Target="../ink/ink2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penframeworks.cc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8.png"/><Relationship Id="rId4" Type="http://schemas.openxmlformats.org/officeDocument/2006/relationships/customXml" Target="../ink/ink20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aciej-matyka.medium.com/gpu-compute-shaders-in-open-frameworks-tutorial-6ca7d21a196d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CHIY-dNMyk?feature=oembed" TargetMode="External"/><Relationship Id="rId6" Type="http://schemas.openxmlformats.org/officeDocument/2006/relationships/image" Target="../media/image218.jpeg"/><Relationship Id="rId5" Type="http://schemas.openxmlformats.org/officeDocument/2006/relationships/image" Target="../media/image16.png"/><Relationship Id="rId4" Type="http://schemas.openxmlformats.org/officeDocument/2006/relationships/customXml" Target="../ink/ink20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ea typeface="Calibri Light"/>
                <a:cs typeface="Calibri Light"/>
              </a:rPr>
              <a:t>Shadery</a:t>
            </a:r>
            <a:r>
              <a:rPr lang="pl-PL" dirty="0">
                <a:ea typeface="Calibri Light"/>
                <a:cs typeface="Calibri Light"/>
              </a:rPr>
              <a:t> obliczeniowe 1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Calibri"/>
                <a:cs typeface="Calibri"/>
              </a:rPr>
              <a:t>Modelowanie Komputerowe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4AEA77-D50B-6B39-0847-6E3B6406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Kompilacja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758469-1FA6-1BBC-4111-8B16176F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Linux:</a:t>
            </a:r>
          </a:p>
          <a:p>
            <a:pPr lvl="1"/>
            <a:r>
              <a:rPr lang="pl-PL" dirty="0" err="1">
                <a:cs typeface="Calibri"/>
              </a:rPr>
              <a:t>make</a:t>
            </a:r>
          </a:p>
          <a:p>
            <a:pPr lvl="1"/>
            <a:r>
              <a:rPr lang="pl-PL" dirty="0" err="1">
                <a:cs typeface="Calibri"/>
              </a:rPr>
              <a:t>make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RunRelease</a:t>
            </a:r>
            <a:endParaRPr lang="pl-PL" dirty="0">
              <a:cs typeface="Calibri"/>
            </a:endParaRP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CFD4DA3D-8A2E-2FF1-2006-91731679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24" y="3218161"/>
            <a:ext cx="4527049" cy="3551118"/>
          </a:xfrm>
          <a:prstGeom prst="rect">
            <a:avLst/>
          </a:prstGeo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4616CB5B-7FBB-FEB3-B760-D80BF24D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425" y="685046"/>
            <a:ext cx="5147255" cy="24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6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84431D-A6D2-8594-4C81-3AA8D9E5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Ustawienia kompilacji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103CD0-2FB1-212B-FD78-3C2A17FD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Trzeba ustawić ścieżkę OF_ROOT do katalogu z biblioteką</a:t>
            </a:r>
          </a:p>
          <a:p>
            <a:r>
              <a:rPr lang="pl-PL" dirty="0">
                <a:cs typeface="Calibri"/>
              </a:rPr>
              <a:t>U mnie: </a:t>
            </a:r>
          </a:p>
          <a:p>
            <a:pPr lvl="1"/>
            <a:r>
              <a:rPr lang="pl-PL" dirty="0">
                <a:solidFill>
                  <a:schemeClr val="accent6"/>
                </a:solidFill>
                <a:ea typeface="+mn-lt"/>
                <a:cs typeface="+mn-lt"/>
              </a:rPr>
              <a:t>OF_ROOT=~/OF</a:t>
            </a:r>
            <a:r>
              <a:rPr lang="pl-PL" dirty="0">
                <a:ea typeface="+mn-lt"/>
                <a:cs typeface="+mn-lt"/>
              </a:rPr>
              <a:t>                       // plik </a:t>
            </a:r>
            <a:r>
              <a:rPr lang="pl-PL" dirty="0" err="1">
                <a:ea typeface="+mn-lt"/>
                <a:cs typeface="+mn-lt"/>
              </a:rPr>
              <a:t>Makefile</a:t>
            </a:r>
            <a:r>
              <a:rPr lang="pl-PL" dirty="0">
                <a:ea typeface="+mn-lt"/>
                <a:cs typeface="+mn-lt"/>
              </a:rPr>
              <a:t> i </a:t>
            </a:r>
            <a:r>
              <a:rPr lang="pl-PL" dirty="0" err="1">
                <a:ea typeface="+mn-lt"/>
                <a:cs typeface="+mn-lt"/>
              </a:rPr>
              <a:t>config.make</a:t>
            </a:r>
            <a:endParaRPr lang="pl-PL">
              <a:ea typeface="+mn-lt"/>
              <a:cs typeface="+mn-lt"/>
            </a:endParaRPr>
          </a:p>
          <a:p>
            <a:endParaRPr lang="pl-PL" dirty="0">
              <a:cs typeface="Calibri"/>
            </a:endParaRPr>
          </a:p>
          <a:p>
            <a:endParaRPr lang="pl-PL" dirty="0">
              <a:ea typeface="+mn-lt"/>
              <a:cs typeface="+mn-lt"/>
            </a:endParaRPr>
          </a:p>
          <a:p>
            <a:r>
              <a:rPr lang="pl-PL" dirty="0">
                <a:ea typeface="+mn-lt"/>
                <a:cs typeface="+mn-lt"/>
              </a:rPr>
              <a:t>Inne miejsce? </a:t>
            </a:r>
          </a:p>
          <a:p>
            <a:pPr marL="457200" lvl="1" indent="0">
              <a:buNone/>
            </a:pPr>
            <a:r>
              <a:rPr lang="pl-PL" dirty="0">
                <a:solidFill>
                  <a:schemeClr val="accent6"/>
                </a:solidFill>
                <a:ea typeface="+mn-lt"/>
                <a:cs typeface="+mn-lt"/>
              </a:rPr>
              <a:t>/</a:t>
            </a:r>
            <a:r>
              <a:rPr lang="pl-PL" dirty="0" err="1">
                <a:solidFill>
                  <a:schemeClr val="accent6"/>
                </a:solidFill>
                <a:ea typeface="+mn-lt"/>
                <a:cs typeface="+mn-lt"/>
              </a:rPr>
              <a:t>usr</a:t>
            </a:r>
            <a:r>
              <a:rPr lang="pl-PL" dirty="0">
                <a:solidFill>
                  <a:schemeClr val="accent6"/>
                </a:solidFill>
                <a:ea typeface="+mn-lt"/>
                <a:cs typeface="+mn-lt"/>
              </a:rPr>
              <a:t>/</a:t>
            </a:r>
            <a:r>
              <a:rPr lang="pl-PL" dirty="0" err="1">
                <a:solidFill>
                  <a:schemeClr val="accent6"/>
                </a:solidFill>
                <a:ea typeface="+mn-lt"/>
                <a:cs typeface="+mn-lt"/>
              </a:rPr>
              <a:t>local</a:t>
            </a:r>
            <a:r>
              <a:rPr lang="pl-PL" dirty="0">
                <a:solidFill>
                  <a:schemeClr val="accent6"/>
                </a:solidFill>
                <a:ea typeface="+mn-lt"/>
                <a:cs typeface="+mn-lt"/>
              </a:rPr>
              <a:t>/of_v0.11.2_linux64gcc6_release/</a:t>
            </a:r>
            <a:endParaRPr lang="pl-PL" dirty="0">
              <a:solidFill>
                <a:schemeClr val="accent6"/>
              </a:solidFill>
              <a:cs typeface="Calibri"/>
            </a:endParaRPr>
          </a:p>
          <a:p>
            <a:pPr lvl="1"/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765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BFC8D1-BF44-0C61-EFC9-E74D81B5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Windows?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12B3DF-463D-1C9B-C95C-9C919132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Visual Studio (od 2017-2022)</a:t>
            </a:r>
          </a:p>
          <a:p>
            <a:r>
              <a:rPr lang="pl-PL" dirty="0">
                <a:cs typeface="Calibri"/>
              </a:rPr>
              <a:t>Po instalacji gotowe </a:t>
            </a:r>
          </a:p>
        </p:txBody>
      </p:sp>
    </p:spTree>
    <p:extLst>
      <p:ext uri="{BB962C8B-B14F-4D97-AF65-F5344CB8AC3E}">
        <p14:creationId xmlns:p14="http://schemas.microsoft.com/office/powerpoint/2010/main" val="130425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36C0B0-B6AC-9AD7-8050-BA3A1AC5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cs typeface="Calibri Light"/>
              </a:rPr>
              <a:t>Tutorial YT</a:t>
            </a:r>
            <a:br>
              <a:rPr lang="pl-PL" dirty="0">
                <a:cs typeface="Calibri Light"/>
              </a:rPr>
            </a:br>
            <a:r>
              <a:rPr lang="pl-PL" dirty="0">
                <a:cs typeface="Calibri Light"/>
              </a:rPr>
              <a:t>Lewis</a:t>
            </a:r>
            <a:br>
              <a:rPr lang="pl-PL" dirty="0">
                <a:cs typeface="Calibri Light"/>
              </a:rPr>
            </a:br>
            <a:r>
              <a:rPr lang="pl-PL" dirty="0">
                <a:cs typeface="Calibri Light"/>
              </a:rPr>
              <a:t>Lepton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695FA1A-0555-80AD-B682-1E01B9B63F5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/>
              <a:t>Kliknij, aby dodać tekst</a:t>
            </a:r>
          </a:p>
        </p:txBody>
      </p:sp>
      <p:pic>
        <p:nvPicPr>
          <p:cNvPr id="6" name="Multimedia online 5" title="openFrameworks tutorial series - episode 006 - color">
            <a:hlinkClick r:id="" action="ppaction://media"/>
            <a:extLst>
              <a:ext uri="{FF2B5EF4-FFF2-40B4-BE49-F238E27FC236}">
                <a16:creationId xmlns:a16="http://schemas.microsoft.com/office/drawing/2014/main" id="{B58B3A73-FF17-4D96-A2E6-7F89B05611C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62609" y="785231"/>
            <a:ext cx="7864707" cy="58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5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67903C-607E-8AE1-BA76-D404E6F2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Materiały do nauki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AB06A0-7D17-4B82-BF6F-FF8D0F65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4847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l-PL" dirty="0">
                <a:cs typeface="Calibri"/>
              </a:rPr>
              <a:t>Strona OF: </a:t>
            </a:r>
            <a:r>
              <a:rPr lang="pl-PL" dirty="0">
                <a:cs typeface="Calibri"/>
                <a:hlinkClick r:id="rId2"/>
              </a:rPr>
              <a:t>https://openframeworks.cc/learning/</a:t>
            </a:r>
            <a:endParaRPr lang="en-US">
              <a:ea typeface="+mn-lt"/>
              <a:cs typeface="+mn-lt"/>
            </a:endParaRPr>
          </a:p>
          <a:p>
            <a:r>
              <a:rPr lang="pl-PL" dirty="0" err="1">
                <a:ea typeface="+mn-lt"/>
                <a:cs typeface="+mn-lt"/>
              </a:rPr>
              <a:t>OFBook</a:t>
            </a:r>
            <a:r>
              <a:rPr lang="pl-PL" dirty="0">
                <a:ea typeface="+mn-lt"/>
                <a:cs typeface="+mn-lt"/>
              </a:rPr>
              <a:t>: </a:t>
            </a:r>
            <a:r>
              <a:rPr lang="pl-PL" dirty="0">
                <a:ea typeface="+mn-lt"/>
                <a:cs typeface="+mn-lt"/>
                <a:hlinkClick r:id="rId3"/>
              </a:rPr>
              <a:t>https://openframeworks.cc/learning/#ofBook</a:t>
            </a:r>
            <a:endParaRPr lang="pl-PL">
              <a:cs typeface="Calibri"/>
            </a:endParaRPr>
          </a:p>
          <a:p>
            <a:endParaRPr lang="pl-PL" dirty="0">
              <a:cs typeface="Calibri"/>
            </a:endParaRPr>
          </a:p>
          <a:p>
            <a:r>
              <a:rPr lang="pl-PL" dirty="0">
                <a:cs typeface="Calibri"/>
              </a:rPr>
              <a:t>Lewis Lepton (</a:t>
            </a:r>
            <a:r>
              <a:rPr lang="pl-PL" dirty="0" err="1">
                <a:cs typeface="Calibri"/>
              </a:rPr>
              <a:t>tutoriale</a:t>
            </a:r>
            <a:r>
              <a:rPr lang="pl-PL" dirty="0">
                <a:cs typeface="Calibri"/>
              </a:rPr>
              <a:t>): </a:t>
            </a:r>
            <a:r>
              <a:rPr lang="pl-PL" dirty="0">
                <a:ea typeface="+mn-lt"/>
                <a:cs typeface="+mn-lt"/>
                <a:hlinkClick r:id="rId4"/>
              </a:rPr>
              <a:t>https://www.youtube.com/watch?v=dwt2NAd1ZYY&amp;list=PL4neAtv21WOlqpDzGqbGM_WN2hc5ZaVv7&amp;index=1</a:t>
            </a:r>
            <a:endParaRPr lang="pl-PL">
              <a:ea typeface="+mn-lt"/>
              <a:cs typeface="+mn-lt"/>
            </a:endParaRPr>
          </a:p>
          <a:p>
            <a:endParaRPr lang="pl-PL" dirty="0">
              <a:ea typeface="+mn-lt"/>
              <a:cs typeface="+mn-lt"/>
            </a:endParaRPr>
          </a:p>
          <a:p>
            <a:r>
              <a:rPr lang="pl-PL" dirty="0" err="1">
                <a:ea typeface="+mn-lt"/>
                <a:cs typeface="+mn-lt"/>
              </a:rPr>
              <a:t>Github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>
                <a:ea typeface="+mn-lt"/>
                <a:cs typeface="+mn-lt"/>
                <a:hlinkClick r:id="rId5"/>
              </a:rPr>
              <a:t>https://github.com/lewislepton/openFrameworksTutorialSeries</a:t>
            </a:r>
            <a:endParaRPr lang="pl-PL" dirty="0">
              <a:ea typeface="+mn-lt"/>
              <a:cs typeface="+mn-lt"/>
            </a:endParaRPr>
          </a:p>
          <a:p>
            <a:endParaRPr lang="pl-PL" dirty="0">
              <a:ea typeface="+mn-lt"/>
              <a:cs typeface="+mn-lt"/>
            </a:endParaRPr>
          </a:p>
          <a:p>
            <a:r>
              <a:rPr lang="pl-PL" dirty="0">
                <a:ea typeface="+mn-lt"/>
                <a:cs typeface="+mn-lt"/>
              </a:rPr>
              <a:t>Dokumentacja: </a:t>
            </a:r>
            <a:r>
              <a:rPr lang="pl-PL" dirty="0">
                <a:ea typeface="+mn-lt"/>
                <a:cs typeface="+mn-lt"/>
                <a:hlinkClick r:id="rId6"/>
              </a:rPr>
              <a:t>https://openframeworks.cc/documentation/</a:t>
            </a:r>
            <a:endParaRPr lang="pl-PL" dirty="0">
              <a:ea typeface="+mn-lt"/>
              <a:cs typeface="+mn-lt"/>
            </a:endParaRPr>
          </a:p>
          <a:p>
            <a:endParaRPr lang="pl-PL" dirty="0">
              <a:ea typeface="+mn-lt"/>
              <a:cs typeface="+mn-lt"/>
            </a:endParaRPr>
          </a:p>
          <a:p>
            <a:endParaRPr lang="pl-PL" dirty="0">
              <a:ea typeface="+mn-lt"/>
              <a:cs typeface="+mn-lt"/>
            </a:endParaRPr>
          </a:p>
          <a:p>
            <a:endParaRPr lang="pl-PL" dirty="0">
              <a:ea typeface="+mn-lt"/>
              <a:cs typeface="+mn-lt"/>
            </a:endParaRPr>
          </a:p>
          <a:p>
            <a:endParaRPr lang="pl-PL" dirty="0">
              <a:ea typeface="+mn-lt"/>
              <a:cs typeface="+mn-lt"/>
            </a:endParaRPr>
          </a:p>
          <a:p>
            <a:pPr marL="0" indent="0">
              <a:buNone/>
            </a:pPr>
            <a:endParaRPr lang="pl-PL" dirty="0">
              <a:ea typeface="+mn-lt"/>
              <a:cs typeface="+mn-lt"/>
            </a:endParaRPr>
          </a:p>
          <a:p>
            <a:endParaRPr lang="pl-PL" dirty="0">
              <a:ea typeface="+mn-lt"/>
              <a:cs typeface="+mn-lt"/>
            </a:endParaRPr>
          </a:p>
          <a:p>
            <a:endParaRPr lang="pl-PL" dirty="0">
              <a:ea typeface="+mn-lt"/>
              <a:cs typeface="+mn-lt"/>
            </a:endParaRPr>
          </a:p>
          <a:p>
            <a:endParaRPr lang="pl-PL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46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439831-8A1C-C422-0EED-5BC7521E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" y="-325157"/>
            <a:ext cx="10515600" cy="1325563"/>
          </a:xfrm>
        </p:spPr>
        <p:txBody>
          <a:bodyPr/>
          <a:lstStyle/>
          <a:p>
            <a:r>
              <a:rPr lang="pl-PL" dirty="0">
                <a:cs typeface="Calibri Light" panose="020F0302020204030204"/>
              </a:rPr>
              <a:t>Wykład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6635FE-512E-8B85-FF7A-2BA39B4B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98" y="621177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+mn-lt"/>
                <a:cs typeface="+mn-lt"/>
                <a:hlinkClick r:id="rId3"/>
              </a:rPr>
              <a:t>https://youtu.be/Q_eIhnBsFH8</a:t>
            </a:r>
            <a:endParaRPr lang="pl-PL">
              <a:ea typeface="+mn-lt"/>
              <a:cs typeface="+mn-lt"/>
            </a:endParaRPr>
          </a:p>
          <a:p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</p:txBody>
      </p:sp>
      <p:pic>
        <p:nvPicPr>
          <p:cNvPr id="4" name="Multimedia online 3" title="Open Frameworks - proste multimedia w C++">
            <a:hlinkClick r:id="" action="ppaction://media"/>
            <a:extLst>
              <a:ext uri="{FF2B5EF4-FFF2-40B4-BE49-F238E27FC236}">
                <a16:creationId xmlns:a16="http://schemas.microsoft.com/office/drawing/2014/main" id="{E4F01083-F885-D8D6-976C-F34D5414E07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02870" y="541990"/>
            <a:ext cx="7918822" cy="57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2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CBB487-1828-CBAC-1A18-CA02B252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Krótko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927DB1-A4E6-38BC-A20D-8BE2CCBB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05" y="1485976"/>
            <a:ext cx="11824446" cy="509187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l-PL" dirty="0">
                <a:cs typeface="Calibri"/>
              </a:rPr>
              <a:t>Kolor tła:                        </a:t>
            </a:r>
            <a:r>
              <a:rPr lang="pl-PL" dirty="0">
                <a:ea typeface="+mn-lt"/>
                <a:cs typeface="+mn-lt"/>
              </a:rPr>
              <a:t>   </a:t>
            </a:r>
            <a:r>
              <a:rPr lang="pl-PL" dirty="0" err="1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ofBackground</a:t>
            </a:r>
            <a:r>
              <a:rPr lang="pl-PL" dirty="0">
                <a:ea typeface="+mn-lt"/>
                <a:cs typeface="+mn-lt"/>
              </a:rPr>
              <a:t>(0,0,0);</a:t>
            </a:r>
            <a:endParaRPr lang="pl-PL" dirty="0">
              <a:cs typeface="Calibri"/>
            </a:endParaRPr>
          </a:p>
          <a:p>
            <a:r>
              <a:rPr lang="pl-PL" dirty="0">
                <a:cs typeface="Calibri"/>
              </a:rPr>
              <a:t>Kolor rysowania:             </a:t>
            </a:r>
            <a:r>
              <a:rPr lang="pl-PL" dirty="0" err="1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ofSetColor</a:t>
            </a:r>
            <a:r>
              <a:rPr lang="pl-PL" dirty="0">
                <a:ea typeface="+mn-lt"/>
                <a:cs typeface="+mn-lt"/>
              </a:rPr>
              <a:t>(255,255,255);</a:t>
            </a:r>
          </a:p>
          <a:p>
            <a:r>
              <a:rPr lang="pl-PL" dirty="0">
                <a:cs typeface="Calibri"/>
              </a:rPr>
              <a:t>Rysowanie linii:               </a:t>
            </a:r>
            <a:r>
              <a:rPr lang="pl-PL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Calibri"/>
              </a:rPr>
              <a:t>ofDrawLine</a:t>
            </a:r>
            <a:r>
              <a:rPr lang="pl-PL" dirty="0">
                <a:cs typeface="Calibri"/>
              </a:rPr>
              <a:t>(0, 0, 100, 100);</a:t>
            </a:r>
          </a:p>
          <a:p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  <a:p>
            <a:endParaRPr lang="pl-PL" dirty="0">
              <a:ea typeface="+mn-lt"/>
              <a:cs typeface="+mn-lt"/>
            </a:endParaRPr>
          </a:p>
          <a:p>
            <a:endParaRPr lang="pl-PL" dirty="0">
              <a:ea typeface="+mn-lt"/>
              <a:cs typeface="+mn-lt"/>
            </a:endParaRPr>
          </a:p>
          <a:p>
            <a:endParaRPr lang="pl-PL" dirty="0">
              <a:ea typeface="+mn-lt"/>
              <a:cs typeface="+mn-lt"/>
            </a:endParaRPr>
          </a:p>
          <a:p>
            <a:r>
              <a:rPr lang="pl-PL" dirty="0">
                <a:ea typeface="+mn-lt"/>
                <a:cs typeface="+mn-lt"/>
                <a:hlinkClick r:id="rId2"/>
              </a:rPr>
              <a:t>https://openframeworks.cc/documentation/graphics/ofGraphics/#show_ofDrawLine</a:t>
            </a:r>
          </a:p>
          <a:p>
            <a:endParaRPr lang="pl-PL" dirty="0">
              <a:ea typeface="+mn-lt"/>
              <a:cs typeface="+mn-lt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C38352E1-510D-4346-F11F-3C8E04A0B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8" y="2712224"/>
            <a:ext cx="6263425" cy="285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7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F2C1FB-7FC9-1666-0123-E71DEEC7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6958"/>
            <a:ext cx="10515600" cy="1325563"/>
          </a:xfrm>
        </p:spPr>
        <p:txBody>
          <a:bodyPr/>
          <a:lstStyle/>
          <a:p>
            <a:pPr algn="ctr"/>
            <a:r>
              <a:rPr lang="pl-PL" dirty="0" err="1">
                <a:cs typeface="Calibri Light"/>
              </a:rPr>
              <a:t>Compute</a:t>
            </a:r>
            <a:r>
              <a:rPr lang="pl-PL" dirty="0">
                <a:cs typeface="Calibri Light"/>
              </a:rPr>
              <a:t> </a:t>
            </a:r>
            <a:r>
              <a:rPr lang="pl-PL" dirty="0" err="1">
                <a:cs typeface="Calibri Light"/>
              </a:rPr>
              <a:t>shaders</a:t>
            </a:r>
            <a:br>
              <a:rPr lang="en-US" dirty="0"/>
            </a:br>
            <a:r>
              <a:rPr lang="pl-PL" dirty="0">
                <a:cs typeface="Calibri Light"/>
              </a:rPr>
              <a:t>(</a:t>
            </a:r>
            <a:r>
              <a:rPr lang="pl-PL" dirty="0" err="1">
                <a:cs typeface="Calibri Light"/>
              </a:rPr>
              <a:t>shadery</a:t>
            </a:r>
            <a:r>
              <a:rPr lang="pl-PL" dirty="0">
                <a:cs typeface="Calibri Light"/>
              </a:rPr>
              <a:t> obliczeniowe)</a:t>
            </a:r>
          </a:p>
        </p:txBody>
      </p:sp>
    </p:spTree>
    <p:extLst>
      <p:ext uri="{BB962C8B-B14F-4D97-AF65-F5344CB8AC3E}">
        <p14:creationId xmlns:p14="http://schemas.microsoft.com/office/powerpoint/2010/main" val="276428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227F94-0C6B-2715-B44B-4CD7E9E5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Struktura programu z </a:t>
            </a:r>
            <a:r>
              <a:rPr lang="pl-PL" dirty="0" err="1">
                <a:cs typeface="Calibri Light"/>
              </a:rPr>
              <a:t>shaderami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BBDE96-9779-C51C-5F38-ED558AD2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ofApp.cpp</a:t>
            </a:r>
          </a:p>
          <a:p>
            <a:r>
              <a:rPr lang="pl-PL" dirty="0" err="1">
                <a:cs typeface="Calibri"/>
              </a:rPr>
              <a:t>ofApp.h</a:t>
            </a:r>
          </a:p>
          <a:p>
            <a:r>
              <a:rPr lang="pl-PL" dirty="0">
                <a:cs typeface="Calibri"/>
              </a:rPr>
              <a:t>main.cpp</a:t>
            </a:r>
          </a:p>
          <a:p>
            <a:r>
              <a:rPr lang="pl-PL" dirty="0" err="1">
                <a:solidFill>
                  <a:schemeClr val="accent2">
                    <a:lumMod val="75000"/>
                  </a:schemeClr>
                </a:solidFill>
                <a:cs typeface="Calibri"/>
              </a:rPr>
              <a:t>computeshader.cs</a:t>
            </a:r>
            <a:endParaRPr lang="pl-PL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091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5CBCC6-D855-A1A8-CAFC-E67CF45D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Shader</a:t>
            </a:r>
            <a:r>
              <a:rPr lang="pl-PL" dirty="0">
                <a:cs typeface="Calibri Light"/>
              </a:rPr>
              <a:t> obliczeniowy (ang. </a:t>
            </a:r>
            <a:r>
              <a:rPr lang="pl-PL" dirty="0" err="1">
                <a:cs typeface="Calibri Light"/>
              </a:rPr>
              <a:t>Compute</a:t>
            </a:r>
            <a:r>
              <a:rPr lang="pl-PL" dirty="0">
                <a:cs typeface="Calibri Light"/>
              </a:rPr>
              <a:t> </a:t>
            </a:r>
            <a:r>
              <a:rPr lang="pl-PL" dirty="0" err="1">
                <a:cs typeface="Calibri Light"/>
              </a:rPr>
              <a:t>shader</a:t>
            </a:r>
            <a:r>
              <a:rPr lang="pl-PL" dirty="0">
                <a:cs typeface="Calibri Light"/>
              </a:rPr>
              <a:t>)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12F038-90D7-67E6-2819-7E2E0DFF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program, który uruchamia się na procesorze GPU (zamiast CPU)</a:t>
            </a:r>
          </a:p>
          <a:p>
            <a:r>
              <a:rPr lang="pl-PL" dirty="0">
                <a:cs typeface="Calibri"/>
              </a:rPr>
              <a:t>Język programowania: GLSL ze składnią jak C++</a:t>
            </a:r>
          </a:p>
          <a:p>
            <a:r>
              <a:rPr lang="pl-PL" dirty="0">
                <a:ea typeface="+mn-lt"/>
                <a:cs typeface="+mn-lt"/>
                <a:hlinkClick r:id="rId2"/>
              </a:rPr>
              <a:t>https://www.khronos.org/opengl/wiki/Compute_Shader</a:t>
            </a:r>
            <a:endParaRPr lang="pl-PL" dirty="0">
              <a:cs typeface="Calibri"/>
            </a:endParaRPr>
          </a:p>
          <a:p>
            <a:r>
              <a:rPr lang="pl-PL" dirty="0">
                <a:ea typeface="+mn-lt"/>
                <a:cs typeface="+mn-lt"/>
                <a:hlinkClick r:id="rId3"/>
              </a:rPr>
              <a:t>https://www.khronos.org/opengl/wiki/Core_Language_(GLSL</a:t>
            </a:r>
            <a:r>
              <a:rPr lang="pl-PL" dirty="0">
                <a:ea typeface="+mn-lt"/>
                <a:cs typeface="+mn-lt"/>
              </a:rPr>
              <a:t>)</a:t>
            </a:r>
          </a:p>
          <a:p>
            <a:endParaRPr lang="pl-PL" dirty="0">
              <a:ea typeface="+mn-lt"/>
              <a:cs typeface="+mn-lt"/>
            </a:endParaRPr>
          </a:p>
          <a:p>
            <a:endParaRPr lang="pl-P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9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47B659-622D-1745-ECA7-3AE6E419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a typeface="Calibri Light"/>
                <a:cs typeface="Calibri Light"/>
              </a:rPr>
              <a:t>Po co?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BFB3E9-B628-C93D-CC2B-0F9C183C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Calibri"/>
                <a:cs typeface="Calibri"/>
              </a:rPr>
              <a:t>Symulacje 4K w czasie rzeczywistym</a:t>
            </a:r>
          </a:p>
          <a:p>
            <a:r>
              <a:rPr lang="pl-PL" dirty="0">
                <a:ea typeface="Calibri"/>
                <a:cs typeface="Calibri"/>
              </a:rPr>
              <a:t>Ścisłe związanie obliczeń z wizualizacją</a:t>
            </a:r>
          </a:p>
          <a:p>
            <a:r>
              <a:rPr lang="pl-PL" dirty="0">
                <a:ea typeface="Calibri"/>
                <a:cs typeface="Calibri"/>
              </a:rPr>
              <a:t>Technologia wykorzystywana w grach</a:t>
            </a:r>
          </a:p>
          <a:p>
            <a:r>
              <a:rPr lang="pl-PL" dirty="0">
                <a:ea typeface="Calibri"/>
                <a:cs typeface="Calibri"/>
              </a:rPr>
              <a:t>Efekty specjalne</a:t>
            </a:r>
          </a:p>
          <a:p>
            <a:r>
              <a:rPr lang="pl-PL" dirty="0">
                <a:ea typeface="Calibri"/>
                <a:cs typeface="Calibri"/>
              </a:rPr>
              <a:t>Wykorzystanie potencjału karty graficznej</a:t>
            </a:r>
          </a:p>
        </p:txBody>
      </p:sp>
    </p:spTree>
    <p:extLst>
      <p:ext uri="{BB962C8B-B14F-4D97-AF65-F5344CB8AC3E}">
        <p14:creationId xmlns:p14="http://schemas.microsoft.com/office/powerpoint/2010/main" val="3642016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5CBCC6-D855-A1A8-CAFC-E67CF45D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pl-PL" dirty="0" err="1">
                <a:ea typeface="+mj-lt"/>
                <a:cs typeface="+mj-lt"/>
              </a:rPr>
              <a:t>Shader</a:t>
            </a:r>
            <a:r>
              <a:rPr lang="pl-PL" dirty="0">
                <a:ea typeface="+mj-lt"/>
                <a:cs typeface="+mj-lt"/>
              </a:rPr>
              <a:t> jest obiektem w </a:t>
            </a:r>
            <a:r>
              <a:rPr lang="pl-PL" dirty="0" err="1">
                <a:ea typeface="+mj-lt"/>
                <a:cs typeface="+mj-lt"/>
              </a:rPr>
              <a:t>OpenFrameworks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12F038-90D7-67E6-2819-7E2E0DFF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765DAEC-778B-1B3D-A172-5D0A81914CC6}"/>
              </a:ext>
            </a:extLst>
          </p:cNvPr>
          <p:cNvSpPr txBox="1"/>
          <p:nvPr/>
        </p:nvSpPr>
        <p:spPr>
          <a:xfrm>
            <a:off x="3329189" y="3168203"/>
            <a:ext cx="605950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54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Calibri"/>
              </a:rPr>
              <a:t>ofShader</a:t>
            </a:r>
            <a:r>
              <a:rPr lang="pl-PL" sz="5400" dirty="0">
                <a:solidFill>
                  <a:schemeClr val="accent1">
                    <a:lumMod val="20000"/>
                    <a:lumOff val="80000"/>
                  </a:schemeClr>
                </a:solidFill>
                <a:cs typeface="Calibri"/>
              </a:rPr>
              <a:t> </a:t>
            </a:r>
            <a:r>
              <a:rPr lang="pl-PL" sz="54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Calibri"/>
              </a:rPr>
              <a:t>shader</a:t>
            </a:r>
            <a:r>
              <a:rPr lang="pl-PL" sz="5400" dirty="0">
                <a:solidFill>
                  <a:schemeClr val="accent1">
                    <a:lumMod val="20000"/>
                    <a:lumOff val="80000"/>
                  </a:schemeClr>
                </a:solidFill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7833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200AA1-08EA-48AE-089E-FA160ED7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Obiekt </a:t>
            </a:r>
            <a:r>
              <a:rPr lang="pl-PL" dirty="0" err="1">
                <a:cs typeface="Calibri Light"/>
              </a:rPr>
              <a:t>ofShader</a:t>
            </a:r>
            <a:endParaRPr lang="pl-PL" dirty="0" err="1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D68691E7-B94E-6370-CD39-C60211B2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12" y="1957190"/>
            <a:ext cx="6060140" cy="43667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Pismo odręczne 5">
                <a:extLst>
                  <a:ext uri="{FF2B5EF4-FFF2-40B4-BE49-F238E27FC236}">
                    <a16:creationId xmlns:a16="http://schemas.microsoft.com/office/drawing/2014/main" id="{335D11DB-CF7F-9CC6-5617-DA70900BA260}"/>
                  </a:ext>
                </a:extLst>
              </p14:cNvPr>
              <p14:cNvContentPartPr/>
              <p14:nvPr/>
            </p14:nvContentPartPr>
            <p14:xfrm>
              <a:off x="6607181" y="5210734"/>
              <a:ext cx="371475" cy="352425"/>
            </p14:xfrm>
          </p:contentPart>
        </mc:Choice>
        <mc:Fallback xmlns="">
          <p:pic>
            <p:nvPicPr>
              <p:cNvPr id="6" name="Pismo odręczne 5">
                <a:extLst>
                  <a:ext uri="{FF2B5EF4-FFF2-40B4-BE49-F238E27FC236}">
                    <a16:creationId xmlns:a16="http://schemas.microsoft.com/office/drawing/2014/main" id="{335D11DB-CF7F-9CC6-5617-DA70900BA2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9424" y="5193202"/>
                <a:ext cx="406634" cy="387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E4BE90C8-E345-0E15-FF77-5D4E84A72717}"/>
                  </a:ext>
                </a:extLst>
              </p14:cNvPr>
              <p14:cNvContentPartPr/>
              <p14:nvPr/>
            </p14:nvContentPartPr>
            <p14:xfrm>
              <a:off x="6686915" y="5439946"/>
              <a:ext cx="19049" cy="19049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E4BE90C8-E345-0E15-FF77-5D4E84A727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4001" y="4506545"/>
                <a:ext cx="123819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25E6B527-2F58-A62A-92C4-37EFAFD1B4B3}"/>
                  </a:ext>
                </a:extLst>
              </p14:cNvPr>
              <p14:cNvContentPartPr/>
              <p14:nvPr/>
            </p14:nvContentPartPr>
            <p14:xfrm>
              <a:off x="6677687" y="5439946"/>
              <a:ext cx="19049" cy="19049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25E6B527-2F58-A62A-92C4-37EFAFD1B4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25237" y="4506545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106A0489-E1C3-B494-1AC9-0FCCB285D0F3}"/>
                  </a:ext>
                </a:extLst>
              </p14:cNvPr>
              <p14:cNvContentPartPr/>
              <p14:nvPr/>
            </p14:nvContentPartPr>
            <p14:xfrm>
              <a:off x="6570721" y="5394104"/>
              <a:ext cx="190500" cy="200024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106A0489-E1C3-B494-1AC9-0FCCB285D0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52850" y="5376277"/>
                <a:ext cx="225884" cy="235322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B802DBC-64D3-1D1C-32D0-4E3083936938}"/>
              </a:ext>
            </a:extLst>
          </p:cNvPr>
          <p:cNvSpPr txBox="1"/>
          <p:nvPr/>
        </p:nvSpPr>
        <p:spPr>
          <a:xfrm>
            <a:off x="9804400" y="6206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 err="1"/>
              <a:t>ofApp.h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Pismo odręczne 11">
                <a:extLst>
                  <a:ext uri="{FF2B5EF4-FFF2-40B4-BE49-F238E27FC236}">
                    <a16:creationId xmlns:a16="http://schemas.microsoft.com/office/drawing/2014/main" id="{74744B56-AF93-C3B2-1AAF-376BDE0225A1}"/>
                  </a:ext>
                </a:extLst>
              </p14:cNvPr>
              <p14:cNvContentPartPr/>
              <p14:nvPr/>
            </p14:nvContentPartPr>
            <p14:xfrm>
              <a:off x="4064678" y="5898368"/>
              <a:ext cx="1247775" cy="28575"/>
            </p14:xfrm>
          </p:contentPart>
        </mc:Choice>
        <mc:Fallback xmlns="">
          <p:pic>
            <p:nvPicPr>
              <p:cNvPr id="12" name="Pismo odręczne 11">
                <a:extLst>
                  <a:ext uri="{FF2B5EF4-FFF2-40B4-BE49-F238E27FC236}">
                    <a16:creationId xmlns:a16="http://schemas.microsoft.com/office/drawing/2014/main" id="{74744B56-AF93-C3B2-1AAF-376BDE0225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47094" y="5882132"/>
                <a:ext cx="1283303" cy="607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743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36CC53-3EA6-AEF8-5CC5-859EFA18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Kompilowanie </a:t>
            </a:r>
            <a:r>
              <a:rPr lang="pl-PL" dirty="0" err="1">
                <a:cs typeface="Calibri Light"/>
              </a:rPr>
              <a:t>Shadera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514AB0-8A32-49C5-9DDE-F5A147A5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Napisany program musi być przesłany do GPU i skompilowany</a:t>
            </a:r>
            <a:endParaRPr lang="en-US">
              <a:ea typeface="+mn-lt"/>
              <a:cs typeface="+mn-lt"/>
            </a:endParaRPr>
          </a:p>
          <a:p>
            <a:endParaRPr lang="pl-PL" dirty="0">
              <a:ea typeface="+mn-lt"/>
              <a:cs typeface="+mn-lt"/>
            </a:endParaRPr>
          </a:p>
          <a:p>
            <a:endParaRPr lang="pl-PL" dirty="0">
              <a:ea typeface="+mn-lt"/>
              <a:cs typeface="+mn-lt"/>
            </a:endParaRPr>
          </a:p>
          <a:p>
            <a:endParaRPr lang="pl-PL" dirty="0"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951797A-83B6-9645-0EFE-E83A112CA0C1}"/>
              </a:ext>
            </a:extLst>
          </p:cNvPr>
          <p:cNvSpPr txBox="1"/>
          <p:nvPr/>
        </p:nvSpPr>
        <p:spPr>
          <a:xfrm>
            <a:off x="9804400" y="6206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ofApp.cpp</a:t>
            </a:r>
          </a:p>
        </p:txBody>
      </p:sp>
      <p:pic>
        <p:nvPicPr>
          <p:cNvPr id="7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67FF3246-4F7C-0BDA-6D2B-4A18164C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2806889"/>
            <a:ext cx="11226052" cy="20062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F507F452-6013-EEA4-C9C4-D0EF997E10C1}"/>
                  </a:ext>
                </a:extLst>
              </p14:cNvPr>
              <p14:cNvContentPartPr/>
              <p14:nvPr/>
            </p14:nvContentPartPr>
            <p14:xfrm>
              <a:off x="3040868" y="4400855"/>
              <a:ext cx="1628775" cy="5715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F507F452-6013-EEA4-C9C4-D0EF997E10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3262" y="4384668"/>
                <a:ext cx="1664347" cy="898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879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532834-FD4C-5A54-A979-5240614A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Uruchamianie </a:t>
            </a:r>
            <a:r>
              <a:rPr lang="pl-PL" dirty="0" err="1">
                <a:cs typeface="Calibri Light"/>
              </a:rPr>
              <a:t>Shadera</a:t>
            </a:r>
            <a:endParaRPr lang="pl-PL" dirty="0" err="1"/>
          </a:p>
        </p:txBody>
      </p:sp>
      <p:pic>
        <p:nvPicPr>
          <p:cNvPr id="9" name="Obraz 9">
            <a:extLst>
              <a:ext uri="{FF2B5EF4-FFF2-40B4-BE49-F238E27FC236}">
                <a16:creationId xmlns:a16="http://schemas.microsoft.com/office/drawing/2014/main" id="{9672514B-690C-78E4-7F05-53DBC3CD2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1586608"/>
            <a:ext cx="8940052" cy="47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54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532834-FD4C-5A54-A979-5240614A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Uruchamianie </a:t>
            </a:r>
            <a:r>
              <a:rPr lang="pl-PL" dirty="0" err="1">
                <a:cs typeface="Calibri Light"/>
              </a:rPr>
              <a:t>Shadera</a:t>
            </a:r>
            <a:endParaRPr lang="pl-PL" dirty="0" err="1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C5AEB02-666E-6F43-C345-3F598409A19A}"/>
              </a:ext>
            </a:extLst>
          </p:cNvPr>
          <p:cNvSpPr txBox="1"/>
          <p:nvPr/>
        </p:nvSpPr>
        <p:spPr>
          <a:xfrm>
            <a:off x="9804400" y="6206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ofApp.cpp</a:t>
            </a:r>
          </a:p>
        </p:txBody>
      </p:sp>
      <p:pic>
        <p:nvPicPr>
          <p:cNvPr id="3" name="Obraz 4">
            <a:extLst>
              <a:ext uri="{FF2B5EF4-FFF2-40B4-BE49-F238E27FC236}">
                <a16:creationId xmlns:a16="http://schemas.microsoft.com/office/drawing/2014/main" id="{B05F48CA-B4FA-F46A-43CD-9A032EF1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2084136"/>
            <a:ext cx="10251141" cy="26897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D755E57E-4C6C-EC32-A4F3-753807C6A274}"/>
                  </a:ext>
                </a:extLst>
              </p14:cNvPr>
              <p14:cNvContentPartPr/>
              <p14:nvPr/>
            </p14:nvContentPartPr>
            <p14:xfrm>
              <a:off x="3728502" y="4049398"/>
              <a:ext cx="2257425" cy="57150"/>
            </p14:xfrm>
          </p:contentPart>
        </mc:Choice>
        <mc:Fallback xmlns=""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D755E57E-4C6C-EC32-A4F3-753807C6A2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0883" y="4032881"/>
                <a:ext cx="2293023" cy="898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94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0090DD-530B-CD58-19D5-1E74305F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Shader</a:t>
            </a:r>
            <a:r>
              <a:rPr lang="pl-PL" dirty="0">
                <a:cs typeface="Calibri Light"/>
              </a:rPr>
              <a:t> pracuje na buforach </a:t>
            </a:r>
            <a:r>
              <a:rPr lang="pl-PL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Calibri Light"/>
              </a:rPr>
              <a:t>ofBufferObject</a:t>
            </a:r>
            <a:endParaRPr lang="pl-PL" dirty="0">
              <a:solidFill>
                <a:schemeClr val="accent1">
                  <a:lumMod val="20000"/>
                  <a:lumOff val="80000"/>
                </a:schemeClr>
              </a:solidFill>
              <a:cs typeface="Calibri Ligh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DD9073-CC7D-F74C-56BD-9250E272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pic>
        <p:nvPicPr>
          <p:cNvPr id="11" name="Obraz 11">
            <a:extLst>
              <a:ext uri="{FF2B5EF4-FFF2-40B4-BE49-F238E27FC236}">
                <a16:creationId xmlns:a16="http://schemas.microsoft.com/office/drawing/2014/main" id="{F87DAF1D-EFA2-3E38-E99D-9FDEA677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41" y="2152632"/>
            <a:ext cx="8334935" cy="30009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Pismo odręczne 11">
                <a:extLst>
                  <a:ext uri="{FF2B5EF4-FFF2-40B4-BE49-F238E27FC236}">
                    <a16:creationId xmlns:a16="http://schemas.microsoft.com/office/drawing/2014/main" id="{FF35D6D8-8F04-4210-EF8C-2B758D84F87B}"/>
                  </a:ext>
                </a:extLst>
              </p14:cNvPr>
              <p14:cNvContentPartPr/>
              <p14:nvPr/>
            </p14:nvContentPartPr>
            <p14:xfrm>
              <a:off x="4751675" y="3866029"/>
              <a:ext cx="171450" cy="1762124"/>
            </p14:xfrm>
          </p:contentPart>
        </mc:Choice>
        <mc:Fallback xmlns="">
          <p:pic>
            <p:nvPicPr>
              <p:cNvPr id="12" name="Pismo odręczne 11">
                <a:extLst>
                  <a:ext uri="{FF2B5EF4-FFF2-40B4-BE49-F238E27FC236}">
                    <a16:creationId xmlns:a16="http://schemas.microsoft.com/office/drawing/2014/main" id="{FF35D6D8-8F04-4210-EF8C-2B758D84F8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3436" y="3848368"/>
                <a:ext cx="207564" cy="1797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Pismo odręczne 12">
                <a:extLst>
                  <a:ext uri="{FF2B5EF4-FFF2-40B4-BE49-F238E27FC236}">
                    <a16:creationId xmlns:a16="http://schemas.microsoft.com/office/drawing/2014/main" id="{A093442B-A1C2-12F8-F7D5-6DFB25CE8146}"/>
                  </a:ext>
                </a:extLst>
              </p14:cNvPr>
              <p14:cNvContentPartPr/>
              <p14:nvPr/>
            </p14:nvContentPartPr>
            <p14:xfrm>
              <a:off x="4771865" y="3774344"/>
              <a:ext cx="180975" cy="123825"/>
            </p14:xfrm>
          </p:contentPart>
        </mc:Choice>
        <mc:Fallback xmlns="">
          <p:pic>
            <p:nvPicPr>
              <p:cNvPr id="13" name="Pismo odręczne 12">
                <a:extLst>
                  <a:ext uri="{FF2B5EF4-FFF2-40B4-BE49-F238E27FC236}">
                    <a16:creationId xmlns:a16="http://schemas.microsoft.com/office/drawing/2014/main" id="{A093442B-A1C2-12F8-F7D5-6DFB25CE81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53695" y="3757107"/>
                <a:ext cx="216952" cy="158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Pismo odręczne 13">
                <a:extLst>
                  <a:ext uri="{FF2B5EF4-FFF2-40B4-BE49-F238E27FC236}">
                    <a16:creationId xmlns:a16="http://schemas.microsoft.com/office/drawing/2014/main" id="{0858F5B5-B8E8-1F7E-5ADD-A76EBFE2901F}"/>
                  </a:ext>
                </a:extLst>
              </p14:cNvPr>
              <p14:cNvContentPartPr/>
              <p14:nvPr/>
            </p14:nvContentPartPr>
            <p14:xfrm>
              <a:off x="4950962" y="3820186"/>
              <a:ext cx="57150" cy="142875"/>
            </p14:xfrm>
          </p:contentPart>
        </mc:Choice>
        <mc:Fallback xmlns="">
          <p:pic>
            <p:nvPicPr>
              <p:cNvPr id="14" name="Pismo odręczne 13">
                <a:extLst>
                  <a:ext uri="{FF2B5EF4-FFF2-40B4-BE49-F238E27FC236}">
                    <a16:creationId xmlns:a16="http://schemas.microsoft.com/office/drawing/2014/main" id="{0858F5B5-B8E8-1F7E-5ADD-A76EBFE290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32877" y="3802009"/>
                <a:ext cx="92959" cy="178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Pismo odręczne 14">
                <a:extLst>
                  <a:ext uri="{FF2B5EF4-FFF2-40B4-BE49-F238E27FC236}">
                    <a16:creationId xmlns:a16="http://schemas.microsoft.com/office/drawing/2014/main" id="{7753592F-CF7C-55A1-9196-87FB1B3B647B}"/>
                  </a:ext>
                </a:extLst>
              </p14:cNvPr>
              <p14:cNvContentPartPr/>
              <p14:nvPr/>
            </p14:nvContentPartPr>
            <p14:xfrm>
              <a:off x="4950962" y="3495431"/>
              <a:ext cx="123825" cy="161925"/>
            </p14:xfrm>
          </p:contentPart>
        </mc:Choice>
        <mc:Fallback xmlns="">
          <p:pic>
            <p:nvPicPr>
              <p:cNvPr id="15" name="Pismo odręczne 14">
                <a:extLst>
                  <a:ext uri="{FF2B5EF4-FFF2-40B4-BE49-F238E27FC236}">
                    <a16:creationId xmlns:a16="http://schemas.microsoft.com/office/drawing/2014/main" id="{7753592F-CF7C-55A1-9196-87FB1B3B64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33273" y="3477316"/>
                <a:ext cx="158850" cy="198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Pismo odręczne 15">
                <a:extLst>
                  <a:ext uri="{FF2B5EF4-FFF2-40B4-BE49-F238E27FC236}">
                    <a16:creationId xmlns:a16="http://schemas.microsoft.com/office/drawing/2014/main" id="{1B01ED21-3297-E486-9A7D-ACF23B40E0BB}"/>
                  </a:ext>
                </a:extLst>
              </p14:cNvPr>
              <p14:cNvContentPartPr/>
              <p14:nvPr/>
            </p14:nvContentPartPr>
            <p14:xfrm>
              <a:off x="4927664" y="3343778"/>
              <a:ext cx="114300" cy="114300"/>
            </p14:xfrm>
          </p:contentPart>
        </mc:Choice>
        <mc:Fallback xmlns="">
          <p:pic>
            <p:nvPicPr>
              <p:cNvPr id="16" name="Pismo odręczne 15">
                <a:extLst>
                  <a:ext uri="{FF2B5EF4-FFF2-40B4-BE49-F238E27FC236}">
                    <a16:creationId xmlns:a16="http://schemas.microsoft.com/office/drawing/2014/main" id="{1B01ED21-3297-E486-9A7D-ACF23B40E0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10025" y="3325577"/>
                <a:ext cx="149225" cy="150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Pismo odręczne 16">
                <a:extLst>
                  <a:ext uri="{FF2B5EF4-FFF2-40B4-BE49-F238E27FC236}">
                    <a16:creationId xmlns:a16="http://schemas.microsoft.com/office/drawing/2014/main" id="{DA02E317-CC82-F7B8-6469-4662DCA7DC03}"/>
                  </a:ext>
                </a:extLst>
              </p14:cNvPr>
              <p14:cNvContentPartPr/>
              <p14:nvPr/>
            </p14:nvContentPartPr>
            <p14:xfrm>
              <a:off x="4859047" y="5638596"/>
              <a:ext cx="95250" cy="247650"/>
            </p14:xfrm>
          </p:contentPart>
        </mc:Choice>
        <mc:Fallback xmlns="">
          <p:pic>
            <p:nvPicPr>
              <p:cNvPr id="17" name="Pismo odręczne 16">
                <a:extLst>
                  <a:ext uri="{FF2B5EF4-FFF2-40B4-BE49-F238E27FC236}">
                    <a16:creationId xmlns:a16="http://schemas.microsoft.com/office/drawing/2014/main" id="{DA02E317-CC82-F7B8-6469-4662DCA7DC0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40939" y="5620984"/>
                <a:ext cx="131105" cy="283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Pismo odręczne 17">
                <a:extLst>
                  <a:ext uri="{FF2B5EF4-FFF2-40B4-BE49-F238E27FC236}">
                    <a16:creationId xmlns:a16="http://schemas.microsoft.com/office/drawing/2014/main" id="{F5911D0A-4BB0-C14D-43E4-9EC9B1EF7243}"/>
                  </a:ext>
                </a:extLst>
              </p14:cNvPr>
              <p14:cNvContentPartPr/>
              <p14:nvPr/>
            </p14:nvContentPartPr>
            <p14:xfrm>
              <a:off x="5018169" y="5597155"/>
              <a:ext cx="304799" cy="495300"/>
            </p14:xfrm>
          </p:contentPart>
        </mc:Choice>
        <mc:Fallback xmlns="">
          <p:pic>
            <p:nvPicPr>
              <p:cNvPr id="18" name="Pismo odręczne 17">
                <a:extLst>
                  <a:ext uri="{FF2B5EF4-FFF2-40B4-BE49-F238E27FC236}">
                    <a16:creationId xmlns:a16="http://schemas.microsoft.com/office/drawing/2014/main" id="{F5911D0A-4BB0-C14D-43E4-9EC9B1EF72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00283" y="5579594"/>
                <a:ext cx="340937" cy="530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Pismo odręczne 18">
                <a:extLst>
                  <a:ext uri="{FF2B5EF4-FFF2-40B4-BE49-F238E27FC236}">
                    <a16:creationId xmlns:a16="http://schemas.microsoft.com/office/drawing/2014/main" id="{67ACBE5B-D298-A0AC-EB96-1BFB7D9F4FDC}"/>
                  </a:ext>
                </a:extLst>
              </p14:cNvPr>
              <p14:cNvContentPartPr/>
              <p14:nvPr/>
            </p14:nvContentPartPr>
            <p14:xfrm>
              <a:off x="5226015" y="5938158"/>
              <a:ext cx="104775" cy="19049"/>
            </p14:xfrm>
          </p:contentPart>
        </mc:Choice>
        <mc:Fallback xmlns="">
          <p:pic>
            <p:nvPicPr>
              <p:cNvPr id="19" name="Pismo odręczne 18">
                <a:extLst>
                  <a:ext uri="{FF2B5EF4-FFF2-40B4-BE49-F238E27FC236}">
                    <a16:creationId xmlns:a16="http://schemas.microsoft.com/office/drawing/2014/main" id="{67ACBE5B-D298-A0AC-EB96-1BFB7D9F4FD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08312" y="5885244"/>
                <a:ext cx="140543" cy="123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Pismo odręczne 19">
                <a:extLst>
                  <a:ext uri="{FF2B5EF4-FFF2-40B4-BE49-F238E27FC236}">
                    <a16:creationId xmlns:a16="http://schemas.microsoft.com/office/drawing/2014/main" id="{03096C30-E8D1-B44E-2BA4-9840B33E1893}"/>
                  </a:ext>
                </a:extLst>
              </p14:cNvPr>
              <p14:cNvContentPartPr/>
              <p14:nvPr/>
            </p14:nvContentPartPr>
            <p14:xfrm>
              <a:off x="5346427" y="5837396"/>
              <a:ext cx="152400" cy="142875"/>
            </p14:xfrm>
          </p:contentPart>
        </mc:Choice>
        <mc:Fallback xmlns="">
          <p:pic>
            <p:nvPicPr>
              <p:cNvPr id="20" name="Pismo odręczne 19">
                <a:extLst>
                  <a:ext uri="{FF2B5EF4-FFF2-40B4-BE49-F238E27FC236}">
                    <a16:creationId xmlns:a16="http://schemas.microsoft.com/office/drawing/2014/main" id="{03096C30-E8D1-B44E-2BA4-9840B33E189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29030" y="5819445"/>
                <a:ext cx="186847" cy="179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Pismo odręczne 20">
                <a:extLst>
                  <a:ext uri="{FF2B5EF4-FFF2-40B4-BE49-F238E27FC236}">
                    <a16:creationId xmlns:a16="http://schemas.microsoft.com/office/drawing/2014/main" id="{5765C04A-3252-78BE-B34D-1759BBC48138}"/>
                  </a:ext>
                </a:extLst>
              </p14:cNvPr>
              <p14:cNvContentPartPr/>
              <p14:nvPr/>
            </p14:nvContentPartPr>
            <p14:xfrm>
              <a:off x="5485788" y="5732118"/>
              <a:ext cx="400050" cy="438150"/>
            </p14:xfrm>
          </p:contentPart>
        </mc:Choice>
        <mc:Fallback xmlns="">
          <p:pic>
            <p:nvPicPr>
              <p:cNvPr id="21" name="Pismo odręczne 20">
                <a:extLst>
                  <a:ext uri="{FF2B5EF4-FFF2-40B4-BE49-F238E27FC236}">
                    <a16:creationId xmlns:a16="http://schemas.microsoft.com/office/drawing/2014/main" id="{5765C04A-3252-78BE-B34D-1759BBC4813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68048" y="5714448"/>
                <a:ext cx="435892" cy="47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Pismo odręczne 21">
                <a:extLst>
                  <a:ext uri="{FF2B5EF4-FFF2-40B4-BE49-F238E27FC236}">
                    <a16:creationId xmlns:a16="http://schemas.microsoft.com/office/drawing/2014/main" id="{EEE50A59-0262-7B9C-28C6-5B3E86A3036A}"/>
                  </a:ext>
                </a:extLst>
              </p14:cNvPr>
              <p14:cNvContentPartPr/>
              <p14:nvPr/>
            </p14:nvContentPartPr>
            <p14:xfrm>
              <a:off x="6265106" y="5776122"/>
              <a:ext cx="38099" cy="323850"/>
            </p14:xfrm>
          </p:contentPart>
        </mc:Choice>
        <mc:Fallback xmlns="">
          <p:pic>
            <p:nvPicPr>
              <p:cNvPr id="22" name="Pismo odręczne 21">
                <a:extLst>
                  <a:ext uri="{FF2B5EF4-FFF2-40B4-BE49-F238E27FC236}">
                    <a16:creationId xmlns:a16="http://schemas.microsoft.com/office/drawing/2014/main" id="{EEE50A59-0262-7B9C-28C6-5B3E86A3036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45455" y="5758471"/>
                <a:ext cx="77802" cy="359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Pismo odręczne 22">
                <a:extLst>
                  <a:ext uri="{FF2B5EF4-FFF2-40B4-BE49-F238E27FC236}">
                    <a16:creationId xmlns:a16="http://schemas.microsoft.com/office/drawing/2014/main" id="{050A3E9A-332C-E663-8162-0B75665FAACF}"/>
                  </a:ext>
                </a:extLst>
              </p14:cNvPr>
              <p14:cNvContentPartPr/>
              <p14:nvPr/>
            </p14:nvContentPartPr>
            <p14:xfrm>
              <a:off x="6198286" y="5778943"/>
              <a:ext cx="266700" cy="123825"/>
            </p14:xfrm>
          </p:contentPart>
        </mc:Choice>
        <mc:Fallback xmlns="">
          <p:pic>
            <p:nvPicPr>
              <p:cNvPr id="23" name="Pismo odręczne 22">
                <a:extLst>
                  <a:ext uri="{FF2B5EF4-FFF2-40B4-BE49-F238E27FC236}">
                    <a16:creationId xmlns:a16="http://schemas.microsoft.com/office/drawing/2014/main" id="{050A3E9A-332C-E663-8162-0B75665FAAC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80387" y="5761098"/>
                <a:ext cx="302141" cy="1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Pismo odręczne 23">
                <a:extLst>
                  <a:ext uri="{FF2B5EF4-FFF2-40B4-BE49-F238E27FC236}">
                    <a16:creationId xmlns:a16="http://schemas.microsoft.com/office/drawing/2014/main" id="{490D917A-C955-81C8-EAB3-8EFD8F162F91}"/>
                  </a:ext>
                </a:extLst>
              </p14:cNvPr>
              <p14:cNvContentPartPr/>
              <p14:nvPr/>
            </p14:nvContentPartPr>
            <p14:xfrm>
              <a:off x="6487846" y="5836304"/>
              <a:ext cx="142875" cy="95250"/>
            </p14:xfrm>
          </p:contentPart>
        </mc:Choice>
        <mc:Fallback xmlns="">
          <p:pic>
            <p:nvPicPr>
              <p:cNvPr id="24" name="Pismo odręczne 23">
                <a:extLst>
                  <a:ext uri="{FF2B5EF4-FFF2-40B4-BE49-F238E27FC236}">
                    <a16:creationId xmlns:a16="http://schemas.microsoft.com/office/drawing/2014/main" id="{490D917A-C955-81C8-EAB3-8EFD8F162F9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70560" y="5818758"/>
                <a:ext cx="177800" cy="13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Pismo odręczne 24">
                <a:extLst>
                  <a:ext uri="{FF2B5EF4-FFF2-40B4-BE49-F238E27FC236}">
                    <a16:creationId xmlns:a16="http://schemas.microsoft.com/office/drawing/2014/main" id="{FC7F2D6B-D3AB-9CD2-8421-117D1D2E7E83}"/>
                  </a:ext>
                </a:extLst>
              </p14:cNvPr>
              <p14:cNvContentPartPr/>
              <p14:nvPr/>
            </p14:nvContentPartPr>
            <p14:xfrm>
              <a:off x="6555441" y="5883088"/>
              <a:ext cx="152400" cy="95250"/>
            </p14:xfrm>
          </p:contentPart>
        </mc:Choice>
        <mc:Fallback xmlns="">
          <p:pic>
            <p:nvPicPr>
              <p:cNvPr id="25" name="Pismo odręczne 24">
                <a:extLst>
                  <a:ext uri="{FF2B5EF4-FFF2-40B4-BE49-F238E27FC236}">
                    <a16:creationId xmlns:a16="http://schemas.microsoft.com/office/drawing/2014/main" id="{FC7F2D6B-D3AB-9CD2-8421-117D1D2E7E8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37619" y="5864841"/>
                <a:ext cx="188409" cy="131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Pismo odręczne 25">
                <a:extLst>
                  <a:ext uri="{FF2B5EF4-FFF2-40B4-BE49-F238E27FC236}">
                    <a16:creationId xmlns:a16="http://schemas.microsoft.com/office/drawing/2014/main" id="{BD1AF8C9-D553-4E38-C81A-063CCE83C56A}"/>
                  </a:ext>
                </a:extLst>
              </p14:cNvPr>
              <p14:cNvContentPartPr/>
              <p14:nvPr/>
            </p14:nvContentPartPr>
            <p14:xfrm>
              <a:off x="6738810" y="5887282"/>
              <a:ext cx="495300" cy="133350"/>
            </p14:xfrm>
          </p:contentPart>
        </mc:Choice>
        <mc:Fallback xmlns="">
          <p:pic>
            <p:nvPicPr>
              <p:cNvPr id="26" name="Pismo odręczne 25">
                <a:extLst>
                  <a:ext uri="{FF2B5EF4-FFF2-40B4-BE49-F238E27FC236}">
                    <a16:creationId xmlns:a16="http://schemas.microsoft.com/office/drawing/2014/main" id="{BD1AF8C9-D553-4E38-C81A-063CCE83C56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20890" y="5869736"/>
                <a:ext cx="530781" cy="168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Pismo odręczne 26">
                <a:extLst>
                  <a:ext uri="{FF2B5EF4-FFF2-40B4-BE49-F238E27FC236}">
                    <a16:creationId xmlns:a16="http://schemas.microsoft.com/office/drawing/2014/main" id="{16528F32-970C-32B0-448C-7A8D34779BC1}"/>
                  </a:ext>
                </a:extLst>
              </p14:cNvPr>
              <p14:cNvContentPartPr/>
              <p14:nvPr/>
            </p14:nvContentPartPr>
            <p14:xfrm>
              <a:off x="7166671" y="5846474"/>
              <a:ext cx="19049" cy="19049"/>
            </p14:xfrm>
          </p:contentPart>
        </mc:Choice>
        <mc:Fallback xmlns="">
          <p:pic>
            <p:nvPicPr>
              <p:cNvPr id="27" name="Pismo odręczne 26">
                <a:extLst>
                  <a:ext uri="{FF2B5EF4-FFF2-40B4-BE49-F238E27FC236}">
                    <a16:creationId xmlns:a16="http://schemas.microsoft.com/office/drawing/2014/main" id="{16528F32-970C-32B0-448C-7A8D34779BC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14815" y="5794618"/>
                <a:ext cx="123819" cy="123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Pismo odręczne 27">
                <a:extLst>
                  <a:ext uri="{FF2B5EF4-FFF2-40B4-BE49-F238E27FC236}">
                    <a16:creationId xmlns:a16="http://schemas.microsoft.com/office/drawing/2014/main" id="{791530DA-C2B5-5562-DFCA-D4F22281188E}"/>
                  </a:ext>
                </a:extLst>
              </p14:cNvPr>
              <p14:cNvContentPartPr/>
              <p14:nvPr/>
            </p14:nvContentPartPr>
            <p14:xfrm>
              <a:off x="7225388" y="5884430"/>
              <a:ext cx="123825" cy="314324"/>
            </p14:xfrm>
          </p:contentPart>
        </mc:Choice>
        <mc:Fallback xmlns="">
          <p:pic>
            <p:nvPicPr>
              <p:cNvPr id="28" name="Pismo odręczne 27">
                <a:extLst>
                  <a:ext uri="{FF2B5EF4-FFF2-40B4-BE49-F238E27FC236}">
                    <a16:creationId xmlns:a16="http://schemas.microsoft.com/office/drawing/2014/main" id="{791530DA-C2B5-5562-DFCA-D4F2228118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208003" y="5866427"/>
                <a:ext cx="158950" cy="349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9" name="Pismo odręczne 28">
                <a:extLst>
                  <a:ext uri="{FF2B5EF4-FFF2-40B4-BE49-F238E27FC236}">
                    <a16:creationId xmlns:a16="http://schemas.microsoft.com/office/drawing/2014/main" id="{F481701B-41A3-61E2-A1CF-66B0FFBAD84E}"/>
                  </a:ext>
                </a:extLst>
              </p14:cNvPr>
              <p14:cNvContentPartPr/>
              <p14:nvPr/>
            </p14:nvContentPartPr>
            <p14:xfrm>
              <a:off x="7347072" y="5974358"/>
              <a:ext cx="304799" cy="152400"/>
            </p14:xfrm>
          </p:contentPart>
        </mc:Choice>
        <mc:Fallback xmlns="">
          <p:pic>
            <p:nvPicPr>
              <p:cNvPr id="29" name="Pismo odręczne 28">
                <a:extLst>
                  <a:ext uri="{FF2B5EF4-FFF2-40B4-BE49-F238E27FC236}">
                    <a16:creationId xmlns:a16="http://schemas.microsoft.com/office/drawing/2014/main" id="{F481701B-41A3-61E2-A1CF-66B0FFBAD84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29372" y="5956429"/>
                <a:ext cx="339846" cy="187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Pismo odręczne 29">
                <a:extLst>
                  <a:ext uri="{FF2B5EF4-FFF2-40B4-BE49-F238E27FC236}">
                    <a16:creationId xmlns:a16="http://schemas.microsoft.com/office/drawing/2014/main" id="{7F678148-2049-54E3-CFEC-E8B676239297}"/>
                  </a:ext>
                </a:extLst>
              </p14:cNvPr>
              <p14:cNvContentPartPr/>
              <p14:nvPr/>
            </p14:nvContentPartPr>
            <p14:xfrm>
              <a:off x="7527253" y="5843118"/>
              <a:ext cx="38099" cy="19049"/>
            </p14:xfrm>
          </p:contentPart>
        </mc:Choice>
        <mc:Fallback xmlns="">
          <p:pic>
            <p:nvPicPr>
              <p:cNvPr id="30" name="Pismo odręczne 29">
                <a:extLst>
                  <a:ext uri="{FF2B5EF4-FFF2-40B4-BE49-F238E27FC236}">
                    <a16:creationId xmlns:a16="http://schemas.microsoft.com/office/drawing/2014/main" id="{7F678148-2049-54E3-CFEC-E8B67623929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08758" y="5820352"/>
                <a:ext cx="74718" cy="65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Pismo odręczne 30">
                <a:extLst>
                  <a:ext uri="{FF2B5EF4-FFF2-40B4-BE49-F238E27FC236}">
                    <a16:creationId xmlns:a16="http://schemas.microsoft.com/office/drawing/2014/main" id="{8D408790-8E0D-4989-4DC2-CBAC39E85D0B}"/>
                  </a:ext>
                </a:extLst>
              </p14:cNvPr>
              <p14:cNvContentPartPr/>
              <p14:nvPr/>
            </p14:nvContentPartPr>
            <p14:xfrm>
              <a:off x="4917727" y="3206398"/>
              <a:ext cx="95250" cy="123825"/>
            </p14:xfrm>
          </p:contentPart>
        </mc:Choice>
        <mc:Fallback xmlns="">
          <p:pic>
            <p:nvPicPr>
              <p:cNvPr id="31" name="Pismo odręczne 30">
                <a:extLst>
                  <a:ext uri="{FF2B5EF4-FFF2-40B4-BE49-F238E27FC236}">
                    <a16:creationId xmlns:a16="http://schemas.microsoft.com/office/drawing/2014/main" id="{8D408790-8E0D-4989-4DC2-CBAC39E85D0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99981" y="3188607"/>
                <a:ext cx="131105" cy="1590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693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0090DD-530B-CD58-19D5-1E74305F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Shader</a:t>
            </a:r>
            <a:r>
              <a:rPr lang="pl-PL" dirty="0">
                <a:cs typeface="Calibri Light"/>
              </a:rPr>
              <a:t> pracuje na buforach </a:t>
            </a:r>
            <a:r>
              <a:rPr lang="pl-PL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Calibri Light"/>
              </a:rPr>
              <a:t>ofBufferObject</a:t>
            </a:r>
            <a:endParaRPr lang="pl-PL" dirty="0">
              <a:solidFill>
                <a:schemeClr val="accent1">
                  <a:lumMod val="20000"/>
                  <a:lumOff val="80000"/>
                </a:schemeClr>
              </a:solidFill>
              <a:cs typeface="Calibri Ligh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DD9073-CC7D-F74C-56BD-9250E272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57F35CD-9557-AE63-B1E6-AF50B8E2079B}"/>
              </a:ext>
            </a:extLst>
          </p:cNvPr>
          <p:cNvSpPr txBox="1"/>
          <p:nvPr/>
        </p:nvSpPr>
        <p:spPr>
          <a:xfrm>
            <a:off x="9804400" y="6206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ofApp.cpp</a:t>
            </a:r>
          </a:p>
        </p:txBody>
      </p:sp>
      <p:pic>
        <p:nvPicPr>
          <p:cNvPr id="7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E98B7B8E-0907-CF3A-DEFE-D42C4FAA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29" y="2314686"/>
            <a:ext cx="6799729" cy="40888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834453C7-4F05-CE57-0672-E31C8926B830}"/>
                  </a:ext>
                </a:extLst>
              </p14:cNvPr>
              <p14:cNvContentPartPr/>
              <p14:nvPr/>
            </p14:nvContentPartPr>
            <p14:xfrm>
              <a:off x="6839202" y="4828716"/>
              <a:ext cx="361950" cy="409575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834453C7-4F05-CE57-0672-E31C8926B8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1014" y="4810815"/>
                <a:ext cx="397963" cy="445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2D71EEB9-9A9C-EE97-E0A9-157834EC4099}"/>
                  </a:ext>
                </a:extLst>
              </p14:cNvPr>
              <p14:cNvContentPartPr/>
              <p14:nvPr/>
            </p14:nvContentPartPr>
            <p14:xfrm>
              <a:off x="6830494" y="5073209"/>
              <a:ext cx="161925" cy="200024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2D71EEB9-9A9C-EE97-E0A9-157834EC40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3007" y="5055382"/>
                <a:ext cx="196548" cy="235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DF7253CF-1264-A0C6-4557-EBB282CA9042}"/>
                  </a:ext>
                </a:extLst>
              </p14:cNvPr>
              <p14:cNvContentPartPr/>
              <p14:nvPr/>
            </p14:nvContentPartPr>
            <p14:xfrm>
              <a:off x="3667379" y="5546190"/>
              <a:ext cx="2486025" cy="47625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DF7253CF-1264-A0C6-4557-EBB282CA90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9771" y="5528644"/>
                <a:ext cx="2521601" cy="830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486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0090DD-530B-CD58-19D5-1E74305F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Alokacja </a:t>
            </a:r>
            <a:r>
              <a:rPr lang="pl-PL" dirty="0" err="1">
                <a:cs typeface="Calibri Light"/>
              </a:rPr>
              <a:t>pamięcia</a:t>
            </a:r>
            <a:r>
              <a:rPr lang="pl-PL" dirty="0">
                <a:cs typeface="Calibri Light"/>
              </a:rPr>
              <a:t> dla </a:t>
            </a:r>
            <a:r>
              <a:rPr lang="pl-PL" dirty="0" err="1">
                <a:cs typeface="Calibri Light"/>
              </a:rPr>
              <a:t>ofBufferObject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DD9073-CC7D-F74C-56BD-9250E272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57F35CD-9557-AE63-B1E6-AF50B8E2079B}"/>
              </a:ext>
            </a:extLst>
          </p:cNvPr>
          <p:cNvSpPr txBox="1"/>
          <p:nvPr/>
        </p:nvSpPr>
        <p:spPr>
          <a:xfrm>
            <a:off x="9804400" y="6206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ofApp.cpp</a:t>
            </a:r>
          </a:p>
        </p:txBody>
      </p:sp>
      <p:pic>
        <p:nvPicPr>
          <p:cNvPr id="5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93C86B87-7F15-84C5-81E5-70F57536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65" y="2002679"/>
            <a:ext cx="10878670" cy="29422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71B88B9B-EE47-A30B-268D-EFEA9F15C471}"/>
                  </a:ext>
                </a:extLst>
              </p14:cNvPr>
              <p14:cNvContentPartPr/>
              <p14:nvPr/>
            </p14:nvContentPartPr>
            <p14:xfrm>
              <a:off x="9657432" y="4737031"/>
              <a:ext cx="657225" cy="428625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71B88B9B-EE47-A30B-268D-EFEA9F15C4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9514" y="4719307"/>
                <a:ext cx="692702" cy="464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0E76C52A-CF54-50F0-3CEB-51B049F3F84F}"/>
                  </a:ext>
                </a:extLst>
              </p14:cNvPr>
              <p14:cNvContentPartPr/>
              <p14:nvPr/>
            </p14:nvContentPartPr>
            <p14:xfrm>
              <a:off x="9687994" y="4767593"/>
              <a:ext cx="228600" cy="19049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0E76C52A-CF54-50F0-3CEB-51B049F3F8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9966" y="4745886"/>
                <a:ext cx="264296" cy="62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3B3E6E40-5AFD-4E96-0B6A-7A0D13EEF992}"/>
                  </a:ext>
                </a:extLst>
              </p14:cNvPr>
              <p14:cNvContentPartPr/>
              <p14:nvPr/>
            </p14:nvContentPartPr>
            <p14:xfrm>
              <a:off x="9657432" y="4752312"/>
              <a:ext cx="142875" cy="219075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3B3E6E40-5AFD-4E96-0B6A-7A0D13EEF9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39301" y="4734472"/>
                <a:ext cx="178775" cy="254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Pismo odręczne 9">
                <a:extLst>
                  <a:ext uri="{FF2B5EF4-FFF2-40B4-BE49-F238E27FC236}">
                    <a16:creationId xmlns:a16="http://schemas.microsoft.com/office/drawing/2014/main" id="{A6894EDF-2B21-6A88-6C54-1D2BD5BCAEEC}"/>
                  </a:ext>
                </a:extLst>
              </p14:cNvPr>
              <p14:cNvContentPartPr/>
              <p14:nvPr/>
            </p14:nvContentPartPr>
            <p14:xfrm>
              <a:off x="1971216" y="4659961"/>
              <a:ext cx="1771650" cy="47625"/>
            </p14:xfrm>
          </p:contentPart>
        </mc:Choice>
        <mc:Fallback xmlns="">
          <p:pic>
            <p:nvPicPr>
              <p:cNvPr id="10" name="Pismo odręczne 9">
                <a:extLst>
                  <a:ext uri="{FF2B5EF4-FFF2-40B4-BE49-F238E27FC236}">
                    <a16:creationId xmlns:a16="http://schemas.microsoft.com/office/drawing/2014/main" id="{A6894EDF-2B21-6A88-6C54-1D2BD5BCAE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3604" y="4642057"/>
                <a:ext cx="1807234" cy="830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1992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7B7CDE-D647-300B-C35C-688C7BFF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Bufor trzeba podpiąć pod slot na GPU</a:t>
            </a:r>
            <a:endParaRPr lang="pl-PL" dirty="0"/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96E13B9C-3608-A595-6B50-84A781A0C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068" y="2407708"/>
            <a:ext cx="6653198" cy="2827338"/>
          </a:xfrm>
        </p:spPr>
      </p:pic>
    </p:spTree>
    <p:extLst>
      <p:ext uri="{BB962C8B-B14F-4D97-AF65-F5344CB8AC3E}">
        <p14:creationId xmlns:p14="http://schemas.microsoft.com/office/powerpoint/2010/main" val="257252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7B7CDE-D647-300B-C35C-688C7BFF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Po stronie CPU</a:t>
            </a:r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32922C74-263D-952E-3D36-3EFCF5276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778" y="3426384"/>
            <a:ext cx="9882389" cy="634667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8B23FBF-5044-A60D-7AEE-04965BA08B96}"/>
              </a:ext>
            </a:extLst>
          </p:cNvPr>
          <p:cNvSpPr txBox="1"/>
          <p:nvPr/>
        </p:nvSpPr>
        <p:spPr>
          <a:xfrm>
            <a:off x="9804400" y="6206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ofApp.cpp</a:t>
            </a:r>
          </a:p>
        </p:txBody>
      </p:sp>
    </p:spTree>
    <p:extLst>
      <p:ext uri="{BB962C8B-B14F-4D97-AF65-F5344CB8AC3E}">
        <p14:creationId xmlns:p14="http://schemas.microsoft.com/office/powerpoint/2010/main" val="3769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DA95DD2-064D-2529-CA7D-F097AA69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l-PL" sz="5400">
                <a:cs typeface="Calibri Light"/>
              </a:rPr>
              <a:t>Jak pracować z shaderami?</a:t>
            </a:r>
            <a:endParaRPr lang="pl-PL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06691C-0132-ADE4-5739-89DD3BE3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200" dirty="0">
                <a:cs typeface="Calibri"/>
              </a:rPr>
              <a:t>Sprzęt np. GTX 1030  ---&gt;</a:t>
            </a:r>
          </a:p>
          <a:p>
            <a:endParaRPr lang="pl-PL" sz="2200" dirty="0">
              <a:cs typeface="Calibri"/>
            </a:endParaRPr>
          </a:p>
          <a:p>
            <a:pPr marL="0" indent="0">
              <a:buNone/>
            </a:pPr>
            <a:r>
              <a:rPr lang="pl-PL" sz="2200" dirty="0">
                <a:cs typeface="Calibri"/>
              </a:rPr>
              <a:t>Oprogramowanie:</a:t>
            </a:r>
          </a:p>
          <a:p>
            <a:r>
              <a:rPr lang="pl-PL" sz="2200" dirty="0" err="1">
                <a:cs typeface="Calibri"/>
              </a:rPr>
              <a:t>OpenGL</a:t>
            </a:r>
            <a:r>
              <a:rPr lang="pl-PL" sz="2200" dirty="0">
                <a:cs typeface="Calibri"/>
              </a:rPr>
              <a:t> (</a:t>
            </a:r>
            <a:r>
              <a:rPr lang="pl-PL" sz="2200" dirty="0" err="1">
                <a:cs typeface="Calibri"/>
              </a:rPr>
              <a:t>Vulkan</a:t>
            </a:r>
            <a:r>
              <a:rPr lang="pl-PL" sz="2200" dirty="0">
                <a:cs typeface="Calibri"/>
              </a:rPr>
              <a:t>, etc.)</a:t>
            </a:r>
            <a:endParaRPr lang="pl-PL"/>
          </a:p>
          <a:p>
            <a:r>
              <a:rPr lang="pl-PL" sz="2200" b="1" dirty="0" err="1">
                <a:cs typeface="Calibri"/>
              </a:rPr>
              <a:t>OpenFrameworks</a:t>
            </a:r>
            <a:endParaRPr lang="pl-PL" sz="2200" b="1">
              <a:cs typeface="Calibri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ECFB46CA-139B-845F-F6E2-3305F8D9A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5" r="2330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3119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50B0CD-DF0F-8854-4E1C-D4BFAE2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cs typeface="Calibri Light"/>
              </a:rPr>
              <a:t>Po stronie GPU - określamy co odbieramy</a:t>
            </a:r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C8B87518-EEB3-76C4-EA60-7398794E8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02" y="2733886"/>
            <a:ext cx="11449318" cy="517124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60867162-F8B9-66F4-D39C-5FA46BB68513}"/>
              </a:ext>
            </a:extLst>
          </p:cNvPr>
          <p:cNvSpPr txBox="1"/>
          <p:nvPr/>
        </p:nvSpPr>
        <p:spPr>
          <a:xfrm>
            <a:off x="9804400" y="6206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 err="1"/>
              <a:t>computeshader.cs</a:t>
            </a:r>
          </a:p>
        </p:txBody>
      </p:sp>
    </p:spTree>
    <p:extLst>
      <p:ext uri="{BB962C8B-B14F-4D97-AF65-F5344CB8AC3E}">
        <p14:creationId xmlns:p14="http://schemas.microsoft.com/office/powerpoint/2010/main" val="802913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7B9D5F-CEB8-1ED8-8E14-79990754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6958"/>
            <a:ext cx="10515600" cy="1325563"/>
          </a:xfrm>
        </p:spPr>
        <p:txBody>
          <a:bodyPr/>
          <a:lstStyle/>
          <a:p>
            <a:pPr algn="ctr"/>
            <a:r>
              <a:rPr lang="pl-PL" dirty="0">
                <a:cs typeface="Calibri Light"/>
              </a:rPr>
              <a:t>Kod </a:t>
            </a:r>
            <a:r>
              <a:rPr lang="pl-PL" dirty="0" err="1">
                <a:cs typeface="Calibri Light"/>
              </a:rPr>
              <a:t>shadera</a:t>
            </a:r>
            <a:endParaRPr lang="pl-PL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03485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55C288-E0C7-8B3D-B763-6E710557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Shader</a:t>
            </a:r>
            <a:r>
              <a:rPr lang="pl-PL" dirty="0">
                <a:cs typeface="Calibri Light"/>
              </a:rPr>
              <a:t> czyszczący bufor A1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B6F9BAE-4F46-FF13-FF81-EADCE9CCD3C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/>
              <a:t>Kliknij, aby dodać tekst</a:t>
            </a:r>
          </a:p>
        </p:txBody>
      </p:sp>
      <p:pic>
        <p:nvPicPr>
          <p:cNvPr id="7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585E14F6-8582-1E14-A6E9-75D2868FE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435" y="1535850"/>
            <a:ext cx="10249327" cy="4963084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63B28BA-71F4-2213-76D0-19B9E0CCC51D}"/>
              </a:ext>
            </a:extLst>
          </p:cNvPr>
          <p:cNvSpPr txBox="1"/>
          <p:nvPr/>
        </p:nvSpPr>
        <p:spPr>
          <a:xfrm>
            <a:off x="9804400" y="6206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 err="1"/>
              <a:t>computeshader.cs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04970F13-D119-7F33-C352-876F342E015E}"/>
                  </a:ext>
                </a:extLst>
              </p14:cNvPr>
              <p14:cNvContentPartPr/>
              <p14:nvPr/>
            </p14:nvContentPartPr>
            <p14:xfrm>
              <a:off x="3392326" y="1710777"/>
              <a:ext cx="457200" cy="47625"/>
            </p14:xfrm>
          </p:contentPart>
        </mc:Choice>
        <mc:Fallback xmlns=""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04970F13-D119-7F33-C352-876F342E01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4326" y="1692737"/>
                <a:ext cx="492840" cy="8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Pismo odręczne 5">
                <a:extLst>
                  <a:ext uri="{FF2B5EF4-FFF2-40B4-BE49-F238E27FC236}">
                    <a16:creationId xmlns:a16="http://schemas.microsoft.com/office/drawing/2014/main" id="{713447BF-38D9-D77F-AC76-743731EFE331}"/>
                  </a:ext>
                </a:extLst>
              </p14:cNvPr>
              <p14:cNvContentPartPr/>
              <p14:nvPr/>
            </p14:nvContentPartPr>
            <p14:xfrm>
              <a:off x="3359598" y="1650320"/>
              <a:ext cx="123825" cy="123825"/>
            </p14:xfrm>
          </p:contentPart>
        </mc:Choice>
        <mc:Fallback xmlns="">
          <p:pic>
            <p:nvPicPr>
              <p:cNvPr id="6" name="Pismo odręczne 5">
                <a:extLst>
                  <a:ext uri="{FF2B5EF4-FFF2-40B4-BE49-F238E27FC236}">
                    <a16:creationId xmlns:a16="http://schemas.microsoft.com/office/drawing/2014/main" id="{713447BF-38D9-D77F-AC76-743731EFE3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1704" y="1632322"/>
                <a:ext cx="159255" cy="159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656C074C-DFAE-541D-C50B-DA58526C7E96}"/>
                  </a:ext>
                </a:extLst>
              </p14:cNvPr>
              <p14:cNvContentPartPr/>
              <p14:nvPr/>
            </p14:nvContentPartPr>
            <p14:xfrm>
              <a:off x="3944297" y="1757285"/>
              <a:ext cx="152400" cy="85725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656C074C-DFAE-541D-C50B-DA58526C7E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25980" y="1740071"/>
                <a:ext cx="188668" cy="119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2B948ADD-F23C-7906-5D51-C6A9F56E55DD}"/>
                  </a:ext>
                </a:extLst>
              </p14:cNvPr>
              <p14:cNvContentPartPr/>
              <p14:nvPr/>
            </p14:nvContentPartPr>
            <p14:xfrm>
              <a:off x="4157675" y="1685441"/>
              <a:ext cx="485775" cy="228600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2B948ADD-F23C-7906-5D51-C6A9F56E55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39616" y="1667298"/>
                <a:ext cx="521531" cy="264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Pismo odręczne 9">
                <a:extLst>
                  <a:ext uri="{FF2B5EF4-FFF2-40B4-BE49-F238E27FC236}">
                    <a16:creationId xmlns:a16="http://schemas.microsoft.com/office/drawing/2014/main" id="{4C416565-82BA-2D4B-74FD-7DB151666143}"/>
                  </a:ext>
                </a:extLst>
              </p14:cNvPr>
              <p14:cNvContentPartPr/>
              <p14:nvPr/>
            </p14:nvContentPartPr>
            <p14:xfrm>
              <a:off x="4675908" y="1803128"/>
              <a:ext cx="123825" cy="114300"/>
            </p14:xfrm>
          </p:contentPart>
        </mc:Choice>
        <mc:Fallback xmlns="">
          <p:pic>
            <p:nvPicPr>
              <p:cNvPr id="10" name="Pismo odręczne 9">
                <a:extLst>
                  <a:ext uri="{FF2B5EF4-FFF2-40B4-BE49-F238E27FC236}">
                    <a16:creationId xmlns:a16="http://schemas.microsoft.com/office/drawing/2014/main" id="{4C416565-82BA-2D4B-74FD-7DB1516661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57427" y="1784390"/>
                <a:ext cx="160418" cy="15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37CA058E-0D90-C4F9-439D-ACBF2FE68E21}"/>
                  </a:ext>
                </a:extLst>
              </p14:cNvPr>
              <p14:cNvContentPartPr/>
              <p14:nvPr/>
            </p14:nvContentPartPr>
            <p14:xfrm>
              <a:off x="4740307" y="1864251"/>
              <a:ext cx="19049" cy="19049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37CA058E-0D90-C4F9-439D-ACBF2FE68E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13094" y="1842604"/>
                <a:ext cx="72930" cy="61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Pismo odręczne 11">
                <a:extLst>
                  <a:ext uri="{FF2B5EF4-FFF2-40B4-BE49-F238E27FC236}">
                    <a16:creationId xmlns:a16="http://schemas.microsoft.com/office/drawing/2014/main" id="{57792A18-A281-52AC-71F0-25B6AFB1A2E5}"/>
                  </a:ext>
                </a:extLst>
              </p14:cNvPr>
              <p14:cNvContentPartPr/>
              <p14:nvPr/>
            </p14:nvContentPartPr>
            <p14:xfrm>
              <a:off x="4613817" y="1863729"/>
              <a:ext cx="161925" cy="123825"/>
            </p14:xfrm>
          </p:contentPart>
        </mc:Choice>
        <mc:Fallback xmlns="">
          <p:pic>
            <p:nvPicPr>
              <p:cNvPr id="12" name="Pismo odręczne 11">
                <a:extLst>
                  <a:ext uri="{FF2B5EF4-FFF2-40B4-BE49-F238E27FC236}">
                    <a16:creationId xmlns:a16="http://schemas.microsoft.com/office/drawing/2014/main" id="{57792A18-A281-52AC-71F0-25B6AFB1A2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95825" y="1845887"/>
                <a:ext cx="197549" cy="159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Pismo odręczne 12">
                <a:extLst>
                  <a:ext uri="{FF2B5EF4-FFF2-40B4-BE49-F238E27FC236}">
                    <a16:creationId xmlns:a16="http://schemas.microsoft.com/office/drawing/2014/main" id="{8587DEF5-69E2-B0DA-06F8-2B7EA3868F54}"/>
                  </a:ext>
                </a:extLst>
              </p14:cNvPr>
              <p14:cNvContentPartPr/>
              <p14:nvPr/>
            </p14:nvContentPartPr>
            <p14:xfrm>
              <a:off x="4675909" y="1650320"/>
              <a:ext cx="19049" cy="19049"/>
            </p14:xfrm>
          </p:contentPart>
        </mc:Choice>
        <mc:Fallback xmlns="">
          <p:pic>
            <p:nvPicPr>
              <p:cNvPr id="13" name="Pismo odręczne 12">
                <a:extLst>
                  <a:ext uri="{FF2B5EF4-FFF2-40B4-BE49-F238E27FC236}">
                    <a16:creationId xmlns:a16="http://schemas.microsoft.com/office/drawing/2014/main" id="{8587DEF5-69E2-B0DA-06F8-2B7EA3868F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22995" y="697870"/>
                <a:ext cx="123819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Pismo odręczne 13">
                <a:extLst>
                  <a:ext uri="{FF2B5EF4-FFF2-40B4-BE49-F238E27FC236}">
                    <a16:creationId xmlns:a16="http://schemas.microsoft.com/office/drawing/2014/main" id="{85CAF1AE-78BA-6953-0356-346CCEA26A35}"/>
                  </a:ext>
                </a:extLst>
              </p14:cNvPr>
              <p14:cNvContentPartPr/>
              <p14:nvPr/>
            </p14:nvContentPartPr>
            <p14:xfrm>
              <a:off x="4804063" y="1772566"/>
              <a:ext cx="257175" cy="133350"/>
            </p14:xfrm>
          </p:contentPart>
        </mc:Choice>
        <mc:Fallback xmlns="">
          <p:pic>
            <p:nvPicPr>
              <p:cNvPr id="14" name="Pismo odręczne 13">
                <a:extLst>
                  <a:ext uri="{FF2B5EF4-FFF2-40B4-BE49-F238E27FC236}">
                    <a16:creationId xmlns:a16="http://schemas.microsoft.com/office/drawing/2014/main" id="{85CAF1AE-78BA-6953-0356-346CCEA26A3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86104" y="1755203"/>
                <a:ext cx="292734" cy="167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Pismo odręczne 14">
                <a:extLst>
                  <a:ext uri="{FF2B5EF4-FFF2-40B4-BE49-F238E27FC236}">
                    <a16:creationId xmlns:a16="http://schemas.microsoft.com/office/drawing/2014/main" id="{CB28743E-A0EC-F8DF-2CB8-F87E44A46126}"/>
                  </a:ext>
                </a:extLst>
              </p14:cNvPr>
              <p14:cNvContentPartPr/>
              <p14:nvPr/>
            </p14:nvContentPartPr>
            <p14:xfrm>
              <a:off x="7472286" y="1773497"/>
              <a:ext cx="400050" cy="257175"/>
            </p14:xfrm>
          </p:contentPart>
        </mc:Choice>
        <mc:Fallback xmlns="">
          <p:pic>
            <p:nvPicPr>
              <p:cNvPr id="15" name="Pismo odręczne 14">
                <a:extLst>
                  <a:ext uri="{FF2B5EF4-FFF2-40B4-BE49-F238E27FC236}">
                    <a16:creationId xmlns:a16="http://schemas.microsoft.com/office/drawing/2014/main" id="{CB28743E-A0EC-F8DF-2CB8-F87E44A4612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54151" y="1755638"/>
                <a:ext cx="435957" cy="292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Pismo odręczne 15">
                <a:extLst>
                  <a:ext uri="{FF2B5EF4-FFF2-40B4-BE49-F238E27FC236}">
                    <a16:creationId xmlns:a16="http://schemas.microsoft.com/office/drawing/2014/main" id="{B45633B4-9ABB-FEF5-0E0C-F859C225B301}"/>
                  </a:ext>
                </a:extLst>
              </p14:cNvPr>
              <p14:cNvContentPartPr/>
              <p14:nvPr/>
            </p14:nvContentPartPr>
            <p14:xfrm>
              <a:off x="7428215" y="1879532"/>
              <a:ext cx="219075" cy="200024"/>
            </p14:xfrm>
          </p:contentPart>
        </mc:Choice>
        <mc:Fallback xmlns="">
          <p:pic>
            <p:nvPicPr>
              <p:cNvPr id="16" name="Pismo odręczne 15">
                <a:extLst>
                  <a:ext uri="{FF2B5EF4-FFF2-40B4-BE49-F238E27FC236}">
                    <a16:creationId xmlns:a16="http://schemas.microsoft.com/office/drawing/2014/main" id="{B45633B4-9ABB-FEF5-0E0C-F859C225B30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09989" y="1861673"/>
                <a:ext cx="255162" cy="235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Pismo odręczne 16">
                <a:extLst>
                  <a:ext uri="{FF2B5EF4-FFF2-40B4-BE49-F238E27FC236}">
                    <a16:creationId xmlns:a16="http://schemas.microsoft.com/office/drawing/2014/main" id="{82E1EC3A-6EB0-EE8E-77F4-46F3829A787A}"/>
                  </a:ext>
                </a:extLst>
              </p14:cNvPr>
              <p14:cNvContentPartPr/>
              <p14:nvPr/>
            </p14:nvContentPartPr>
            <p14:xfrm>
              <a:off x="7985652" y="1608075"/>
              <a:ext cx="161925" cy="257175"/>
            </p14:xfrm>
          </p:contentPart>
        </mc:Choice>
        <mc:Fallback xmlns="">
          <p:pic>
            <p:nvPicPr>
              <p:cNvPr id="17" name="Pismo odręczne 16">
                <a:extLst>
                  <a:ext uri="{FF2B5EF4-FFF2-40B4-BE49-F238E27FC236}">
                    <a16:creationId xmlns:a16="http://schemas.microsoft.com/office/drawing/2014/main" id="{82E1EC3A-6EB0-EE8E-77F4-46F3829A787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67335" y="1590216"/>
                <a:ext cx="198193" cy="292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Pismo odręczne 17">
                <a:extLst>
                  <a:ext uri="{FF2B5EF4-FFF2-40B4-BE49-F238E27FC236}">
                    <a16:creationId xmlns:a16="http://schemas.microsoft.com/office/drawing/2014/main" id="{E93AEB90-8B1A-FD6F-9636-A2A3B2D58B59}"/>
                  </a:ext>
                </a:extLst>
              </p14:cNvPr>
              <p14:cNvContentPartPr/>
              <p14:nvPr/>
            </p14:nvContentPartPr>
            <p14:xfrm>
              <a:off x="8207151" y="1576645"/>
              <a:ext cx="257175" cy="371475"/>
            </p14:xfrm>
          </p:contentPart>
        </mc:Choice>
        <mc:Fallback xmlns="">
          <p:pic>
            <p:nvPicPr>
              <p:cNvPr id="18" name="Pismo odręczne 17">
                <a:extLst>
                  <a:ext uri="{FF2B5EF4-FFF2-40B4-BE49-F238E27FC236}">
                    <a16:creationId xmlns:a16="http://schemas.microsoft.com/office/drawing/2014/main" id="{E93AEB90-8B1A-FD6F-9636-A2A3B2D58B5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89066" y="1558524"/>
                <a:ext cx="292984" cy="407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Pismo odręczne 18">
                <a:extLst>
                  <a:ext uri="{FF2B5EF4-FFF2-40B4-BE49-F238E27FC236}">
                    <a16:creationId xmlns:a16="http://schemas.microsoft.com/office/drawing/2014/main" id="{D4EB6EE5-C105-5CF1-6BD7-09C5154F7827}"/>
                  </a:ext>
                </a:extLst>
              </p14:cNvPr>
              <p14:cNvContentPartPr/>
              <p14:nvPr/>
            </p14:nvContentPartPr>
            <p14:xfrm>
              <a:off x="8389131" y="1755026"/>
              <a:ext cx="285750" cy="123825"/>
            </p14:xfrm>
          </p:contentPart>
        </mc:Choice>
        <mc:Fallback xmlns="">
          <p:pic>
            <p:nvPicPr>
              <p:cNvPr id="19" name="Pismo odręczne 18">
                <a:extLst>
                  <a:ext uri="{FF2B5EF4-FFF2-40B4-BE49-F238E27FC236}">
                    <a16:creationId xmlns:a16="http://schemas.microsoft.com/office/drawing/2014/main" id="{D4EB6EE5-C105-5CF1-6BD7-09C5154F782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71338" y="1736870"/>
                <a:ext cx="320979" cy="159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Pismo odręczne 19">
                <a:extLst>
                  <a:ext uri="{FF2B5EF4-FFF2-40B4-BE49-F238E27FC236}">
                    <a16:creationId xmlns:a16="http://schemas.microsoft.com/office/drawing/2014/main" id="{54F9CE82-7555-D4F1-BC18-C28C69094134}"/>
                  </a:ext>
                </a:extLst>
              </p14:cNvPr>
              <p14:cNvContentPartPr/>
              <p14:nvPr/>
            </p14:nvContentPartPr>
            <p14:xfrm>
              <a:off x="8755868" y="1773588"/>
              <a:ext cx="95250" cy="104775"/>
            </p14:xfrm>
          </p:contentPart>
        </mc:Choice>
        <mc:Fallback xmlns="">
          <p:pic>
            <p:nvPicPr>
              <p:cNvPr id="20" name="Pismo odręczne 19">
                <a:extLst>
                  <a:ext uri="{FF2B5EF4-FFF2-40B4-BE49-F238E27FC236}">
                    <a16:creationId xmlns:a16="http://schemas.microsoft.com/office/drawing/2014/main" id="{54F9CE82-7555-D4F1-BC18-C28C690941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37118" y="1755398"/>
                <a:ext cx="132375" cy="14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Pismo odręczne 20">
                <a:extLst>
                  <a:ext uri="{FF2B5EF4-FFF2-40B4-BE49-F238E27FC236}">
                    <a16:creationId xmlns:a16="http://schemas.microsoft.com/office/drawing/2014/main" id="{FB15028A-50DC-33EC-FF64-FEE8A921940F}"/>
                  </a:ext>
                </a:extLst>
              </p14:cNvPr>
              <p14:cNvContentPartPr/>
              <p14:nvPr/>
            </p14:nvContentPartPr>
            <p14:xfrm>
              <a:off x="8648903" y="2781095"/>
              <a:ext cx="371475" cy="219075"/>
            </p14:xfrm>
          </p:contentPart>
        </mc:Choice>
        <mc:Fallback xmlns="">
          <p:pic>
            <p:nvPicPr>
              <p:cNvPr id="21" name="Pismo odręczne 20">
                <a:extLst>
                  <a:ext uri="{FF2B5EF4-FFF2-40B4-BE49-F238E27FC236}">
                    <a16:creationId xmlns:a16="http://schemas.microsoft.com/office/drawing/2014/main" id="{FB15028A-50DC-33EC-FF64-FEE8A921940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630693" y="2762930"/>
                <a:ext cx="407530" cy="255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Pismo odręczne 21">
                <a:extLst>
                  <a:ext uri="{FF2B5EF4-FFF2-40B4-BE49-F238E27FC236}">
                    <a16:creationId xmlns:a16="http://schemas.microsoft.com/office/drawing/2014/main" id="{2DFCC5EE-E5D4-04ED-0BFF-009AE9DEAEBC}"/>
                  </a:ext>
                </a:extLst>
              </p14:cNvPr>
              <p14:cNvContentPartPr/>
              <p14:nvPr/>
            </p14:nvContentPartPr>
            <p14:xfrm>
              <a:off x="8648903" y="2765159"/>
              <a:ext cx="228600" cy="19049"/>
            </p14:xfrm>
          </p:contentPart>
        </mc:Choice>
        <mc:Fallback xmlns="">
          <p:pic>
            <p:nvPicPr>
              <p:cNvPr id="22" name="Pismo odręczne 21">
                <a:extLst>
                  <a:ext uri="{FF2B5EF4-FFF2-40B4-BE49-F238E27FC236}">
                    <a16:creationId xmlns:a16="http://schemas.microsoft.com/office/drawing/2014/main" id="{2DFCC5EE-E5D4-04ED-0BFF-009AE9DEAE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630960" y="2745316"/>
                <a:ext cx="264128" cy="58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Pismo odręczne 22">
                <a:extLst>
                  <a:ext uri="{FF2B5EF4-FFF2-40B4-BE49-F238E27FC236}">
                    <a16:creationId xmlns:a16="http://schemas.microsoft.com/office/drawing/2014/main" id="{BC1E0563-A203-A136-7EBE-52ABB7996738}"/>
                  </a:ext>
                </a:extLst>
              </p14:cNvPr>
              <p14:cNvContentPartPr/>
              <p14:nvPr/>
            </p14:nvContentPartPr>
            <p14:xfrm>
              <a:off x="8618341" y="2781095"/>
              <a:ext cx="28575" cy="123825"/>
            </p14:xfrm>
          </p:contentPart>
        </mc:Choice>
        <mc:Fallback xmlns="">
          <p:pic>
            <p:nvPicPr>
              <p:cNvPr id="23" name="Pismo odręczne 22">
                <a:extLst>
                  <a:ext uri="{FF2B5EF4-FFF2-40B4-BE49-F238E27FC236}">
                    <a16:creationId xmlns:a16="http://schemas.microsoft.com/office/drawing/2014/main" id="{BC1E0563-A203-A136-7EBE-52ABB799673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601332" y="2762832"/>
                <a:ext cx="62253" cy="159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Pismo odręczne 23">
                <a:extLst>
                  <a:ext uri="{FF2B5EF4-FFF2-40B4-BE49-F238E27FC236}">
                    <a16:creationId xmlns:a16="http://schemas.microsoft.com/office/drawing/2014/main" id="{A667F45C-79E7-22DB-A0F8-664EB0AB36CD}"/>
                  </a:ext>
                </a:extLst>
              </p14:cNvPr>
              <p14:cNvContentPartPr/>
              <p14:nvPr/>
            </p14:nvContentPartPr>
            <p14:xfrm>
              <a:off x="9073819" y="2949183"/>
              <a:ext cx="228600" cy="142875"/>
            </p14:xfrm>
          </p:contentPart>
        </mc:Choice>
        <mc:Fallback xmlns="">
          <p:pic>
            <p:nvPicPr>
              <p:cNvPr id="24" name="Pismo odręczne 23">
                <a:extLst>
                  <a:ext uri="{FF2B5EF4-FFF2-40B4-BE49-F238E27FC236}">
                    <a16:creationId xmlns:a16="http://schemas.microsoft.com/office/drawing/2014/main" id="{A667F45C-79E7-22DB-A0F8-664EB0AB36C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055987" y="2931052"/>
                <a:ext cx="263906" cy="178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Pismo odręczne 24">
                <a:extLst>
                  <a:ext uri="{FF2B5EF4-FFF2-40B4-BE49-F238E27FC236}">
                    <a16:creationId xmlns:a16="http://schemas.microsoft.com/office/drawing/2014/main" id="{74F19C04-36E9-9F91-4CEB-2938C9046A37}"/>
                  </a:ext>
                </a:extLst>
              </p14:cNvPr>
              <p14:cNvContentPartPr/>
              <p14:nvPr/>
            </p14:nvContentPartPr>
            <p14:xfrm>
              <a:off x="9320387" y="2919066"/>
              <a:ext cx="1133475" cy="200024"/>
            </p14:xfrm>
          </p:contentPart>
        </mc:Choice>
        <mc:Fallback xmlns="">
          <p:pic>
            <p:nvPicPr>
              <p:cNvPr id="25" name="Pismo odręczne 24">
                <a:extLst>
                  <a:ext uri="{FF2B5EF4-FFF2-40B4-BE49-F238E27FC236}">
                    <a16:creationId xmlns:a16="http://schemas.microsoft.com/office/drawing/2014/main" id="{74F19C04-36E9-9F91-4CEB-2938C9046A3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302407" y="2900681"/>
                <a:ext cx="1169076" cy="236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Pismo odręczne 25">
                <a:extLst>
                  <a:ext uri="{FF2B5EF4-FFF2-40B4-BE49-F238E27FC236}">
                    <a16:creationId xmlns:a16="http://schemas.microsoft.com/office/drawing/2014/main" id="{46DAF821-D796-04FC-413E-B4FA06AD5B88}"/>
                  </a:ext>
                </a:extLst>
              </p14:cNvPr>
              <p14:cNvContentPartPr/>
              <p14:nvPr/>
            </p14:nvContentPartPr>
            <p14:xfrm>
              <a:off x="10436750" y="2971702"/>
              <a:ext cx="238125" cy="152400"/>
            </p14:xfrm>
          </p:contentPart>
        </mc:Choice>
        <mc:Fallback xmlns="">
          <p:pic>
            <p:nvPicPr>
              <p:cNvPr id="26" name="Pismo odręczne 25">
                <a:extLst>
                  <a:ext uri="{FF2B5EF4-FFF2-40B4-BE49-F238E27FC236}">
                    <a16:creationId xmlns:a16="http://schemas.microsoft.com/office/drawing/2014/main" id="{46DAF821-D796-04FC-413E-B4FA06AD5B8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418979" y="2953688"/>
                <a:ext cx="273311" cy="188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Pismo odręczne 26">
                <a:extLst>
                  <a:ext uri="{FF2B5EF4-FFF2-40B4-BE49-F238E27FC236}">
                    <a16:creationId xmlns:a16="http://schemas.microsoft.com/office/drawing/2014/main" id="{752CD008-D4A6-79BE-7F99-23B3B4D7ECC6}"/>
                  </a:ext>
                </a:extLst>
              </p14:cNvPr>
              <p14:cNvContentPartPr/>
              <p14:nvPr/>
            </p14:nvContentPartPr>
            <p14:xfrm>
              <a:off x="10574277" y="2998512"/>
              <a:ext cx="85725" cy="28575"/>
            </p14:xfrm>
          </p:contentPart>
        </mc:Choice>
        <mc:Fallback xmlns="">
          <p:pic>
            <p:nvPicPr>
              <p:cNvPr id="27" name="Pismo odręczne 26">
                <a:extLst>
                  <a:ext uri="{FF2B5EF4-FFF2-40B4-BE49-F238E27FC236}">
                    <a16:creationId xmlns:a16="http://schemas.microsoft.com/office/drawing/2014/main" id="{752CD008-D4A6-79BE-7F99-23B3B4D7ECC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556782" y="2979957"/>
                <a:ext cx="120365" cy="65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Pismo odręczne 27">
                <a:extLst>
                  <a:ext uri="{FF2B5EF4-FFF2-40B4-BE49-F238E27FC236}">
                    <a16:creationId xmlns:a16="http://schemas.microsoft.com/office/drawing/2014/main" id="{3D221BD8-9968-0497-E283-A02A8C2AF7B5}"/>
                  </a:ext>
                </a:extLst>
              </p14:cNvPr>
              <p14:cNvContentPartPr/>
              <p14:nvPr/>
            </p14:nvContentPartPr>
            <p14:xfrm>
              <a:off x="9336537" y="3285360"/>
              <a:ext cx="514350" cy="171450"/>
            </p14:xfrm>
          </p:contentPart>
        </mc:Choice>
        <mc:Fallback xmlns="">
          <p:pic>
            <p:nvPicPr>
              <p:cNvPr id="28" name="Pismo odręczne 27">
                <a:extLst>
                  <a:ext uri="{FF2B5EF4-FFF2-40B4-BE49-F238E27FC236}">
                    <a16:creationId xmlns:a16="http://schemas.microsoft.com/office/drawing/2014/main" id="{3D221BD8-9968-0497-E283-A02A8C2AF7B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318477" y="3267198"/>
                <a:ext cx="550109" cy="207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Pismo odręczne 28">
                <a:extLst>
                  <a:ext uri="{FF2B5EF4-FFF2-40B4-BE49-F238E27FC236}">
                    <a16:creationId xmlns:a16="http://schemas.microsoft.com/office/drawing/2014/main" id="{9DDDDEC6-A58D-82B5-6773-F49FC987C10C}"/>
                  </a:ext>
                </a:extLst>
              </p14:cNvPr>
              <p14:cNvContentPartPr/>
              <p14:nvPr/>
            </p14:nvContentPartPr>
            <p14:xfrm>
              <a:off x="9875500" y="3300593"/>
              <a:ext cx="514350" cy="180975"/>
            </p14:xfrm>
          </p:contentPart>
        </mc:Choice>
        <mc:Fallback xmlns="">
          <p:pic>
            <p:nvPicPr>
              <p:cNvPr id="29" name="Pismo odręczne 28">
                <a:extLst>
                  <a:ext uri="{FF2B5EF4-FFF2-40B4-BE49-F238E27FC236}">
                    <a16:creationId xmlns:a16="http://schemas.microsoft.com/office/drawing/2014/main" id="{9DDDDEC6-A58D-82B5-6773-F49FC987C10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857641" y="3283057"/>
                <a:ext cx="549712" cy="215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Pismo odręczne 29">
                <a:extLst>
                  <a:ext uri="{FF2B5EF4-FFF2-40B4-BE49-F238E27FC236}">
                    <a16:creationId xmlns:a16="http://schemas.microsoft.com/office/drawing/2014/main" id="{FE4CBD41-602C-AE31-42E5-4A5C016B19D4}"/>
                  </a:ext>
                </a:extLst>
              </p14:cNvPr>
              <p14:cNvContentPartPr/>
              <p14:nvPr/>
            </p14:nvContentPartPr>
            <p14:xfrm>
              <a:off x="10482593" y="3370613"/>
              <a:ext cx="361950" cy="142875"/>
            </p14:xfrm>
          </p:contentPart>
        </mc:Choice>
        <mc:Fallback xmlns="">
          <p:pic>
            <p:nvPicPr>
              <p:cNvPr id="30" name="Pismo odręczne 29">
                <a:extLst>
                  <a:ext uri="{FF2B5EF4-FFF2-40B4-BE49-F238E27FC236}">
                    <a16:creationId xmlns:a16="http://schemas.microsoft.com/office/drawing/2014/main" id="{FE4CBD41-602C-AE31-42E5-4A5C016B19D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464815" y="3352154"/>
                <a:ext cx="397149" cy="179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Pismo odręczne 30">
                <a:extLst>
                  <a:ext uri="{FF2B5EF4-FFF2-40B4-BE49-F238E27FC236}">
                    <a16:creationId xmlns:a16="http://schemas.microsoft.com/office/drawing/2014/main" id="{99F39F44-66CC-7089-5B07-40F4AB210C31}"/>
                  </a:ext>
                </a:extLst>
              </p14:cNvPr>
              <p14:cNvContentPartPr/>
              <p14:nvPr/>
            </p14:nvContentPartPr>
            <p14:xfrm>
              <a:off x="10788208" y="3285360"/>
              <a:ext cx="19049" cy="19049"/>
            </p14:xfrm>
          </p:contentPart>
        </mc:Choice>
        <mc:Fallback xmlns="">
          <p:pic>
            <p:nvPicPr>
              <p:cNvPr id="31" name="Pismo odręczne 30">
                <a:extLst>
                  <a:ext uri="{FF2B5EF4-FFF2-40B4-BE49-F238E27FC236}">
                    <a16:creationId xmlns:a16="http://schemas.microsoft.com/office/drawing/2014/main" id="{99F39F44-66CC-7089-5B07-40F4AB210C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835758" y="2332910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Pismo odręczne 31">
                <a:extLst>
                  <a:ext uri="{FF2B5EF4-FFF2-40B4-BE49-F238E27FC236}">
                    <a16:creationId xmlns:a16="http://schemas.microsoft.com/office/drawing/2014/main" id="{B832B8D4-730A-F109-2074-D1948836D9B5}"/>
                  </a:ext>
                </a:extLst>
              </p14:cNvPr>
              <p14:cNvContentPartPr/>
              <p14:nvPr/>
            </p14:nvContentPartPr>
            <p14:xfrm>
              <a:off x="10834050" y="3399801"/>
              <a:ext cx="381000" cy="200024"/>
            </p14:xfrm>
          </p:contentPart>
        </mc:Choice>
        <mc:Fallback xmlns="">
          <p:pic>
            <p:nvPicPr>
              <p:cNvPr id="32" name="Pismo odręczne 31">
                <a:extLst>
                  <a:ext uri="{FF2B5EF4-FFF2-40B4-BE49-F238E27FC236}">
                    <a16:creationId xmlns:a16="http://schemas.microsoft.com/office/drawing/2014/main" id="{B832B8D4-730A-F109-2074-D1948836D9B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815976" y="3381748"/>
                <a:ext cx="416787" cy="235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Pismo odręczne 32">
                <a:extLst>
                  <a:ext uri="{FF2B5EF4-FFF2-40B4-BE49-F238E27FC236}">
                    <a16:creationId xmlns:a16="http://schemas.microsoft.com/office/drawing/2014/main" id="{41803C8B-36A5-6EC8-0E9F-47AAA94AF774}"/>
                  </a:ext>
                </a:extLst>
              </p14:cNvPr>
              <p14:cNvContentPartPr/>
              <p14:nvPr/>
            </p14:nvContentPartPr>
            <p14:xfrm>
              <a:off x="11170227" y="3361764"/>
              <a:ext cx="19049" cy="19049"/>
            </p14:xfrm>
          </p:contentPart>
        </mc:Choice>
        <mc:Fallback xmlns="">
          <p:pic>
            <p:nvPicPr>
              <p:cNvPr id="33" name="Pismo odręczne 32">
                <a:extLst>
                  <a:ext uri="{FF2B5EF4-FFF2-40B4-BE49-F238E27FC236}">
                    <a16:creationId xmlns:a16="http://schemas.microsoft.com/office/drawing/2014/main" id="{41803C8B-36A5-6EC8-0E9F-47AAA94AF77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217777" y="2409314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Pismo odręczne 33">
                <a:extLst>
                  <a:ext uri="{FF2B5EF4-FFF2-40B4-BE49-F238E27FC236}">
                    <a16:creationId xmlns:a16="http://schemas.microsoft.com/office/drawing/2014/main" id="{0F657660-D4D5-81BF-8C84-7BED59DBB303}"/>
                  </a:ext>
                </a:extLst>
              </p14:cNvPr>
              <p14:cNvContentPartPr/>
              <p14:nvPr/>
            </p14:nvContentPartPr>
            <p14:xfrm>
              <a:off x="11261911" y="3468729"/>
              <a:ext cx="285750" cy="123825"/>
            </p14:xfrm>
          </p:contentPart>
        </mc:Choice>
        <mc:Fallback xmlns="">
          <p:pic>
            <p:nvPicPr>
              <p:cNvPr id="34" name="Pismo odręczne 33">
                <a:extLst>
                  <a:ext uri="{FF2B5EF4-FFF2-40B4-BE49-F238E27FC236}">
                    <a16:creationId xmlns:a16="http://schemas.microsoft.com/office/drawing/2014/main" id="{0F657660-D4D5-81BF-8C84-7BED59DBB30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244185" y="3450731"/>
                <a:ext cx="320848" cy="159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Pismo odręczne 34">
                <a:extLst>
                  <a:ext uri="{FF2B5EF4-FFF2-40B4-BE49-F238E27FC236}">
                    <a16:creationId xmlns:a16="http://schemas.microsoft.com/office/drawing/2014/main" id="{BA2D898F-78FC-901F-214D-972FEBE31A9A}"/>
                  </a:ext>
                </a:extLst>
              </p14:cNvPr>
              <p14:cNvContentPartPr/>
              <p14:nvPr/>
            </p14:nvContentPartPr>
            <p14:xfrm>
              <a:off x="4217486" y="3071430"/>
              <a:ext cx="457200" cy="19049"/>
            </p14:xfrm>
          </p:contentPart>
        </mc:Choice>
        <mc:Fallback xmlns="">
          <p:pic>
            <p:nvPicPr>
              <p:cNvPr id="35" name="Pismo odręczne 34">
                <a:extLst>
                  <a:ext uri="{FF2B5EF4-FFF2-40B4-BE49-F238E27FC236}">
                    <a16:creationId xmlns:a16="http://schemas.microsoft.com/office/drawing/2014/main" id="{BA2D898F-78FC-901F-214D-972FEBE31A9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99458" y="3050264"/>
                <a:ext cx="492896" cy="60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Pismo odręczne 35">
                <a:extLst>
                  <a:ext uri="{FF2B5EF4-FFF2-40B4-BE49-F238E27FC236}">
                    <a16:creationId xmlns:a16="http://schemas.microsoft.com/office/drawing/2014/main" id="{B7EEE68F-5AC1-498D-BB6B-EF90C720931F}"/>
                  </a:ext>
                </a:extLst>
              </p14:cNvPr>
              <p14:cNvContentPartPr/>
              <p14:nvPr/>
            </p14:nvContentPartPr>
            <p14:xfrm>
              <a:off x="4163192" y="2979745"/>
              <a:ext cx="114300" cy="152400"/>
            </p14:xfrm>
          </p:contentPart>
        </mc:Choice>
        <mc:Fallback xmlns="">
          <p:pic>
            <p:nvPicPr>
              <p:cNvPr id="36" name="Pismo odręczne 35">
                <a:extLst>
                  <a:ext uri="{FF2B5EF4-FFF2-40B4-BE49-F238E27FC236}">
                    <a16:creationId xmlns:a16="http://schemas.microsoft.com/office/drawing/2014/main" id="{B7EEE68F-5AC1-498D-BB6B-EF90C720931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45444" y="2961339"/>
                <a:ext cx="149442" cy="188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Pismo odręczne 36">
                <a:extLst>
                  <a:ext uri="{FF2B5EF4-FFF2-40B4-BE49-F238E27FC236}">
                    <a16:creationId xmlns:a16="http://schemas.microsoft.com/office/drawing/2014/main" id="{6345E677-1193-CE12-D1A1-7CC8F778A61F}"/>
                  </a:ext>
                </a:extLst>
              </p14:cNvPr>
              <p14:cNvContentPartPr/>
              <p14:nvPr/>
            </p14:nvContentPartPr>
            <p14:xfrm>
              <a:off x="4768617" y="3025587"/>
              <a:ext cx="114300" cy="142875"/>
            </p14:xfrm>
          </p:contentPart>
        </mc:Choice>
        <mc:Fallback xmlns="">
          <p:pic>
            <p:nvPicPr>
              <p:cNvPr id="37" name="Pismo odręczne 36">
                <a:extLst>
                  <a:ext uri="{FF2B5EF4-FFF2-40B4-BE49-F238E27FC236}">
                    <a16:creationId xmlns:a16="http://schemas.microsoft.com/office/drawing/2014/main" id="{6345E677-1193-CE12-D1A1-7CC8F778A61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51299" y="3007270"/>
                <a:ext cx="148590" cy="179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Pismo odręczne 37">
                <a:extLst>
                  <a:ext uri="{FF2B5EF4-FFF2-40B4-BE49-F238E27FC236}">
                    <a16:creationId xmlns:a16="http://schemas.microsoft.com/office/drawing/2014/main" id="{D97EDD5A-8365-9DDD-21C5-366EE37855CC}"/>
                  </a:ext>
                </a:extLst>
              </p14:cNvPr>
              <p14:cNvContentPartPr/>
              <p14:nvPr/>
            </p14:nvContentPartPr>
            <p14:xfrm>
              <a:off x="4935681" y="2964464"/>
              <a:ext cx="19049" cy="180975"/>
            </p14:xfrm>
          </p:contentPart>
        </mc:Choice>
        <mc:Fallback xmlns="">
          <p:pic>
            <p:nvPicPr>
              <p:cNvPr id="38" name="Pismo odręczne 37">
                <a:extLst>
                  <a:ext uri="{FF2B5EF4-FFF2-40B4-BE49-F238E27FC236}">
                    <a16:creationId xmlns:a16="http://schemas.microsoft.com/office/drawing/2014/main" id="{D97EDD5A-8365-9DDD-21C5-366EE37855C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00405" y="2946035"/>
                <a:ext cx="88895" cy="217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Pismo odręczne 38">
                <a:extLst>
                  <a:ext uri="{FF2B5EF4-FFF2-40B4-BE49-F238E27FC236}">
                    <a16:creationId xmlns:a16="http://schemas.microsoft.com/office/drawing/2014/main" id="{9721EE0E-6F7A-53A7-9FFA-DB66A678F764}"/>
                  </a:ext>
                </a:extLst>
              </p14:cNvPr>
              <p14:cNvContentPartPr/>
              <p14:nvPr/>
            </p14:nvContentPartPr>
            <p14:xfrm>
              <a:off x="4905120" y="3055483"/>
              <a:ext cx="114300" cy="19049"/>
            </p14:xfrm>
          </p:contentPart>
        </mc:Choice>
        <mc:Fallback xmlns="">
          <p:pic>
            <p:nvPicPr>
              <p:cNvPr id="39" name="Pismo odręczne 38">
                <a:extLst>
                  <a:ext uri="{FF2B5EF4-FFF2-40B4-BE49-F238E27FC236}">
                    <a16:creationId xmlns:a16="http://schemas.microsoft.com/office/drawing/2014/main" id="{9721EE0E-6F7A-53A7-9FFA-DB66A678F76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86977" y="3034317"/>
                <a:ext cx="150223" cy="60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Pismo odręczne 39">
                <a:extLst>
                  <a:ext uri="{FF2B5EF4-FFF2-40B4-BE49-F238E27FC236}">
                    <a16:creationId xmlns:a16="http://schemas.microsoft.com/office/drawing/2014/main" id="{D448145A-E7EF-288E-F44E-ACAB2D21CC71}"/>
                  </a:ext>
                </a:extLst>
              </p14:cNvPr>
              <p14:cNvContentPartPr/>
              <p14:nvPr/>
            </p14:nvContentPartPr>
            <p14:xfrm>
              <a:off x="5027366" y="3085261"/>
              <a:ext cx="95250" cy="57150"/>
            </p14:xfrm>
          </p:contentPart>
        </mc:Choice>
        <mc:Fallback xmlns="">
          <p:pic>
            <p:nvPicPr>
              <p:cNvPr id="40" name="Pismo odręczne 39">
                <a:extLst>
                  <a:ext uri="{FF2B5EF4-FFF2-40B4-BE49-F238E27FC236}">
                    <a16:creationId xmlns:a16="http://schemas.microsoft.com/office/drawing/2014/main" id="{D448145A-E7EF-288E-F44E-ACAB2D21CC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08762" y="3068452"/>
                <a:ext cx="132085" cy="90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Pismo odręczne 40">
                <a:extLst>
                  <a:ext uri="{FF2B5EF4-FFF2-40B4-BE49-F238E27FC236}">
                    <a16:creationId xmlns:a16="http://schemas.microsoft.com/office/drawing/2014/main" id="{AE7117E2-B789-B5BE-059B-1513EA51776C}"/>
                  </a:ext>
                </a:extLst>
              </p14:cNvPr>
              <p14:cNvContentPartPr/>
              <p14:nvPr/>
            </p14:nvContentPartPr>
            <p14:xfrm>
              <a:off x="5103770" y="3117272"/>
              <a:ext cx="190500" cy="66675"/>
            </p14:xfrm>
          </p:contentPart>
        </mc:Choice>
        <mc:Fallback xmlns="">
          <p:pic>
            <p:nvPicPr>
              <p:cNvPr id="41" name="Pismo odręczne 40">
                <a:extLst>
                  <a:ext uri="{FF2B5EF4-FFF2-40B4-BE49-F238E27FC236}">
                    <a16:creationId xmlns:a16="http://schemas.microsoft.com/office/drawing/2014/main" id="{AE7117E2-B789-B5BE-059B-1513EA51776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85382" y="3100435"/>
                <a:ext cx="226908" cy="100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Pismo odręczne 41">
                <a:extLst>
                  <a:ext uri="{FF2B5EF4-FFF2-40B4-BE49-F238E27FC236}">
                    <a16:creationId xmlns:a16="http://schemas.microsoft.com/office/drawing/2014/main" id="{8B56765A-DFBE-E393-5ED9-4284FC6331C7}"/>
                  </a:ext>
                </a:extLst>
              </p14:cNvPr>
              <p14:cNvContentPartPr/>
              <p14:nvPr/>
            </p14:nvContentPartPr>
            <p14:xfrm>
              <a:off x="5287139" y="2949183"/>
              <a:ext cx="19049" cy="161925"/>
            </p14:xfrm>
          </p:contentPart>
        </mc:Choice>
        <mc:Fallback xmlns="">
          <p:pic>
            <p:nvPicPr>
              <p:cNvPr id="42" name="Pismo odręczne 41">
                <a:extLst>
                  <a:ext uri="{FF2B5EF4-FFF2-40B4-BE49-F238E27FC236}">
                    <a16:creationId xmlns:a16="http://schemas.microsoft.com/office/drawing/2014/main" id="{8B56765A-DFBE-E393-5ED9-4284FC6331C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71777" y="2931030"/>
                <a:ext cx="49466" cy="197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Pismo odręczne 42">
                <a:extLst>
                  <a:ext uri="{FF2B5EF4-FFF2-40B4-BE49-F238E27FC236}">
                    <a16:creationId xmlns:a16="http://schemas.microsoft.com/office/drawing/2014/main" id="{714F975F-32FC-4990-A659-6339701BFD8D}"/>
                  </a:ext>
                </a:extLst>
              </p14:cNvPr>
              <p14:cNvContentPartPr/>
              <p14:nvPr/>
            </p14:nvContentPartPr>
            <p14:xfrm>
              <a:off x="5195454" y="2905568"/>
              <a:ext cx="152400" cy="28575"/>
            </p14:xfrm>
          </p:contentPart>
        </mc:Choice>
        <mc:Fallback xmlns="">
          <p:pic>
            <p:nvPicPr>
              <p:cNvPr id="43" name="Pismo odręczne 42">
                <a:extLst>
                  <a:ext uri="{FF2B5EF4-FFF2-40B4-BE49-F238E27FC236}">
                    <a16:creationId xmlns:a16="http://schemas.microsoft.com/office/drawing/2014/main" id="{714F975F-32FC-4990-A659-6339701BFD8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77525" y="2887709"/>
                <a:ext cx="187900" cy="63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Pismo odręczne 43">
                <a:extLst>
                  <a:ext uri="{FF2B5EF4-FFF2-40B4-BE49-F238E27FC236}">
                    <a16:creationId xmlns:a16="http://schemas.microsoft.com/office/drawing/2014/main" id="{F8AC22F7-2928-3B3E-72CD-25FFE4CCCDB8}"/>
                  </a:ext>
                </a:extLst>
              </p14:cNvPr>
              <p14:cNvContentPartPr/>
              <p14:nvPr/>
            </p14:nvContentPartPr>
            <p14:xfrm>
              <a:off x="5332981" y="3070216"/>
              <a:ext cx="114300" cy="142875"/>
            </p14:xfrm>
          </p:contentPart>
        </mc:Choice>
        <mc:Fallback xmlns="">
          <p:pic>
            <p:nvPicPr>
              <p:cNvPr id="44" name="Pismo odręczne 43">
                <a:extLst>
                  <a:ext uri="{FF2B5EF4-FFF2-40B4-BE49-F238E27FC236}">
                    <a16:creationId xmlns:a16="http://schemas.microsoft.com/office/drawing/2014/main" id="{F8AC22F7-2928-3B3E-72CD-25FFE4CCCDB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15009" y="3052131"/>
                <a:ext cx="149884" cy="178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Pismo odręczne 44">
                <a:extLst>
                  <a:ext uri="{FF2B5EF4-FFF2-40B4-BE49-F238E27FC236}">
                    <a16:creationId xmlns:a16="http://schemas.microsoft.com/office/drawing/2014/main" id="{85720A76-AA05-BE14-AA97-A8042C1E539F}"/>
                  </a:ext>
                </a:extLst>
              </p14:cNvPr>
              <p14:cNvContentPartPr/>
              <p14:nvPr/>
            </p14:nvContentPartPr>
            <p14:xfrm>
              <a:off x="4950508" y="3270080"/>
              <a:ext cx="133350" cy="190500"/>
            </p14:xfrm>
          </p:contentPart>
        </mc:Choice>
        <mc:Fallback xmlns="">
          <p:pic>
            <p:nvPicPr>
              <p:cNvPr id="45" name="Pismo odręczne 44">
                <a:extLst>
                  <a:ext uri="{FF2B5EF4-FFF2-40B4-BE49-F238E27FC236}">
                    <a16:creationId xmlns:a16="http://schemas.microsoft.com/office/drawing/2014/main" id="{85720A76-AA05-BE14-AA97-A8042C1E539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932916" y="3251692"/>
                <a:ext cx="168183" cy="226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Pismo odręczne 45">
                <a:extLst>
                  <a:ext uri="{FF2B5EF4-FFF2-40B4-BE49-F238E27FC236}">
                    <a16:creationId xmlns:a16="http://schemas.microsoft.com/office/drawing/2014/main" id="{0C7B37DB-9468-58C1-E0EF-DB1999C953E5}"/>
                  </a:ext>
                </a:extLst>
              </p14:cNvPr>
              <p14:cNvContentPartPr/>
              <p14:nvPr/>
            </p14:nvContentPartPr>
            <p14:xfrm>
              <a:off x="5120881" y="3407606"/>
              <a:ext cx="114300" cy="85725"/>
            </p14:xfrm>
          </p:contentPart>
        </mc:Choice>
        <mc:Fallback xmlns="">
          <p:pic>
            <p:nvPicPr>
              <p:cNvPr id="46" name="Pismo odręczne 45">
                <a:extLst>
                  <a:ext uri="{FF2B5EF4-FFF2-40B4-BE49-F238E27FC236}">
                    <a16:creationId xmlns:a16="http://schemas.microsoft.com/office/drawing/2014/main" id="{0C7B37DB-9468-58C1-E0EF-DB1999C953E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102680" y="3389210"/>
                <a:ext cx="150337" cy="122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Pismo odręczne 46">
                <a:extLst>
                  <a:ext uri="{FF2B5EF4-FFF2-40B4-BE49-F238E27FC236}">
                    <a16:creationId xmlns:a16="http://schemas.microsoft.com/office/drawing/2014/main" id="{47D912A0-A172-D251-7EA8-31A8E674C687}"/>
                  </a:ext>
                </a:extLst>
              </p14:cNvPr>
              <p14:cNvContentPartPr/>
              <p14:nvPr/>
            </p14:nvContentPartPr>
            <p14:xfrm>
              <a:off x="5340854" y="3331202"/>
              <a:ext cx="57150" cy="142875"/>
            </p14:xfrm>
          </p:contentPart>
        </mc:Choice>
        <mc:Fallback xmlns="">
          <p:pic>
            <p:nvPicPr>
              <p:cNvPr id="47" name="Pismo odręczne 46">
                <a:extLst>
                  <a:ext uri="{FF2B5EF4-FFF2-40B4-BE49-F238E27FC236}">
                    <a16:creationId xmlns:a16="http://schemas.microsoft.com/office/drawing/2014/main" id="{47D912A0-A172-D251-7EA8-31A8E674C68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23215" y="3312838"/>
                <a:ext cx="92075" cy="179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Pismo odręczne 47">
                <a:extLst>
                  <a:ext uri="{FF2B5EF4-FFF2-40B4-BE49-F238E27FC236}">
                    <a16:creationId xmlns:a16="http://schemas.microsoft.com/office/drawing/2014/main" id="{45306D8F-DF2B-C194-57CE-4516B9DEF092}"/>
                  </a:ext>
                </a:extLst>
              </p14:cNvPr>
              <p14:cNvContentPartPr/>
              <p14:nvPr/>
            </p14:nvContentPartPr>
            <p14:xfrm>
              <a:off x="5392794" y="3344407"/>
              <a:ext cx="152400" cy="95250"/>
            </p14:xfrm>
          </p:contentPart>
        </mc:Choice>
        <mc:Fallback xmlns="">
          <p:pic>
            <p:nvPicPr>
              <p:cNvPr id="48" name="Pismo odręczne 47">
                <a:extLst>
                  <a:ext uri="{FF2B5EF4-FFF2-40B4-BE49-F238E27FC236}">
                    <a16:creationId xmlns:a16="http://schemas.microsoft.com/office/drawing/2014/main" id="{45306D8F-DF2B-C194-57CE-4516B9DEF09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75277" y="3326703"/>
                <a:ext cx="187084" cy="130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Pismo odręczne 48">
                <a:extLst>
                  <a:ext uri="{FF2B5EF4-FFF2-40B4-BE49-F238E27FC236}">
                    <a16:creationId xmlns:a16="http://schemas.microsoft.com/office/drawing/2014/main" id="{478828E0-FE97-CB6E-644E-39B3B627BD17}"/>
                  </a:ext>
                </a:extLst>
              </p14:cNvPr>
              <p14:cNvContentPartPr/>
              <p14:nvPr/>
            </p14:nvContentPartPr>
            <p14:xfrm>
              <a:off x="5563346" y="3346483"/>
              <a:ext cx="57150" cy="123825"/>
            </p14:xfrm>
          </p:contentPart>
        </mc:Choice>
        <mc:Fallback xmlns="">
          <p:pic>
            <p:nvPicPr>
              <p:cNvPr id="49" name="Pismo odręczne 48">
                <a:extLst>
                  <a:ext uri="{FF2B5EF4-FFF2-40B4-BE49-F238E27FC236}">
                    <a16:creationId xmlns:a16="http://schemas.microsoft.com/office/drawing/2014/main" id="{478828E0-FE97-CB6E-644E-39B3B627BD1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46733" y="3328057"/>
                <a:ext cx="90044" cy="160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Pismo odręczne 49">
                <a:extLst>
                  <a:ext uri="{FF2B5EF4-FFF2-40B4-BE49-F238E27FC236}">
                    <a16:creationId xmlns:a16="http://schemas.microsoft.com/office/drawing/2014/main" id="{C5A21358-DA4C-00DA-C058-96AC8372E832}"/>
                  </a:ext>
                </a:extLst>
              </p14:cNvPr>
              <p14:cNvContentPartPr/>
              <p14:nvPr/>
            </p14:nvContentPartPr>
            <p14:xfrm>
              <a:off x="5690370" y="3361764"/>
              <a:ext cx="19049" cy="47625"/>
            </p14:xfrm>
          </p:contentPart>
        </mc:Choice>
        <mc:Fallback xmlns="">
          <p:pic>
            <p:nvPicPr>
              <p:cNvPr id="50" name="Pismo odręczne 49">
                <a:extLst>
                  <a:ext uri="{FF2B5EF4-FFF2-40B4-BE49-F238E27FC236}">
                    <a16:creationId xmlns:a16="http://schemas.microsoft.com/office/drawing/2014/main" id="{C5A21358-DA4C-00DA-C058-96AC8372E8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55094" y="3343724"/>
                <a:ext cx="88895" cy="8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Pismo odręczne 50">
                <a:extLst>
                  <a:ext uri="{FF2B5EF4-FFF2-40B4-BE49-F238E27FC236}">
                    <a16:creationId xmlns:a16="http://schemas.microsoft.com/office/drawing/2014/main" id="{CB455E6D-C036-59F0-D0AB-C9C880A007E1}"/>
                  </a:ext>
                </a:extLst>
              </p14:cNvPr>
              <p14:cNvContentPartPr/>
              <p14:nvPr/>
            </p14:nvContentPartPr>
            <p14:xfrm>
              <a:off x="5715000" y="3208957"/>
              <a:ext cx="19049" cy="19049"/>
            </p14:xfrm>
          </p:contentPart>
        </mc:Choice>
        <mc:Fallback xmlns="">
          <p:pic>
            <p:nvPicPr>
              <p:cNvPr id="51" name="Pismo odręczne 50">
                <a:extLst>
                  <a:ext uri="{FF2B5EF4-FFF2-40B4-BE49-F238E27FC236}">
                    <a16:creationId xmlns:a16="http://schemas.microsoft.com/office/drawing/2014/main" id="{CB455E6D-C036-59F0-D0AB-C9C880A007E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762550" y="2256507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2" name="Pismo odręczne 51">
                <a:extLst>
                  <a:ext uri="{FF2B5EF4-FFF2-40B4-BE49-F238E27FC236}">
                    <a16:creationId xmlns:a16="http://schemas.microsoft.com/office/drawing/2014/main" id="{DFF53AEE-8351-7A66-600E-F5C2DE65582E}"/>
                  </a:ext>
                </a:extLst>
              </p14:cNvPr>
              <p14:cNvContentPartPr/>
              <p14:nvPr/>
            </p14:nvContentPartPr>
            <p14:xfrm>
              <a:off x="5730281" y="3283724"/>
              <a:ext cx="200024" cy="295274"/>
            </p14:xfrm>
          </p:contentPart>
        </mc:Choice>
        <mc:Fallback xmlns="">
          <p:pic>
            <p:nvPicPr>
              <p:cNvPr id="52" name="Pismo odręczne 51">
                <a:extLst>
                  <a:ext uri="{FF2B5EF4-FFF2-40B4-BE49-F238E27FC236}">
                    <a16:creationId xmlns:a16="http://schemas.microsoft.com/office/drawing/2014/main" id="{DFF53AEE-8351-7A66-600E-F5C2DE65582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712228" y="3265893"/>
                <a:ext cx="235768" cy="330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3" name="Pismo odręczne 52">
                <a:extLst>
                  <a:ext uri="{FF2B5EF4-FFF2-40B4-BE49-F238E27FC236}">
                    <a16:creationId xmlns:a16="http://schemas.microsoft.com/office/drawing/2014/main" id="{ABB10494-3A26-D5BD-A3DF-539B841455F4}"/>
                  </a:ext>
                </a:extLst>
              </p14:cNvPr>
              <p14:cNvContentPartPr/>
              <p14:nvPr/>
            </p14:nvContentPartPr>
            <p14:xfrm>
              <a:off x="5974772" y="3254799"/>
              <a:ext cx="19049" cy="19049"/>
            </p14:xfrm>
          </p:contentPart>
        </mc:Choice>
        <mc:Fallback xmlns="">
          <p:pic>
            <p:nvPicPr>
              <p:cNvPr id="53" name="Pismo odręczne 52">
                <a:extLst>
                  <a:ext uri="{FF2B5EF4-FFF2-40B4-BE49-F238E27FC236}">
                    <a16:creationId xmlns:a16="http://schemas.microsoft.com/office/drawing/2014/main" id="{ABB10494-3A26-D5BD-A3DF-539B841455F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22322" y="2302349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4" name="Pismo odręczne 53">
                <a:extLst>
                  <a:ext uri="{FF2B5EF4-FFF2-40B4-BE49-F238E27FC236}">
                    <a16:creationId xmlns:a16="http://schemas.microsoft.com/office/drawing/2014/main" id="{97A5D71B-4BB4-EC5A-D70D-A69701677EAB}"/>
                  </a:ext>
                </a:extLst>
              </p14:cNvPr>
              <p14:cNvContentPartPr/>
              <p14:nvPr/>
            </p14:nvContentPartPr>
            <p14:xfrm>
              <a:off x="6234544" y="3315921"/>
              <a:ext cx="352425" cy="123825"/>
            </p14:xfrm>
          </p:contentPart>
        </mc:Choice>
        <mc:Fallback xmlns="">
          <p:pic>
            <p:nvPicPr>
              <p:cNvPr id="54" name="Pismo odręczne 53">
                <a:extLst>
                  <a:ext uri="{FF2B5EF4-FFF2-40B4-BE49-F238E27FC236}">
                    <a16:creationId xmlns:a16="http://schemas.microsoft.com/office/drawing/2014/main" id="{97A5D71B-4BB4-EC5A-D70D-A69701677EA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16745" y="3298432"/>
                <a:ext cx="387668" cy="158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5" name="Pismo odręczne 54">
                <a:extLst>
                  <a:ext uri="{FF2B5EF4-FFF2-40B4-BE49-F238E27FC236}">
                    <a16:creationId xmlns:a16="http://schemas.microsoft.com/office/drawing/2014/main" id="{BD4F465E-B716-5FF6-AA5D-9C4D5AC2485F}"/>
                  </a:ext>
                </a:extLst>
              </p14:cNvPr>
              <p14:cNvContentPartPr/>
              <p14:nvPr/>
            </p14:nvContentPartPr>
            <p14:xfrm>
              <a:off x="6586002" y="3208957"/>
              <a:ext cx="19049" cy="19049"/>
            </p14:xfrm>
          </p:contentPart>
        </mc:Choice>
        <mc:Fallback xmlns="">
          <p:pic>
            <p:nvPicPr>
              <p:cNvPr id="55" name="Pismo odręczne 54">
                <a:extLst>
                  <a:ext uri="{FF2B5EF4-FFF2-40B4-BE49-F238E27FC236}">
                    <a16:creationId xmlns:a16="http://schemas.microsoft.com/office/drawing/2014/main" id="{BD4F465E-B716-5FF6-AA5D-9C4D5AC2485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633552" y="2256507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6" name="Pismo odręczne 55">
                <a:extLst>
                  <a:ext uri="{FF2B5EF4-FFF2-40B4-BE49-F238E27FC236}">
                    <a16:creationId xmlns:a16="http://schemas.microsoft.com/office/drawing/2014/main" id="{AA2F5F04-CED5-18B2-3CE5-ADFF585144E7}"/>
                  </a:ext>
                </a:extLst>
              </p14:cNvPr>
              <p14:cNvContentPartPr/>
              <p14:nvPr/>
            </p14:nvContentPartPr>
            <p14:xfrm>
              <a:off x="6629465" y="3168346"/>
              <a:ext cx="104775" cy="390525"/>
            </p14:xfrm>
          </p:contentPart>
        </mc:Choice>
        <mc:Fallback xmlns="">
          <p:pic>
            <p:nvPicPr>
              <p:cNvPr id="56" name="Pismo odręczne 55">
                <a:extLst>
                  <a:ext uri="{FF2B5EF4-FFF2-40B4-BE49-F238E27FC236}">
                    <a16:creationId xmlns:a16="http://schemas.microsoft.com/office/drawing/2014/main" id="{AA2F5F04-CED5-18B2-3CE5-ADFF585144E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611083" y="3150563"/>
                <a:ext cx="141171" cy="425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7" name="Pismo odręczne 56">
                <a:extLst>
                  <a:ext uri="{FF2B5EF4-FFF2-40B4-BE49-F238E27FC236}">
                    <a16:creationId xmlns:a16="http://schemas.microsoft.com/office/drawing/2014/main" id="{BDAED032-4D11-9938-133F-6912094B630B}"/>
                  </a:ext>
                </a:extLst>
              </p14:cNvPr>
              <p14:cNvContentPartPr/>
              <p14:nvPr/>
            </p14:nvContentPartPr>
            <p14:xfrm>
              <a:off x="6616564" y="3375255"/>
              <a:ext cx="276224" cy="76199"/>
            </p14:xfrm>
          </p:contentPart>
        </mc:Choice>
        <mc:Fallback xmlns="">
          <p:pic>
            <p:nvPicPr>
              <p:cNvPr id="57" name="Pismo odręczne 56">
                <a:extLst>
                  <a:ext uri="{FF2B5EF4-FFF2-40B4-BE49-F238E27FC236}">
                    <a16:creationId xmlns:a16="http://schemas.microsoft.com/office/drawing/2014/main" id="{BDAED032-4D11-9938-133F-6912094B630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598510" y="3357778"/>
                <a:ext cx="311971" cy="110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8" name="Pismo odręczne 57">
                <a:extLst>
                  <a:ext uri="{FF2B5EF4-FFF2-40B4-BE49-F238E27FC236}">
                    <a16:creationId xmlns:a16="http://schemas.microsoft.com/office/drawing/2014/main" id="{1ADEAFC0-04DF-228F-2A22-00BA0B253F1D}"/>
                  </a:ext>
                </a:extLst>
              </p14:cNvPr>
              <p14:cNvContentPartPr/>
              <p14:nvPr/>
            </p14:nvContentPartPr>
            <p14:xfrm>
              <a:off x="6922179" y="3375696"/>
              <a:ext cx="57150" cy="57150"/>
            </p14:xfrm>
          </p:contentPart>
        </mc:Choice>
        <mc:Fallback xmlns="">
          <p:pic>
            <p:nvPicPr>
              <p:cNvPr id="58" name="Pismo odręczne 57">
                <a:extLst>
                  <a:ext uri="{FF2B5EF4-FFF2-40B4-BE49-F238E27FC236}">
                    <a16:creationId xmlns:a16="http://schemas.microsoft.com/office/drawing/2014/main" id="{1ADEAFC0-04DF-228F-2A22-00BA0B253F1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904320" y="3358272"/>
                <a:ext cx="92512" cy="91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9" name="Pismo odręczne 58">
                <a:extLst>
                  <a:ext uri="{FF2B5EF4-FFF2-40B4-BE49-F238E27FC236}">
                    <a16:creationId xmlns:a16="http://schemas.microsoft.com/office/drawing/2014/main" id="{B772AD5D-0FC6-7086-94F1-9AB4E5C988FF}"/>
                  </a:ext>
                </a:extLst>
              </p14:cNvPr>
              <p14:cNvContentPartPr/>
              <p14:nvPr/>
            </p14:nvContentPartPr>
            <p14:xfrm>
              <a:off x="7090266" y="3376868"/>
              <a:ext cx="409575" cy="123825"/>
            </p14:xfrm>
          </p:contentPart>
        </mc:Choice>
        <mc:Fallback xmlns="">
          <p:pic>
            <p:nvPicPr>
              <p:cNvPr id="59" name="Pismo odręczne 58">
                <a:extLst>
                  <a:ext uri="{FF2B5EF4-FFF2-40B4-BE49-F238E27FC236}">
                    <a16:creationId xmlns:a16="http://schemas.microsoft.com/office/drawing/2014/main" id="{B772AD5D-0FC6-7086-94F1-9AB4E5C988F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072443" y="3359128"/>
                <a:ext cx="444865" cy="15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0" name="Pismo odręczne 59">
                <a:extLst>
                  <a:ext uri="{FF2B5EF4-FFF2-40B4-BE49-F238E27FC236}">
                    <a16:creationId xmlns:a16="http://schemas.microsoft.com/office/drawing/2014/main" id="{C87FDC8F-8491-A0B9-8F84-BFE8592DA80C}"/>
                  </a:ext>
                </a:extLst>
              </p14:cNvPr>
              <p14:cNvContentPartPr/>
              <p14:nvPr/>
            </p14:nvContentPartPr>
            <p14:xfrm>
              <a:off x="7545327" y="3178395"/>
              <a:ext cx="123825" cy="266700"/>
            </p14:xfrm>
          </p:contentPart>
        </mc:Choice>
        <mc:Fallback xmlns="">
          <p:pic>
            <p:nvPicPr>
              <p:cNvPr id="60" name="Pismo odręczne 59">
                <a:extLst>
                  <a:ext uri="{FF2B5EF4-FFF2-40B4-BE49-F238E27FC236}">
                    <a16:creationId xmlns:a16="http://schemas.microsoft.com/office/drawing/2014/main" id="{C87FDC8F-8491-A0B9-8F84-BFE8592DA80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527485" y="3160103"/>
                <a:ext cx="159153" cy="302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1" name="Pismo odręczne 60">
                <a:extLst>
                  <a:ext uri="{FF2B5EF4-FFF2-40B4-BE49-F238E27FC236}">
                    <a16:creationId xmlns:a16="http://schemas.microsoft.com/office/drawing/2014/main" id="{40B20F3F-170E-6CB8-AE29-CEA775AF5F84}"/>
                  </a:ext>
                </a:extLst>
              </p14:cNvPr>
              <p14:cNvContentPartPr/>
              <p14:nvPr/>
            </p14:nvContentPartPr>
            <p14:xfrm>
              <a:off x="7601794" y="3533598"/>
              <a:ext cx="47625" cy="38099"/>
            </p14:xfrm>
          </p:contentPart>
        </mc:Choice>
        <mc:Fallback xmlns="">
          <p:pic>
            <p:nvPicPr>
              <p:cNvPr id="61" name="Pismo odręczne 60">
                <a:extLst>
                  <a:ext uri="{FF2B5EF4-FFF2-40B4-BE49-F238E27FC236}">
                    <a16:creationId xmlns:a16="http://schemas.microsoft.com/office/drawing/2014/main" id="{40B20F3F-170E-6CB8-AE29-CEA775AF5F8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583044" y="3515627"/>
                <a:ext cx="84750" cy="7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2" name="Pismo odręczne 61">
                <a:extLst>
                  <a:ext uri="{FF2B5EF4-FFF2-40B4-BE49-F238E27FC236}">
                    <a16:creationId xmlns:a16="http://schemas.microsoft.com/office/drawing/2014/main" id="{10B70D7B-0D7D-0A2F-49A3-65596EC23EB5}"/>
                  </a:ext>
                </a:extLst>
              </p14:cNvPr>
              <p14:cNvContentPartPr/>
              <p14:nvPr/>
            </p14:nvContentPartPr>
            <p14:xfrm>
              <a:off x="7609812" y="4674844"/>
              <a:ext cx="581025" cy="28575"/>
            </p14:xfrm>
          </p:contentPart>
        </mc:Choice>
        <mc:Fallback xmlns="">
          <p:pic>
            <p:nvPicPr>
              <p:cNvPr id="62" name="Pismo odręczne 61">
                <a:extLst>
                  <a:ext uri="{FF2B5EF4-FFF2-40B4-BE49-F238E27FC236}">
                    <a16:creationId xmlns:a16="http://schemas.microsoft.com/office/drawing/2014/main" id="{10B70D7B-0D7D-0A2F-49A3-65596EC23EB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591868" y="4659143"/>
                <a:ext cx="616554" cy="5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3" name="Pismo odręczne 62">
                <a:extLst>
                  <a:ext uri="{FF2B5EF4-FFF2-40B4-BE49-F238E27FC236}">
                    <a16:creationId xmlns:a16="http://schemas.microsoft.com/office/drawing/2014/main" id="{E3D0AC5D-726B-526F-E52E-9ACFF794D2AB}"/>
                  </a:ext>
                </a:extLst>
              </p14:cNvPr>
              <p14:cNvContentPartPr/>
              <p14:nvPr/>
            </p14:nvContentPartPr>
            <p14:xfrm>
              <a:off x="7511041" y="4630066"/>
              <a:ext cx="171450" cy="161925"/>
            </p14:xfrm>
          </p:contentPart>
        </mc:Choice>
        <mc:Fallback xmlns="">
          <p:pic>
            <p:nvPicPr>
              <p:cNvPr id="63" name="Pismo odręczne 62">
                <a:extLst>
                  <a:ext uri="{FF2B5EF4-FFF2-40B4-BE49-F238E27FC236}">
                    <a16:creationId xmlns:a16="http://schemas.microsoft.com/office/drawing/2014/main" id="{E3D0AC5D-726B-526F-E52E-9ACFF794D2A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493402" y="4612034"/>
                <a:ext cx="206375" cy="197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4" name="Pismo odręczne 63">
                <a:extLst>
                  <a:ext uri="{FF2B5EF4-FFF2-40B4-BE49-F238E27FC236}">
                    <a16:creationId xmlns:a16="http://schemas.microsoft.com/office/drawing/2014/main" id="{C8F63C58-B8ED-93AC-CF84-13BC791AC0F1}"/>
                  </a:ext>
                </a:extLst>
              </p14:cNvPr>
              <p14:cNvContentPartPr/>
              <p14:nvPr/>
            </p14:nvContentPartPr>
            <p14:xfrm>
              <a:off x="8373184" y="4630067"/>
              <a:ext cx="19049" cy="295274"/>
            </p14:xfrm>
          </p:contentPart>
        </mc:Choice>
        <mc:Fallback xmlns="">
          <p:pic>
            <p:nvPicPr>
              <p:cNvPr id="64" name="Pismo odręczne 63">
                <a:extLst>
                  <a:ext uri="{FF2B5EF4-FFF2-40B4-BE49-F238E27FC236}">
                    <a16:creationId xmlns:a16="http://schemas.microsoft.com/office/drawing/2014/main" id="{C8F63C58-B8ED-93AC-CF84-13BC791AC0F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358066" y="4612365"/>
                <a:ext cx="48983" cy="330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5" name="Pismo odręczne 64">
                <a:extLst>
                  <a:ext uri="{FF2B5EF4-FFF2-40B4-BE49-F238E27FC236}">
                    <a16:creationId xmlns:a16="http://schemas.microsoft.com/office/drawing/2014/main" id="{81C71C3D-EA82-1A6C-0CCD-924C79F41234}"/>
                  </a:ext>
                </a:extLst>
              </p14:cNvPr>
              <p14:cNvContentPartPr/>
              <p14:nvPr/>
            </p14:nvContentPartPr>
            <p14:xfrm>
              <a:off x="8361140" y="4663489"/>
              <a:ext cx="180975" cy="104775"/>
            </p14:xfrm>
          </p:contentPart>
        </mc:Choice>
        <mc:Fallback xmlns="">
          <p:pic>
            <p:nvPicPr>
              <p:cNvPr id="65" name="Pismo odręczne 64">
                <a:extLst>
                  <a:ext uri="{FF2B5EF4-FFF2-40B4-BE49-F238E27FC236}">
                    <a16:creationId xmlns:a16="http://schemas.microsoft.com/office/drawing/2014/main" id="{81C71C3D-EA82-1A6C-0CCD-924C79F4123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343292" y="4645968"/>
                <a:ext cx="216313" cy="139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6" name="Pismo odręczne 65">
                <a:extLst>
                  <a:ext uri="{FF2B5EF4-FFF2-40B4-BE49-F238E27FC236}">
                    <a16:creationId xmlns:a16="http://schemas.microsoft.com/office/drawing/2014/main" id="{A3923EB0-2BA9-5E49-275C-DD5C40B3038B}"/>
                  </a:ext>
                </a:extLst>
              </p14:cNvPr>
              <p14:cNvContentPartPr/>
              <p14:nvPr/>
            </p14:nvContentPartPr>
            <p14:xfrm>
              <a:off x="8557218" y="4679383"/>
              <a:ext cx="85725" cy="85725"/>
            </p14:xfrm>
          </p:contentPart>
        </mc:Choice>
        <mc:Fallback xmlns="">
          <p:pic>
            <p:nvPicPr>
              <p:cNvPr id="66" name="Pismo odręczne 65">
                <a:extLst>
                  <a:ext uri="{FF2B5EF4-FFF2-40B4-BE49-F238E27FC236}">
                    <a16:creationId xmlns:a16="http://schemas.microsoft.com/office/drawing/2014/main" id="{A3923EB0-2BA9-5E49-275C-DD5C40B3038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540004" y="4660417"/>
                <a:ext cx="119808" cy="123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7" name="Pismo odręczne 66">
                <a:extLst>
                  <a:ext uri="{FF2B5EF4-FFF2-40B4-BE49-F238E27FC236}">
                    <a16:creationId xmlns:a16="http://schemas.microsoft.com/office/drawing/2014/main" id="{5A7BD702-7604-9666-DA58-7EF408A10676}"/>
                  </a:ext>
                </a:extLst>
              </p14:cNvPr>
              <p14:cNvContentPartPr/>
              <p14:nvPr/>
            </p14:nvContentPartPr>
            <p14:xfrm>
              <a:off x="8694745" y="4679395"/>
              <a:ext cx="352425" cy="228600"/>
            </p14:xfrm>
          </p:contentPart>
        </mc:Choice>
        <mc:Fallback xmlns="">
          <p:pic>
            <p:nvPicPr>
              <p:cNvPr id="67" name="Pismo odręczne 66">
                <a:extLst>
                  <a:ext uri="{FF2B5EF4-FFF2-40B4-BE49-F238E27FC236}">
                    <a16:creationId xmlns:a16="http://schemas.microsoft.com/office/drawing/2014/main" id="{5A7BD702-7604-9666-DA58-7EF408A1067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676653" y="4661223"/>
                <a:ext cx="388246" cy="26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8" name="Pismo odręczne 67">
                <a:extLst>
                  <a:ext uri="{FF2B5EF4-FFF2-40B4-BE49-F238E27FC236}">
                    <a16:creationId xmlns:a16="http://schemas.microsoft.com/office/drawing/2014/main" id="{FA433456-84DC-34AE-CAEF-4BBA012ED64B}"/>
                  </a:ext>
                </a:extLst>
              </p14:cNvPr>
              <p14:cNvContentPartPr/>
              <p14:nvPr/>
            </p14:nvContentPartPr>
            <p14:xfrm>
              <a:off x="9046270" y="4675909"/>
              <a:ext cx="219075" cy="314324"/>
            </p14:xfrm>
          </p:contentPart>
        </mc:Choice>
        <mc:Fallback xmlns="">
          <p:pic>
            <p:nvPicPr>
              <p:cNvPr id="68" name="Pismo odręczne 67">
                <a:extLst>
                  <a:ext uri="{FF2B5EF4-FFF2-40B4-BE49-F238E27FC236}">
                    <a16:creationId xmlns:a16="http://schemas.microsoft.com/office/drawing/2014/main" id="{FA433456-84DC-34AE-CAEF-4BBA012ED64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027922" y="4658090"/>
                <a:ext cx="255404" cy="349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9" name="Pismo odręczne 68">
                <a:extLst>
                  <a:ext uri="{FF2B5EF4-FFF2-40B4-BE49-F238E27FC236}">
                    <a16:creationId xmlns:a16="http://schemas.microsoft.com/office/drawing/2014/main" id="{CDFBAB27-69E9-C3EC-C76E-5E35ED0654E3}"/>
                  </a:ext>
                </a:extLst>
              </p14:cNvPr>
              <p14:cNvContentPartPr/>
              <p14:nvPr/>
            </p14:nvContentPartPr>
            <p14:xfrm>
              <a:off x="9153168" y="4523101"/>
              <a:ext cx="19049" cy="19049"/>
            </p14:xfrm>
          </p:contentPart>
        </mc:Choice>
        <mc:Fallback xmlns="">
          <p:pic>
            <p:nvPicPr>
              <p:cNvPr id="69" name="Pismo odręczne 68">
                <a:extLst>
                  <a:ext uri="{FF2B5EF4-FFF2-40B4-BE49-F238E27FC236}">
                    <a16:creationId xmlns:a16="http://schemas.microsoft.com/office/drawing/2014/main" id="{CDFBAB27-69E9-C3EC-C76E-5E35ED0654E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200718" y="3570651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0" name="Pismo odręczne 69">
                <a:extLst>
                  <a:ext uri="{FF2B5EF4-FFF2-40B4-BE49-F238E27FC236}">
                    <a16:creationId xmlns:a16="http://schemas.microsoft.com/office/drawing/2014/main" id="{0FE7C038-34E4-90FE-A009-C6CE531D0044}"/>
                  </a:ext>
                </a:extLst>
              </p14:cNvPr>
              <p14:cNvContentPartPr/>
              <p14:nvPr/>
            </p14:nvContentPartPr>
            <p14:xfrm>
              <a:off x="9218288" y="4645347"/>
              <a:ext cx="57150" cy="76199"/>
            </p14:xfrm>
          </p:contentPart>
        </mc:Choice>
        <mc:Fallback xmlns="">
          <p:pic>
            <p:nvPicPr>
              <p:cNvPr id="70" name="Pismo odręczne 69">
                <a:extLst>
                  <a:ext uri="{FF2B5EF4-FFF2-40B4-BE49-F238E27FC236}">
                    <a16:creationId xmlns:a16="http://schemas.microsoft.com/office/drawing/2014/main" id="{0FE7C038-34E4-90FE-A009-C6CE531D004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200429" y="4627543"/>
                <a:ext cx="92512" cy="111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1" name="Pismo odręczne 70">
                <a:extLst>
                  <a:ext uri="{FF2B5EF4-FFF2-40B4-BE49-F238E27FC236}">
                    <a16:creationId xmlns:a16="http://schemas.microsoft.com/office/drawing/2014/main" id="{A38AB9EE-80DA-251B-A893-363B2E55A2ED}"/>
                  </a:ext>
                </a:extLst>
              </p14:cNvPr>
              <p14:cNvContentPartPr/>
              <p14:nvPr/>
            </p14:nvContentPartPr>
            <p14:xfrm>
              <a:off x="9321256" y="4691189"/>
              <a:ext cx="76199" cy="28575"/>
            </p14:xfrm>
          </p:contentPart>
        </mc:Choice>
        <mc:Fallback xmlns="">
          <p:pic>
            <p:nvPicPr>
              <p:cNvPr id="71" name="Pismo odręczne 70">
                <a:extLst>
                  <a:ext uri="{FF2B5EF4-FFF2-40B4-BE49-F238E27FC236}">
                    <a16:creationId xmlns:a16="http://schemas.microsoft.com/office/drawing/2014/main" id="{A38AB9EE-80DA-251B-A893-363B2E55A2E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304323" y="4673765"/>
                <a:ext cx="109727" cy="63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2" name="Pismo odręczne 71">
                <a:extLst>
                  <a:ext uri="{FF2B5EF4-FFF2-40B4-BE49-F238E27FC236}">
                    <a16:creationId xmlns:a16="http://schemas.microsoft.com/office/drawing/2014/main" id="{70C858DB-0A33-0F56-6309-D578E1CC5B8B}"/>
                  </a:ext>
                </a:extLst>
              </p14:cNvPr>
              <p14:cNvContentPartPr/>
              <p14:nvPr/>
            </p14:nvContentPartPr>
            <p14:xfrm>
              <a:off x="9565748" y="4627791"/>
              <a:ext cx="142875" cy="104775"/>
            </p14:xfrm>
          </p:contentPart>
        </mc:Choice>
        <mc:Fallback xmlns="">
          <p:pic>
            <p:nvPicPr>
              <p:cNvPr id="72" name="Pismo odręczne 71">
                <a:extLst>
                  <a:ext uri="{FF2B5EF4-FFF2-40B4-BE49-F238E27FC236}">
                    <a16:creationId xmlns:a16="http://schemas.microsoft.com/office/drawing/2014/main" id="{70C858DB-0A33-0F56-6309-D578E1CC5B8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548109" y="4610328"/>
                <a:ext cx="177800" cy="13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3" name="Pismo odręczne 72">
                <a:extLst>
                  <a:ext uri="{FF2B5EF4-FFF2-40B4-BE49-F238E27FC236}">
                    <a16:creationId xmlns:a16="http://schemas.microsoft.com/office/drawing/2014/main" id="{86CDBF3F-3E77-80DE-16BB-FB048083C67C}"/>
                  </a:ext>
                </a:extLst>
              </p14:cNvPr>
              <p14:cNvContentPartPr/>
              <p14:nvPr/>
            </p14:nvContentPartPr>
            <p14:xfrm>
              <a:off x="9917205" y="4553663"/>
              <a:ext cx="66675" cy="228600"/>
            </p14:xfrm>
          </p:contentPart>
        </mc:Choice>
        <mc:Fallback xmlns="">
          <p:pic>
            <p:nvPicPr>
              <p:cNvPr id="73" name="Pismo odręczne 72">
                <a:extLst>
                  <a:ext uri="{FF2B5EF4-FFF2-40B4-BE49-F238E27FC236}">
                    <a16:creationId xmlns:a16="http://schemas.microsoft.com/office/drawing/2014/main" id="{86CDBF3F-3E77-80DE-16BB-FB048083C67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898786" y="4535433"/>
                <a:ext cx="103144" cy="264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4" name="Pismo odręczne 73">
                <a:extLst>
                  <a:ext uri="{FF2B5EF4-FFF2-40B4-BE49-F238E27FC236}">
                    <a16:creationId xmlns:a16="http://schemas.microsoft.com/office/drawing/2014/main" id="{681E26C3-E473-35F7-76B7-27521664A4D9}"/>
                  </a:ext>
                </a:extLst>
              </p14:cNvPr>
              <p14:cNvContentPartPr/>
              <p14:nvPr/>
            </p14:nvContentPartPr>
            <p14:xfrm>
              <a:off x="9976414" y="4675908"/>
              <a:ext cx="142875" cy="85725"/>
            </p14:xfrm>
          </p:contentPart>
        </mc:Choice>
        <mc:Fallback xmlns="">
          <p:pic>
            <p:nvPicPr>
              <p:cNvPr id="74" name="Pismo odręczne 73">
                <a:extLst>
                  <a:ext uri="{FF2B5EF4-FFF2-40B4-BE49-F238E27FC236}">
                    <a16:creationId xmlns:a16="http://schemas.microsoft.com/office/drawing/2014/main" id="{681E26C3-E473-35F7-76B7-27521664A4D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958905" y="4658899"/>
                <a:ext cx="177543" cy="119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5" name="Pismo odręczne 74">
                <a:extLst>
                  <a:ext uri="{FF2B5EF4-FFF2-40B4-BE49-F238E27FC236}">
                    <a16:creationId xmlns:a16="http://schemas.microsoft.com/office/drawing/2014/main" id="{4331F6BC-8FC2-B46C-5BD9-45A4091D6CD9}"/>
                  </a:ext>
                </a:extLst>
              </p14:cNvPr>
              <p14:cNvContentPartPr/>
              <p14:nvPr/>
            </p14:nvContentPartPr>
            <p14:xfrm>
              <a:off x="10161697" y="4675909"/>
              <a:ext cx="114300" cy="95250"/>
            </p14:xfrm>
          </p:contentPart>
        </mc:Choice>
        <mc:Fallback xmlns="">
          <p:pic>
            <p:nvPicPr>
              <p:cNvPr id="75" name="Pismo odręczne 74">
                <a:extLst>
                  <a:ext uri="{FF2B5EF4-FFF2-40B4-BE49-F238E27FC236}">
                    <a16:creationId xmlns:a16="http://schemas.microsoft.com/office/drawing/2014/main" id="{4331F6BC-8FC2-B46C-5BD9-45A4091D6CD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143554" y="4657450"/>
                <a:ext cx="150223" cy="131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6" name="Pismo odręczne 75">
                <a:extLst>
                  <a:ext uri="{FF2B5EF4-FFF2-40B4-BE49-F238E27FC236}">
                    <a16:creationId xmlns:a16="http://schemas.microsoft.com/office/drawing/2014/main" id="{98301909-3C1E-C7F9-EE8D-0A989036749F}"/>
                  </a:ext>
                </a:extLst>
              </p14:cNvPr>
              <p14:cNvContentPartPr/>
              <p14:nvPr/>
            </p14:nvContentPartPr>
            <p14:xfrm>
              <a:off x="10353663" y="4708862"/>
              <a:ext cx="104775" cy="76199"/>
            </p14:xfrm>
          </p:contentPart>
        </mc:Choice>
        <mc:Fallback xmlns="">
          <p:pic>
            <p:nvPicPr>
              <p:cNvPr id="76" name="Pismo odręczne 75">
                <a:extLst>
                  <a:ext uri="{FF2B5EF4-FFF2-40B4-BE49-F238E27FC236}">
                    <a16:creationId xmlns:a16="http://schemas.microsoft.com/office/drawing/2014/main" id="{98301909-3C1E-C7F9-EE8D-0A989036749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335086" y="4690805"/>
                <a:ext cx="141558" cy="111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7" name="Pismo odręczne 76">
                <a:extLst>
                  <a:ext uri="{FF2B5EF4-FFF2-40B4-BE49-F238E27FC236}">
                    <a16:creationId xmlns:a16="http://schemas.microsoft.com/office/drawing/2014/main" id="{464A0D57-5F5F-66C1-5BC6-6292128B80B4}"/>
                  </a:ext>
                </a:extLst>
              </p14:cNvPr>
              <p14:cNvContentPartPr/>
              <p14:nvPr/>
            </p14:nvContentPartPr>
            <p14:xfrm>
              <a:off x="10421470" y="4737031"/>
              <a:ext cx="114300" cy="47625"/>
            </p14:xfrm>
          </p:contentPart>
        </mc:Choice>
        <mc:Fallback xmlns="">
          <p:pic>
            <p:nvPicPr>
              <p:cNvPr id="77" name="Pismo odręczne 76">
                <a:extLst>
                  <a:ext uri="{FF2B5EF4-FFF2-40B4-BE49-F238E27FC236}">
                    <a16:creationId xmlns:a16="http://schemas.microsoft.com/office/drawing/2014/main" id="{464A0D57-5F5F-66C1-5BC6-6292128B80B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403442" y="4718854"/>
                <a:ext cx="149996" cy="83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8" name="Pismo odręczne 77">
                <a:extLst>
                  <a:ext uri="{FF2B5EF4-FFF2-40B4-BE49-F238E27FC236}">
                    <a16:creationId xmlns:a16="http://schemas.microsoft.com/office/drawing/2014/main" id="{3F723ED1-D5F2-D818-D773-58BCA04C84FB}"/>
                  </a:ext>
                </a:extLst>
              </p14:cNvPr>
              <p14:cNvContentPartPr/>
              <p14:nvPr/>
            </p14:nvContentPartPr>
            <p14:xfrm>
              <a:off x="10543311" y="4721750"/>
              <a:ext cx="190500" cy="104775"/>
            </p14:xfrm>
          </p:contentPart>
        </mc:Choice>
        <mc:Fallback xmlns="">
          <p:pic>
            <p:nvPicPr>
              <p:cNvPr id="78" name="Pismo odręczne 77">
                <a:extLst>
                  <a:ext uri="{FF2B5EF4-FFF2-40B4-BE49-F238E27FC236}">
                    <a16:creationId xmlns:a16="http://schemas.microsoft.com/office/drawing/2014/main" id="{3F723ED1-D5F2-D818-D773-58BCA04C84F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524923" y="4703239"/>
                <a:ext cx="226908" cy="141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9" name="Pismo odręczne 78">
                <a:extLst>
                  <a:ext uri="{FF2B5EF4-FFF2-40B4-BE49-F238E27FC236}">
                    <a16:creationId xmlns:a16="http://schemas.microsoft.com/office/drawing/2014/main" id="{70D40F07-7CC0-1DD1-8B64-F30FAEBB31A0}"/>
                  </a:ext>
                </a:extLst>
              </p14:cNvPr>
              <p14:cNvContentPartPr/>
              <p14:nvPr/>
            </p14:nvContentPartPr>
            <p14:xfrm>
              <a:off x="10711804" y="4630066"/>
              <a:ext cx="19049" cy="19049"/>
            </p14:xfrm>
          </p:contentPart>
        </mc:Choice>
        <mc:Fallback xmlns="">
          <p:pic>
            <p:nvPicPr>
              <p:cNvPr id="79" name="Pismo odręczne 78">
                <a:extLst>
                  <a:ext uri="{FF2B5EF4-FFF2-40B4-BE49-F238E27FC236}">
                    <a16:creationId xmlns:a16="http://schemas.microsoft.com/office/drawing/2014/main" id="{70D40F07-7CC0-1DD1-8B64-F30FAEBB31A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759354" y="3677616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80" name="Pismo odręczne 79">
                <a:extLst>
                  <a:ext uri="{FF2B5EF4-FFF2-40B4-BE49-F238E27FC236}">
                    <a16:creationId xmlns:a16="http://schemas.microsoft.com/office/drawing/2014/main" id="{207D600F-1E0C-36E7-60A3-03BD5FDFCB11}"/>
                  </a:ext>
                </a:extLst>
              </p14:cNvPr>
              <p14:cNvContentPartPr/>
              <p14:nvPr/>
            </p14:nvContentPartPr>
            <p14:xfrm>
              <a:off x="10788208" y="4707055"/>
              <a:ext cx="152400" cy="180975"/>
            </p14:xfrm>
          </p:contentPart>
        </mc:Choice>
        <mc:Fallback xmlns="">
          <p:pic>
            <p:nvPicPr>
              <p:cNvPr id="80" name="Pismo odręczne 79">
                <a:extLst>
                  <a:ext uri="{FF2B5EF4-FFF2-40B4-BE49-F238E27FC236}">
                    <a16:creationId xmlns:a16="http://schemas.microsoft.com/office/drawing/2014/main" id="{207D600F-1E0C-36E7-60A3-03BD5FDFCB1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769802" y="4689450"/>
                <a:ext cx="188843" cy="215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1" name="Pismo odręczne 80">
                <a:extLst>
                  <a:ext uri="{FF2B5EF4-FFF2-40B4-BE49-F238E27FC236}">
                    <a16:creationId xmlns:a16="http://schemas.microsoft.com/office/drawing/2014/main" id="{3EC6ADA0-E4E5-A9DE-1A4B-7569888817AB}"/>
                  </a:ext>
                </a:extLst>
              </p14:cNvPr>
              <p14:cNvContentPartPr/>
              <p14:nvPr/>
            </p14:nvContentPartPr>
            <p14:xfrm>
              <a:off x="5073208" y="5439280"/>
              <a:ext cx="504825" cy="19049"/>
            </p14:xfrm>
          </p:contentPart>
        </mc:Choice>
        <mc:Fallback xmlns="">
          <p:pic>
            <p:nvPicPr>
              <p:cNvPr id="81" name="Pismo odręczne 80">
                <a:extLst>
                  <a:ext uri="{FF2B5EF4-FFF2-40B4-BE49-F238E27FC236}">
                    <a16:creationId xmlns:a16="http://schemas.microsoft.com/office/drawing/2014/main" id="{3EC6ADA0-E4E5-A9DE-1A4B-7569888817A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055166" y="5418114"/>
                <a:ext cx="540549" cy="60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2" name="Pismo odręczne 81">
                <a:extLst>
                  <a:ext uri="{FF2B5EF4-FFF2-40B4-BE49-F238E27FC236}">
                    <a16:creationId xmlns:a16="http://schemas.microsoft.com/office/drawing/2014/main" id="{1352F153-5E1F-F826-8324-F9F0E9827856}"/>
                  </a:ext>
                </a:extLst>
              </p14:cNvPr>
              <p14:cNvContentPartPr/>
              <p14:nvPr/>
            </p14:nvContentPartPr>
            <p14:xfrm>
              <a:off x="5032138" y="5348262"/>
              <a:ext cx="171450" cy="200024"/>
            </p14:xfrm>
          </p:contentPart>
        </mc:Choice>
        <mc:Fallback xmlns="">
          <p:pic>
            <p:nvPicPr>
              <p:cNvPr id="82" name="Pismo odręczne 81">
                <a:extLst>
                  <a:ext uri="{FF2B5EF4-FFF2-40B4-BE49-F238E27FC236}">
                    <a16:creationId xmlns:a16="http://schemas.microsoft.com/office/drawing/2014/main" id="{1352F153-5E1F-F826-8324-F9F0E982785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013899" y="5330654"/>
                <a:ext cx="207564" cy="234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3" name="Pismo odręczne 82">
                <a:extLst>
                  <a:ext uri="{FF2B5EF4-FFF2-40B4-BE49-F238E27FC236}">
                    <a16:creationId xmlns:a16="http://schemas.microsoft.com/office/drawing/2014/main" id="{B8A2A757-E6AF-A77F-B59E-BBE02E8FAB06}"/>
                  </a:ext>
                </a:extLst>
              </p14:cNvPr>
              <p14:cNvContentPartPr/>
              <p14:nvPr/>
            </p14:nvContentPartPr>
            <p14:xfrm>
              <a:off x="5715000" y="5409384"/>
              <a:ext cx="19049" cy="66675"/>
            </p14:xfrm>
          </p:contentPart>
        </mc:Choice>
        <mc:Fallback xmlns="">
          <p:pic>
            <p:nvPicPr>
              <p:cNvPr id="83" name="Pismo odręczne 82">
                <a:extLst>
                  <a:ext uri="{FF2B5EF4-FFF2-40B4-BE49-F238E27FC236}">
                    <a16:creationId xmlns:a16="http://schemas.microsoft.com/office/drawing/2014/main" id="{B8A2A757-E6AF-A77F-B59E-BBE02E8FAB06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662086" y="5390760"/>
                <a:ext cx="123819" cy="103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4" name="Pismo odręczne 83">
                <a:extLst>
                  <a:ext uri="{FF2B5EF4-FFF2-40B4-BE49-F238E27FC236}">
                    <a16:creationId xmlns:a16="http://schemas.microsoft.com/office/drawing/2014/main" id="{76C074A4-391D-F937-5B64-7C5A8DA413C6}"/>
                  </a:ext>
                </a:extLst>
              </p14:cNvPr>
              <p14:cNvContentPartPr/>
              <p14:nvPr/>
            </p14:nvContentPartPr>
            <p14:xfrm>
              <a:off x="5715000" y="5332981"/>
              <a:ext cx="19049" cy="19049"/>
            </p14:xfrm>
          </p:contentPart>
        </mc:Choice>
        <mc:Fallback xmlns="">
          <p:pic>
            <p:nvPicPr>
              <p:cNvPr id="84" name="Pismo odręczne 83">
                <a:extLst>
                  <a:ext uri="{FF2B5EF4-FFF2-40B4-BE49-F238E27FC236}">
                    <a16:creationId xmlns:a16="http://schemas.microsoft.com/office/drawing/2014/main" id="{76C074A4-391D-F937-5B64-7C5A8DA413C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762550" y="4380531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5" name="Pismo odręczne 84">
                <a:extLst>
                  <a:ext uri="{FF2B5EF4-FFF2-40B4-BE49-F238E27FC236}">
                    <a16:creationId xmlns:a16="http://schemas.microsoft.com/office/drawing/2014/main" id="{9AC7A056-BA55-148F-B757-0EA2732F91ED}"/>
                  </a:ext>
                </a:extLst>
              </p14:cNvPr>
              <p14:cNvContentPartPr/>
              <p14:nvPr/>
            </p14:nvContentPartPr>
            <p14:xfrm>
              <a:off x="5760842" y="5379718"/>
              <a:ext cx="304799" cy="104775"/>
            </p14:xfrm>
          </p:contentPart>
        </mc:Choice>
        <mc:Fallback xmlns="">
          <p:pic>
            <p:nvPicPr>
              <p:cNvPr id="85" name="Pismo odręczne 84">
                <a:extLst>
                  <a:ext uri="{FF2B5EF4-FFF2-40B4-BE49-F238E27FC236}">
                    <a16:creationId xmlns:a16="http://schemas.microsoft.com/office/drawing/2014/main" id="{9AC7A056-BA55-148F-B757-0EA2732F91E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742892" y="5362079"/>
                <a:ext cx="340341" cy="139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6" name="Pismo odręczne 85">
                <a:extLst>
                  <a:ext uri="{FF2B5EF4-FFF2-40B4-BE49-F238E27FC236}">
                    <a16:creationId xmlns:a16="http://schemas.microsoft.com/office/drawing/2014/main" id="{1A8F0390-9A42-96E1-91BE-8938790475D2}"/>
                  </a:ext>
                </a:extLst>
              </p14:cNvPr>
              <p14:cNvContentPartPr/>
              <p14:nvPr/>
            </p14:nvContentPartPr>
            <p14:xfrm>
              <a:off x="6097018" y="5455226"/>
              <a:ext cx="180975" cy="104775"/>
            </p14:xfrm>
          </p:contentPart>
        </mc:Choice>
        <mc:Fallback xmlns="">
          <p:pic>
            <p:nvPicPr>
              <p:cNvPr id="86" name="Pismo odręczne 85">
                <a:extLst>
                  <a:ext uri="{FF2B5EF4-FFF2-40B4-BE49-F238E27FC236}">
                    <a16:creationId xmlns:a16="http://schemas.microsoft.com/office/drawing/2014/main" id="{1A8F0390-9A42-96E1-91BE-8938790475D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79135" y="5437705"/>
                <a:ext cx="216383" cy="139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7" name="Pismo odręczne 86">
                <a:extLst>
                  <a:ext uri="{FF2B5EF4-FFF2-40B4-BE49-F238E27FC236}">
                    <a16:creationId xmlns:a16="http://schemas.microsoft.com/office/drawing/2014/main" id="{DF3BD0EF-2143-2BF1-4833-DCCCD1922B59}"/>
                  </a:ext>
                </a:extLst>
              </p14:cNvPr>
              <p14:cNvContentPartPr/>
              <p14:nvPr/>
            </p14:nvContentPartPr>
            <p14:xfrm>
              <a:off x="6341510" y="5378823"/>
              <a:ext cx="304799" cy="209550"/>
            </p14:xfrm>
          </p:contentPart>
        </mc:Choice>
        <mc:Fallback xmlns="">
          <p:pic>
            <p:nvPicPr>
              <p:cNvPr id="87" name="Pismo odręczne 86">
                <a:extLst>
                  <a:ext uri="{FF2B5EF4-FFF2-40B4-BE49-F238E27FC236}">
                    <a16:creationId xmlns:a16="http://schemas.microsoft.com/office/drawing/2014/main" id="{DF3BD0EF-2143-2BF1-4833-DCCCD1922B5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323475" y="5361243"/>
                <a:ext cx="340509" cy="244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8" name="Pismo odręczne 87">
                <a:extLst>
                  <a:ext uri="{FF2B5EF4-FFF2-40B4-BE49-F238E27FC236}">
                    <a16:creationId xmlns:a16="http://schemas.microsoft.com/office/drawing/2014/main" id="{73F53997-D3D5-6458-D17B-B74D498C6D2C}"/>
                  </a:ext>
                </a:extLst>
              </p14:cNvPr>
              <p14:cNvContentPartPr/>
              <p14:nvPr/>
            </p14:nvContentPartPr>
            <p14:xfrm>
              <a:off x="6658505" y="5485788"/>
              <a:ext cx="142875" cy="66675"/>
            </p14:xfrm>
          </p:contentPart>
        </mc:Choice>
        <mc:Fallback xmlns="">
          <p:pic>
            <p:nvPicPr>
              <p:cNvPr id="88" name="Pismo odręczne 87">
                <a:extLst>
                  <a:ext uri="{FF2B5EF4-FFF2-40B4-BE49-F238E27FC236}">
                    <a16:creationId xmlns:a16="http://schemas.microsoft.com/office/drawing/2014/main" id="{73F53997-D3D5-6458-D17B-B74D498C6D2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640374" y="5468692"/>
                <a:ext cx="178775" cy="100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9" name="Pismo odręczne 88">
                <a:extLst>
                  <a:ext uri="{FF2B5EF4-FFF2-40B4-BE49-F238E27FC236}">
                    <a16:creationId xmlns:a16="http://schemas.microsoft.com/office/drawing/2014/main" id="{AC60A5C1-7ACC-E0F8-921A-819078903525}"/>
                  </a:ext>
                </a:extLst>
              </p14:cNvPr>
              <p14:cNvContentPartPr/>
              <p14:nvPr/>
            </p14:nvContentPartPr>
            <p14:xfrm>
              <a:off x="6662406" y="5470508"/>
              <a:ext cx="133350" cy="76199"/>
            </p14:xfrm>
          </p:contentPart>
        </mc:Choice>
        <mc:Fallback xmlns="">
          <p:pic>
            <p:nvPicPr>
              <p:cNvPr id="89" name="Pismo odręczne 88">
                <a:extLst>
                  <a:ext uri="{FF2B5EF4-FFF2-40B4-BE49-F238E27FC236}">
                    <a16:creationId xmlns:a16="http://schemas.microsoft.com/office/drawing/2014/main" id="{AC60A5C1-7ACC-E0F8-921A-8190789035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644139" y="5453575"/>
                <a:ext cx="169519" cy="109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0" name="Pismo odręczne 89">
                <a:extLst>
                  <a:ext uri="{FF2B5EF4-FFF2-40B4-BE49-F238E27FC236}">
                    <a16:creationId xmlns:a16="http://schemas.microsoft.com/office/drawing/2014/main" id="{C23D700F-FDD9-9376-99D3-D60F92971264}"/>
                  </a:ext>
                </a:extLst>
              </p14:cNvPr>
              <p14:cNvContentPartPr/>
              <p14:nvPr/>
            </p14:nvContentPartPr>
            <p14:xfrm>
              <a:off x="7120828" y="5363542"/>
              <a:ext cx="19049" cy="161925"/>
            </p14:xfrm>
          </p:contentPart>
        </mc:Choice>
        <mc:Fallback xmlns="">
          <p:pic>
            <p:nvPicPr>
              <p:cNvPr id="90" name="Pismo odręczne 89">
                <a:extLst>
                  <a:ext uri="{FF2B5EF4-FFF2-40B4-BE49-F238E27FC236}">
                    <a16:creationId xmlns:a16="http://schemas.microsoft.com/office/drawing/2014/main" id="{C23D700F-FDD9-9376-99D3-D60F9297126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105214" y="5345389"/>
                <a:ext cx="49965" cy="197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1" name="Pismo odręczne 90">
                <a:extLst>
                  <a:ext uri="{FF2B5EF4-FFF2-40B4-BE49-F238E27FC236}">
                    <a16:creationId xmlns:a16="http://schemas.microsoft.com/office/drawing/2014/main" id="{98A90167-9057-436C-D0C6-367D3F91EDBB}"/>
                  </a:ext>
                </a:extLst>
              </p14:cNvPr>
              <p14:cNvContentPartPr/>
              <p14:nvPr/>
            </p14:nvContentPartPr>
            <p14:xfrm>
              <a:off x="7090267" y="5445878"/>
              <a:ext cx="95250" cy="19049"/>
            </p14:xfrm>
          </p:contentPart>
        </mc:Choice>
        <mc:Fallback xmlns="">
          <p:pic>
            <p:nvPicPr>
              <p:cNvPr id="91" name="Pismo odręczne 90">
                <a:extLst>
                  <a:ext uri="{FF2B5EF4-FFF2-40B4-BE49-F238E27FC236}">
                    <a16:creationId xmlns:a16="http://schemas.microsoft.com/office/drawing/2014/main" id="{98A90167-9057-436C-D0C6-367D3F91EDB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071808" y="5410602"/>
                <a:ext cx="131799" cy="88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2" name="Pismo odręczne 91">
                <a:extLst>
                  <a:ext uri="{FF2B5EF4-FFF2-40B4-BE49-F238E27FC236}">
                    <a16:creationId xmlns:a16="http://schemas.microsoft.com/office/drawing/2014/main" id="{DEE0AA7A-AA9A-D623-B9FD-562606753DDB}"/>
                  </a:ext>
                </a:extLst>
              </p14:cNvPr>
              <p14:cNvContentPartPr/>
              <p14:nvPr/>
            </p14:nvContentPartPr>
            <p14:xfrm>
              <a:off x="7257330" y="5459472"/>
              <a:ext cx="95250" cy="57150"/>
            </p14:xfrm>
          </p:contentPart>
        </mc:Choice>
        <mc:Fallback xmlns="">
          <p:pic>
            <p:nvPicPr>
              <p:cNvPr id="92" name="Pismo odręczne 91">
                <a:extLst>
                  <a:ext uri="{FF2B5EF4-FFF2-40B4-BE49-F238E27FC236}">
                    <a16:creationId xmlns:a16="http://schemas.microsoft.com/office/drawing/2014/main" id="{DEE0AA7A-AA9A-D623-B9FD-562606753DD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240012" y="5441500"/>
                <a:ext cx="129540" cy="92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3" name="Pismo odręczne 92">
                <a:extLst>
                  <a:ext uri="{FF2B5EF4-FFF2-40B4-BE49-F238E27FC236}">
                    <a16:creationId xmlns:a16="http://schemas.microsoft.com/office/drawing/2014/main" id="{67E56A56-3A23-C298-E3E7-E0F9F669F84F}"/>
                  </a:ext>
                </a:extLst>
              </p14:cNvPr>
              <p14:cNvContentPartPr/>
              <p14:nvPr/>
            </p14:nvContentPartPr>
            <p14:xfrm>
              <a:off x="7365320" y="5516350"/>
              <a:ext cx="38099" cy="19049"/>
            </p14:xfrm>
          </p:contentPart>
        </mc:Choice>
        <mc:Fallback xmlns="">
          <p:pic>
            <p:nvPicPr>
              <p:cNvPr id="93" name="Pismo odręczne 92">
                <a:extLst>
                  <a:ext uri="{FF2B5EF4-FFF2-40B4-BE49-F238E27FC236}">
                    <a16:creationId xmlns:a16="http://schemas.microsoft.com/office/drawing/2014/main" id="{67E56A56-3A23-C298-E3E7-E0F9F669F84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348755" y="5494200"/>
                <a:ext cx="70897" cy="62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4" name="Pismo odręczne 93">
                <a:extLst>
                  <a:ext uri="{FF2B5EF4-FFF2-40B4-BE49-F238E27FC236}">
                    <a16:creationId xmlns:a16="http://schemas.microsoft.com/office/drawing/2014/main" id="{DD395022-00DC-1B39-4A84-53B3AFAC4FCB}"/>
                  </a:ext>
                </a:extLst>
              </p14:cNvPr>
              <p14:cNvContentPartPr/>
              <p14:nvPr/>
            </p14:nvContentPartPr>
            <p14:xfrm>
              <a:off x="7472286" y="5363542"/>
              <a:ext cx="200024" cy="219075"/>
            </p14:xfrm>
          </p:contentPart>
        </mc:Choice>
        <mc:Fallback xmlns="">
          <p:pic>
            <p:nvPicPr>
              <p:cNvPr id="94" name="Pismo odręczne 93">
                <a:extLst>
                  <a:ext uri="{FF2B5EF4-FFF2-40B4-BE49-F238E27FC236}">
                    <a16:creationId xmlns:a16="http://schemas.microsoft.com/office/drawing/2014/main" id="{DD395022-00DC-1B39-4A84-53B3AFAC4FC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453868" y="5345407"/>
                <a:ext cx="236492" cy="254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5" name="Pismo odręczne 94">
                <a:extLst>
                  <a:ext uri="{FF2B5EF4-FFF2-40B4-BE49-F238E27FC236}">
                    <a16:creationId xmlns:a16="http://schemas.microsoft.com/office/drawing/2014/main" id="{AA13E416-B038-C8E7-8D68-559222F0DFB4}"/>
                  </a:ext>
                </a:extLst>
              </p14:cNvPr>
              <p14:cNvContentPartPr/>
              <p14:nvPr/>
            </p14:nvContentPartPr>
            <p14:xfrm>
              <a:off x="7701497" y="5378823"/>
              <a:ext cx="152400" cy="228600"/>
            </p14:xfrm>
          </p:contentPart>
        </mc:Choice>
        <mc:Fallback xmlns="">
          <p:pic>
            <p:nvPicPr>
              <p:cNvPr id="95" name="Pismo odręczne 94">
                <a:extLst>
                  <a:ext uri="{FF2B5EF4-FFF2-40B4-BE49-F238E27FC236}">
                    <a16:creationId xmlns:a16="http://schemas.microsoft.com/office/drawing/2014/main" id="{AA13E416-B038-C8E7-8D68-559222F0DFB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83939" y="5361047"/>
                <a:ext cx="187164" cy="263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6" name="Pismo odręczne 95">
                <a:extLst>
                  <a:ext uri="{FF2B5EF4-FFF2-40B4-BE49-F238E27FC236}">
                    <a16:creationId xmlns:a16="http://schemas.microsoft.com/office/drawing/2014/main" id="{85EB1AA5-61B7-35D4-ADE7-4E566528F6AC}"/>
                  </a:ext>
                </a:extLst>
              </p14:cNvPr>
              <p14:cNvContentPartPr/>
              <p14:nvPr/>
            </p14:nvContentPartPr>
            <p14:xfrm>
              <a:off x="7900147" y="5516349"/>
              <a:ext cx="19049" cy="47625"/>
            </p14:xfrm>
          </p:contentPart>
        </mc:Choice>
        <mc:Fallback xmlns="">
          <p:pic>
            <p:nvPicPr>
              <p:cNvPr id="96" name="Pismo odręczne 95">
                <a:extLst>
                  <a:ext uri="{FF2B5EF4-FFF2-40B4-BE49-F238E27FC236}">
                    <a16:creationId xmlns:a16="http://schemas.microsoft.com/office/drawing/2014/main" id="{85EB1AA5-61B7-35D4-ADE7-4E566528F6A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881472" y="5500039"/>
                <a:ext cx="56026" cy="79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7" name="Pismo odręczne 96">
                <a:extLst>
                  <a:ext uri="{FF2B5EF4-FFF2-40B4-BE49-F238E27FC236}">
                    <a16:creationId xmlns:a16="http://schemas.microsoft.com/office/drawing/2014/main" id="{C62E77FD-8AC3-5CD4-3AAD-5FD3DF0E6614}"/>
                  </a:ext>
                </a:extLst>
              </p14:cNvPr>
              <p14:cNvContentPartPr/>
              <p14:nvPr/>
            </p14:nvContentPartPr>
            <p14:xfrm>
              <a:off x="7945989" y="5409385"/>
              <a:ext cx="19049" cy="19049"/>
            </p14:xfrm>
          </p:contentPart>
        </mc:Choice>
        <mc:Fallback xmlns="">
          <p:pic>
            <p:nvPicPr>
              <p:cNvPr id="97" name="Pismo odręczne 96">
                <a:extLst>
                  <a:ext uri="{FF2B5EF4-FFF2-40B4-BE49-F238E27FC236}">
                    <a16:creationId xmlns:a16="http://schemas.microsoft.com/office/drawing/2014/main" id="{C62E77FD-8AC3-5CD4-3AAD-5FD3DF0E661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993539" y="4456935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8" name="Pismo odręczne 97">
                <a:extLst>
                  <a:ext uri="{FF2B5EF4-FFF2-40B4-BE49-F238E27FC236}">
                    <a16:creationId xmlns:a16="http://schemas.microsoft.com/office/drawing/2014/main" id="{F8B4C007-E882-31C7-76C0-0A64465F4281}"/>
                  </a:ext>
                </a:extLst>
              </p14:cNvPr>
              <p14:cNvContentPartPr/>
              <p14:nvPr/>
            </p14:nvContentPartPr>
            <p14:xfrm>
              <a:off x="8010387" y="5455227"/>
              <a:ext cx="209550" cy="333374"/>
            </p14:xfrm>
          </p:contentPart>
        </mc:Choice>
        <mc:Fallback xmlns="">
          <p:pic>
            <p:nvPicPr>
              <p:cNvPr id="98" name="Pismo odręczne 97">
                <a:extLst>
                  <a:ext uri="{FF2B5EF4-FFF2-40B4-BE49-F238E27FC236}">
                    <a16:creationId xmlns:a16="http://schemas.microsoft.com/office/drawing/2014/main" id="{F8B4C007-E882-31C7-76C0-0A64465F428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992778" y="5437187"/>
                <a:ext cx="244416" cy="369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9" name="Pismo odręczne 98">
                <a:extLst>
                  <a:ext uri="{FF2B5EF4-FFF2-40B4-BE49-F238E27FC236}">
                    <a16:creationId xmlns:a16="http://schemas.microsoft.com/office/drawing/2014/main" id="{5E781386-5767-DCA4-ADE2-CE38ED5F034F}"/>
                  </a:ext>
                </a:extLst>
              </p14:cNvPr>
              <p14:cNvContentPartPr/>
              <p14:nvPr/>
            </p14:nvContentPartPr>
            <p14:xfrm>
              <a:off x="8373850" y="5448686"/>
              <a:ext cx="171450" cy="180975"/>
            </p14:xfrm>
          </p:contentPart>
        </mc:Choice>
        <mc:Fallback xmlns="">
          <p:pic>
            <p:nvPicPr>
              <p:cNvPr id="99" name="Pismo odręczne 98">
                <a:extLst>
                  <a:ext uri="{FF2B5EF4-FFF2-40B4-BE49-F238E27FC236}">
                    <a16:creationId xmlns:a16="http://schemas.microsoft.com/office/drawing/2014/main" id="{5E781386-5767-DCA4-ADE2-CE38ED5F034F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355493" y="5430332"/>
                <a:ext cx="207796" cy="217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00" name="Pismo odręczne 99">
                <a:extLst>
                  <a:ext uri="{FF2B5EF4-FFF2-40B4-BE49-F238E27FC236}">
                    <a16:creationId xmlns:a16="http://schemas.microsoft.com/office/drawing/2014/main" id="{C133AA86-8E54-079A-405C-C80ADA9F1C77}"/>
                  </a:ext>
                </a:extLst>
              </p14:cNvPr>
              <p14:cNvContentPartPr/>
              <p14:nvPr/>
            </p14:nvContentPartPr>
            <p14:xfrm>
              <a:off x="8648903" y="5439946"/>
              <a:ext cx="19049" cy="114300"/>
            </p14:xfrm>
          </p:contentPart>
        </mc:Choice>
        <mc:Fallback xmlns="">
          <p:pic>
            <p:nvPicPr>
              <p:cNvPr id="100" name="Pismo odręczne 99">
                <a:extLst>
                  <a:ext uri="{FF2B5EF4-FFF2-40B4-BE49-F238E27FC236}">
                    <a16:creationId xmlns:a16="http://schemas.microsoft.com/office/drawing/2014/main" id="{C133AA86-8E54-079A-405C-C80ADA9F1C77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696453" y="5422087"/>
                <a:ext cx="1904900" cy="14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01" name="Pismo odręczne 100">
                <a:extLst>
                  <a:ext uri="{FF2B5EF4-FFF2-40B4-BE49-F238E27FC236}">
                    <a16:creationId xmlns:a16="http://schemas.microsoft.com/office/drawing/2014/main" id="{B97B9905-5A79-31F9-A7BB-F198776317FC}"/>
                  </a:ext>
                </a:extLst>
              </p14:cNvPr>
              <p14:cNvContentPartPr/>
              <p14:nvPr/>
            </p14:nvContentPartPr>
            <p14:xfrm>
              <a:off x="8580379" y="5456617"/>
              <a:ext cx="238125" cy="228600"/>
            </p14:xfrm>
          </p:contentPart>
        </mc:Choice>
        <mc:Fallback xmlns="">
          <p:pic>
            <p:nvPicPr>
              <p:cNvPr id="101" name="Pismo odręczne 100">
                <a:extLst>
                  <a:ext uri="{FF2B5EF4-FFF2-40B4-BE49-F238E27FC236}">
                    <a16:creationId xmlns:a16="http://schemas.microsoft.com/office/drawing/2014/main" id="{B97B9905-5A79-31F9-A7BB-F198776317FC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562312" y="5438674"/>
                <a:ext cx="273898" cy="264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02" name="Pismo odręczne 101">
                <a:extLst>
                  <a:ext uri="{FF2B5EF4-FFF2-40B4-BE49-F238E27FC236}">
                    <a16:creationId xmlns:a16="http://schemas.microsoft.com/office/drawing/2014/main" id="{F9A1D154-C9CF-22DE-2941-DAA2A5C348C3}"/>
                  </a:ext>
                </a:extLst>
              </p14:cNvPr>
              <p14:cNvContentPartPr/>
              <p14:nvPr/>
            </p14:nvContentPartPr>
            <p14:xfrm>
              <a:off x="3392326" y="5837245"/>
              <a:ext cx="190500" cy="219075"/>
            </p14:xfrm>
          </p:contentPart>
        </mc:Choice>
        <mc:Fallback xmlns="">
          <p:pic>
            <p:nvPicPr>
              <p:cNvPr id="102" name="Pismo odręczne 101">
                <a:extLst>
                  <a:ext uri="{FF2B5EF4-FFF2-40B4-BE49-F238E27FC236}">
                    <a16:creationId xmlns:a16="http://schemas.microsoft.com/office/drawing/2014/main" id="{F9A1D154-C9CF-22DE-2941-DAA2A5C348C3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374252" y="5819492"/>
                <a:ext cx="226287" cy="254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3" name="Pismo odręczne 102">
                <a:extLst>
                  <a:ext uri="{FF2B5EF4-FFF2-40B4-BE49-F238E27FC236}">
                    <a16:creationId xmlns:a16="http://schemas.microsoft.com/office/drawing/2014/main" id="{3A6C41C7-E5A6-6060-B3EE-6B594DB15E3A}"/>
                  </a:ext>
                </a:extLst>
              </p14:cNvPr>
              <p14:cNvContentPartPr/>
              <p14:nvPr/>
            </p14:nvContentPartPr>
            <p14:xfrm>
              <a:off x="3434713" y="5867806"/>
              <a:ext cx="200024" cy="28575"/>
            </p14:xfrm>
          </p:contentPart>
        </mc:Choice>
        <mc:Fallback xmlns="">
          <p:pic>
            <p:nvPicPr>
              <p:cNvPr id="103" name="Pismo odręczne 102">
                <a:extLst>
                  <a:ext uri="{FF2B5EF4-FFF2-40B4-BE49-F238E27FC236}">
                    <a16:creationId xmlns:a16="http://schemas.microsoft.com/office/drawing/2014/main" id="{3A6C41C7-E5A6-6060-B3EE-6B594DB15E3A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416854" y="5851753"/>
                <a:ext cx="235385" cy="60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4" name="Pismo odręczne 103">
                <a:extLst>
                  <a:ext uri="{FF2B5EF4-FFF2-40B4-BE49-F238E27FC236}">
                    <a16:creationId xmlns:a16="http://schemas.microsoft.com/office/drawing/2014/main" id="{C1BF1382-F5AF-45AA-E172-0AC3FA0045F8}"/>
                  </a:ext>
                </a:extLst>
              </p14:cNvPr>
              <p14:cNvContentPartPr/>
              <p14:nvPr/>
            </p14:nvContentPartPr>
            <p14:xfrm>
              <a:off x="3391660" y="5852526"/>
              <a:ext cx="19049" cy="133350"/>
            </p14:xfrm>
          </p:contentPart>
        </mc:Choice>
        <mc:Fallback xmlns="">
          <p:pic>
            <p:nvPicPr>
              <p:cNvPr id="104" name="Pismo odręczne 103">
                <a:extLst>
                  <a:ext uri="{FF2B5EF4-FFF2-40B4-BE49-F238E27FC236}">
                    <a16:creationId xmlns:a16="http://schemas.microsoft.com/office/drawing/2014/main" id="{C1BF1382-F5AF-45AA-E172-0AC3FA0045F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370955" y="5834840"/>
                <a:ext cx="60046" cy="168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5" name="Pismo odręczne 104">
                <a:extLst>
                  <a:ext uri="{FF2B5EF4-FFF2-40B4-BE49-F238E27FC236}">
                    <a16:creationId xmlns:a16="http://schemas.microsoft.com/office/drawing/2014/main" id="{2B1F510F-E5DD-2B14-B22C-52F99AA6FF4A}"/>
                  </a:ext>
                </a:extLst>
              </p14:cNvPr>
              <p14:cNvContentPartPr/>
              <p14:nvPr/>
            </p14:nvContentPartPr>
            <p14:xfrm>
              <a:off x="3651684" y="6112298"/>
              <a:ext cx="76199" cy="123825"/>
            </p14:xfrm>
          </p:contentPart>
        </mc:Choice>
        <mc:Fallback xmlns="">
          <p:pic>
            <p:nvPicPr>
              <p:cNvPr id="105" name="Pismo odręczne 104">
                <a:extLst>
                  <a:ext uri="{FF2B5EF4-FFF2-40B4-BE49-F238E27FC236}">
                    <a16:creationId xmlns:a16="http://schemas.microsoft.com/office/drawing/2014/main" id="{2B1F510F-E5DD-2B14-B22C-52F99AA6FF4A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634444" y="6093981"/>
                <a:ext cx="110333" cy="160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6" name="Pismo odręczne 105">
                <a:extLst>
                  <a:ext uri="{FF2B5EF4-FFF2-40B4-BE49-F238E27FC236}">
                    <a16:creationId xmlns:a16="http://schemas.microsoft.com/office/drawing/2014/main" id="{021E2914-30FD-14BF-90E2-B0BB477DF4C0}"/>
                  </a:ext>
                </a:extLst>
              </p14:cNvPr>
              <p14:cNvContentPartPr/>
              <p14:nvPr/>
            </p14:nvContentPartPr>
            <p14:xfrm>
              <a:off x="3728502" y="6142860"/>
              <a:ext cx="104775" cy="76199"/>
            </p14:xfrm>
          </p:contentPart>
        </mc:Choice>
        <mc:Fallback xmlns="">
          <p:pic>
            <p:nvPicPr>
              <p:cNvPr id="106" name="Pismo odręczne 105">
                <a:extLst>
                  <a:ext uri="{FF2B5EF4-FFF2-40B4-BE49-F238E27FC236}">
                    <a16:creationId xmlns:a16="http://schemas.microsoft.com/office/drawing/2014/main" id="{021E2914-30FD-14BF-90E2-B0BB477DF4C0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710499" y="6124454"/>
                <a:ext cx="140420" cy="112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7" name="Pismo odręczne 106">
                <a:extLst>
                  <a:ext uri="{FF2B5EF4-FFF2-40B4-BE49-F238E27FC236}">
                    <a16:creationId xmlns:a16="http://schemas.microsoft.com/office/drawing/2014/main" id="{FE4322C3-61DD-4CDF-75CB-930723F4B336}"/>
                  </a:ext>
                </a:extLst>
              </p14:cNvPr>
              <p14:cNvContentPartPr/>
              <p14:nvPr/>
            </p14:nvContentPartPr>
            <p14:xfrm>
              <a:off x="3905119" y="6127580"/>
              <a:ext cx="447675" cy="323850"/>
            </p14:xfrm>
          </p:contentPart>
        </mc:Choice>
        <mc:Fallback xmlns="">
          <p:pic>
            <p:nvPicPr>
              <p:cNvPr id="107" name="Pismo odręczne 106">
                <a:extLst>
                  <a:ext uri="{FF2B5EF4-FFF2-40B4-BE49-F238E27FC236}">
                    <a16:creationId xmlns:a16="http://schemas.microsoft.com/office/drawing/2014/main" id="{FE4322C3-61DD-4CDF-75CB-930723F4B33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887169" y="6109608"/>
                <a:ext cx="483216" cy="359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8" name="Pismo odręczne 107">
                <a:extLst>
                  <a:ext uri="{FF2B5EF4-FFF2-40B4-BE49-F238E27FC236}">
                    <a16:creationId xmlns:a16="http://schemas.microsoft.com/office/drawing/2014/main" id="{69CF66E6-9DE9-45BB-19AB-6AE423BD6CC7}"/>
                  </a:ext>
                </a:extLst>
              </p14:cNvPr>
              <p14:cNvContentPartPr/>
              <p14:nvPr/>
            </p14:nvContentPartPr>
            <p14:xfrm>
              <a:off x="4431417" y="6191671"/>
              <a:ext cx="381000" cy="209550"/>
            </p14:xfrm>
          </p:contentPart>
        </mc:Choice>
        <mc:Fallback xmlns="">
          <p:pic>
            <p:nvPicPr>
              <p:cNvPr id="108" name="Pismo odręczne 107">
                <a:extLst>
                  <a:ext uri="{FF2B5EF4-FFF2-40B4-BE49-F238E27FC236}">
                    <a16:creationId xmlns:a16="http://schemas.microsoft.com/office/drawing/2014/main" id="{69CF66E6-9DE9-45BB-19AB-6AE423BD6CC7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413496" y="6174062"/>
                <a:ext cx="416484" cy="244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9" name="Pismo odręczne 108">
                <a:extLst>
                  <a:ext uri="{FF2B5EF4-FFF2-40B4-BE49-F238E27FC236}">
                    <a16:creationId xmlns:a16="http://schemas.microsoft.com/office/drawing/2014/main" id="{81485B9F-3BA8-EF63-9D76-5133ACABDDB5}"/>
                  </a:ext>
                </a:extLst>
              </p14:cNvPr>
              <p14:cNvContentPartPr/>
              <p14:nvPr/>
            </p14:nvContentPartPr>
            <p14:xfrm>
              <a:off x="4873892" y="6112298"/>
              <a:ext cx="19049" cy="180975"/>
            </p14:xfrm>
          </p:contentPart>
        </mc:Choice>
        <mc:Fallback xmlns="">
          <p:pic>
            <p:nvPicPr>
              <p:cNvPr id="109" name="Pismo odręczne 108">
                <a:extLst>
                  <a:ext uri="{FF2B5EF4-FFF2-40B4-BE49-F238E27FC236}">
                    <a16:creationId xmlns:a16="http://schemas.microsoft.com/office/drawing/2014/main" id="{81485B9F-3BA8-EF63-9D76-5133ACABDDB5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852726" y="6094450"/>
                <a:ext cx="60957" cy="216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10" name="Pismo odręczne 109">
                <a:extLst>
                  <a:ext uri="{FF2B5EF4-FFF2-40B4-BE49-F238E27FC236}">
                    <a16:creationId xmlns:a16="http://schemas.microsoft.com/office/drawing/2014/main" id="{09FE2B3A-AC87-0D65-CFDC-11ADAE05943B}"/>
                  </a:ext>
                </a:extLst>
              </p14:cNvPr>
              <p14:cNvContentPartPr/>
              <p14:nvPr/>
            </p14:nvContentPartPr>
            <p14:xfrm>
              <a:off x="4828716" y="6196162"/>
              <a:ext cx="95250" cy="38099"/>
            </p14:xfrm>
          </p:contentPart>
        </mc:Choice>
        <mc:Fallback xmlns="">
          <p:pic>
            <p:nvPicPr>
              <p:cNvPr id="110" name="Pismo odręczne 109">
                <a:extLst>
                  <a:ext uri="{FF2B5EF4-FFF2-40B4-BE49-F238E27FC236}">
                    <a16:creationId xmlns:a16="http://schemas.microsoft.com/office/drawing/2014/main" id="{09FE2B3A-AC87-0D65-CFDC-11ADAE05943B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811142" y="6178524"/>
                <a:ext cx="130046" cy="73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11" name="Pismo odręczne 110">
                <a:extLst>
                  <a:ext uri="{FF2B5EF4-FFF2-40B4-BE49-F238E27FC236}">
                    <a16:creationId xmlns:a16="http://schemas.microsoft.com/office/drawing/2014/main" id="{689D23E7-D9DB-F9D0-F3FD-B5A069787211}"/>
                  </a:ext>
                </a:extLst>
              </p14:cNvPr>
              <p14:cNvContentPartPr/>
              <p14:nvPr/>
            </p14:nvContentPartPr>
            <p14:xfrm>
              <a:off x="4950962" y="6211800"/>
              <a:ext cx="495300" cy="114300"/>
            </p14:xfrm>
          </p:contentPart>
        </mc:Choice>
        <mc:Fallback xmlns="">
          <p:pic>
            <p:nvPicPr>
              <p:cNvPr id="111" name="Pismo odręczne 110">
                <a:extLst>
                  <a:ext uri="{FF2B5EF4-FFF2-40B4-BE49-F238E27FC236}">
                    <a16:creationId xmlns:a16="http://schemas.microsoft.com/office/drawing/2014/main" id="{689D23E7-D9DB-F9D0-F3FD-B5A069787211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932859" y="6193996"/>
                <a:ext cx="531144" cy="1495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965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55C288-E0C7-8B3D-B763-6E710557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Shader</a:t>
            </a:r>
            <a:r>
              <a:rPr lang="pl-PL" dirty="0">
                <a:cs typeface="Calibri Light"/>
              </a:rPr>
              <a:t> czyszczący bufor A1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B6F9BAE-4F46-FF13-FF81-EADCE9CCD3C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/>
              <a:t>Kliknij, aby dodać tekst</a:t>
            </a:r>
          </a:p>
        </p:txBody>
      </p:sp>
      <p:pic>
        <p:nvPicPr>
          <p:cNvPr id="7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585E14F6-8582-1E14-A6E9-75D2868FE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435" y="1535850"/>
            <a:ext cx="10249327" cy="4963084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63B28BA-71F4-2213-76D0-19B9E0CCC51D}"/>
              </a:ext>
            </a:extLst>
          </p:cNvPr>
          <p:cNvSpPr txBox="1"/>
          <p:nvPr/>
        </p:nvSpPr>
        <p:spPr>
          <a:xfrm>
            <a:off x="9804400" y="6206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 err="1"/>
              <a:t>computeshader.cs</a:t>
            </a:r>
          </a:p>
        </p:txBody>
      </p:sp>
    </p:spTree>
    <p:extLst>
      <p:ext uri="{BB962C8B-B14F-4D97-AF65-F5344CB8AC3E}">
        <p14:creationId xmlns:p14="http://schemas.microsoft.com/office/powerpoint/2010/main" val="1746894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7B9D5F-CEB8-1ED8-8E14-79990754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6958"/>
            <a:ext cx="10515600" cy="1325563"/>
          </a:xfrm>
        </p:spPr>
        <p:txBody>
          <a:bodyPr/>
          <a:lstStyle/>
          <a:p>
            <a:pPr algn="ctr"/>
            <a:r>
              <a:rPr lang="pl-PL" dirty="0">
                <a:cs typeface="Calibri Light"/>
              </a:rPr>
              <a:t>Tekstura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4329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223B40-FEF8-CFE1-93D7-E68538BF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Dodajemy teksturę</a:t>
            </a:r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8537D556-4927-FDD7-CC21-D2E4685F3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82" y="1581823"/>
            <a:ext cx="8424582" cy="47140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712B8A39-82BE-55CD-2865-079AF3116EA8}"/>
                  </a:ext>
                </a:extLst>
              </p14:cNvPr>
              <p14:cNvContentPartPr/>
              <p14:nvPr/>
            </p14:nvContentPartPr>
            <p14:xfrm>
              <a:off x="6682579" y="5180173"/>
              <a:ext cx="381000" cy="342899"/>
            </p14:xfrm>
          </p:contentPart>
        </mc:Choice>
        <mc:Fallback xmlns=""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712B8A39-82BE-55CD-2865-079AF3116E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4782" y="5162449"/>
                <a:ext cx="416957" cy="378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Pismo odręczne 5">
                <a:extLst>
                  <a:ext uri="{FF2B5EF4-FFF2-40B4-BE49-F238E27FC236}">
                    <a16:creationId xmlns:a16="http://schemas.microsoft.com/office/drawing/2014/main" id="{357CE9DC-AB66-06BE-FFF5-38890000F445}"/>
                  </a:ext>
                </a:extLst>
              </p14:cNvPr>
              <p14:cNvContentPartPr/>
              <p14:nvPr/>
            </p14:nvContentPartPr>
            <p14:xfrm>
              <a:off x="6639156" y="5439946"/>
              <a:ext cx="95250" cy="142875"/>
            </p14:xfrm>
          </p:contentPart>
        </mc:Choice>
        <mc:Fallback xmlns="">
          <p:pic>
            <p:nvPicPr>
              <p:cNvPr id="6" name="Pismo odręczne 5">
                <a:extLst>
                  <a:ext uri="{FF2B5EF4-FFF2-40B4-BE49-F238E27FC236}">
                    <a16:creationId xmlns:a16="http://schemas.microsoft.com/office/drawing/2014/main" id="{357CE9DC-AB66-06BE-FFF5-38890000F4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21741" y="5421949"/>
                <a:ext cx="130436" cy="179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7DA1B60B-BA14-DD6D-52F5-276DB73E2348}"/>
                  </a:ext>
                </a:extLst>
              </p14:cNvPr>
              <p14:cNvContentPartPr/>
              <p14:nvPr/>
            </p14:nvContentPartPr>
            <p14:xfrm>
              <a:off x="3438168" y="5821965"/>
              <a:ext cx="1543050" cy="76199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7DA1B60B-BA14-DD6D-52F5-276DB73E23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20163" y="5804326"/>
                <a:ext cx="1578700" cy="11112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pole tekstowe 8">
            <a:extLst>
              <a:ext uri="{FF2B5EF4-FFF2-40B4-BE49-F238E27FC236}">
                <a16:creationId xmlns:a16="http://schemas.microsoft.com/office/drawing/2014/main" id="{F192611A-58AF-40B8-EF9E-94F2AF6CB388}"/>
              </a:ext>
            </a:extLst>
          </p:cNvPr>
          <p:cNvSpPr txBox="1"/>
          <p:nvPr/>
        </p:nvSpPr>
        <p:spPr>
          <a:xfrm>
            <a:off x="9804400" y="6206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 err="1"/>
              <a:t>ofApp.h</a:t>
            </a:r>
          </a:p>
        </p:txBody>
      </p:sp>
    </p:spTree>
    <p:extLst>
      <p:ext uri="{BB962C8B-B14F-4D97-AF65-F5344CB8AC3E}">
        <p14:creationId xmlns:p14="http://schemas.microsoft.com/office/powerpoint/2010/main" val="2517630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CD422D-53F9-0868-CE1C-11E8068C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Alokacja tekstury + bindowanie</a:t>
            </a:r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EC6C9710-8C86-26DD-C455-E02AA2F80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48" y="3045624"/>
            <a:ext cx="11288805" cy="178807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FED6F965-5613-813C-14AC-088940DCDF98}"/>
                  </a:ext>
                </a:extLst>
              </p14:cNvPr>
              <p14:cNvContentPartPr/>
              <p14:nvPr/>
            </p14:nvContentPartPr>
            <p14:xfrm>
              <a:off x="7132370" y="3178395"/>
              <a:ext cx="552450" cy="371475"/>
            </p14:xfrm>
          </p:contentPart>
        </mc:Choice>
        <mc:Fallback xmlns=""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FED6F965-5613-813C-14AC-088940DCDF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4781" y="3160876"/>
                <a:ext cx="587988" cy="406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Pismo odręczne 5">
                <a:extLst>
                  <a:ext uri="{FF2B5EF4-FFF2-40B4-BE49-F238E27FC236}">
                    <a16:creationId xmlns:a16="http://schemas.microsoft.com/office/drawing/2014/main" id="{19E73BBC-9EA4-CFD6-D43A-575908401CD6}"/>
                  </a:ext>
                </a:extLst>
              </p14:cNvPr>
              <p14:cNvContentPartPr/>
              <p14:nvPr/>
            </p14:nvContentPartPr>
            <p14:xfrm>
              <a:off x="7112926" y="3453449"/>
              <a:ext cx="228600" cy="152400"/>
            </p14:xfrm>
          </p:contentPart>
        </mc:Choice>
        <mc:Fallback xmlns="">
          <p:pic>
            <p:nvPicPr>
              <p:cNvPr id="6" name="Pismo odręczne 5">
                <a:extLst>
                  <a:ext uri="{FF2B5EF4-FFF2-40B4-BE49-F238E27FC236}">
                    <a16:creationId xmlns:a16="http://schemas.microsoft.com/office/drawing/2014/main" id="{19E73BBC-9EA4-CFD6-D43A-575908401C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5174" y="3435810"/>
                <a:ext cx="264466" cy="187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4D350F87-0891-33F4-1165-8D4EAA04CD67}"/>
                  </a:ext>
                </a:extLst>
              </p14:cNvPr>
              <p14:cNvContentPartPr/>
              <p14:nvPr/>
            </p14:nvContentPartPr>
            <p14:xfrm>
              <a:off x="2139304" y="4109882"/>
              <a:ext cx="1219200" cy="28575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4D350F87-0891-33F4-1165-8D4EAA04CD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1322" y="4094324"/>
                <a:ext cx="1254805" cy="600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017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96FB74-C701-32CE-55CE-BCD0E2A1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Rysowanie tekstury w oknie</a:t>
            </a:r>
            <a:endParaRPr lang="pl-PL" dirty="0"/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889344AB-5569-ECD8-9FFE-85ABD4253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1933520"/>
            <a:ext cx="7091082" cy="22737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Pismo odręczne 5">
                <a:extLst>
                  <a:ext uri="{FF2B5EF4-FFF2-40B4-BE49-F238E27FC236}">
                    <a16:creationId xmlns:a16="http://schemas.microsoft.com/office/drawing/2014/main" id="{8F3496B0-8BA6-4CBC-BEDF-1F9AA353CC3D}"/>
                  </a:ext>
                </a:extLst>
              </p14:cNvPr>
              <p14:cNvContentPartPr/>
              <p14:nvPr/>
            </p14:nvContentPartPr>
            <p14:xfrm>
              <a:off x="2872781" y="3651433"/>
              <a:ext cx="1552574" cy="19049"/>
            </p14:xfrm>
          </p:contentPart>
        </mc:Choice>
        <mc:Fallback xmlns="">
          <p:pic>
            <p:nvPicPr>
              <p:cNvPr id="6" name="Pismo odręczne 5">
                <a:extLst>
                  <a:ext uri="{FF2B5EF4-FFF2-40B4-BE49-F238E27FC236}">
                    <a16:creationId xmlns:a16="http://schemas.microsoft.com/office/drawing/2014/main" id="{8F3496B0-8BA6-4CBC-BEDF-1F9AA353CC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4836" y="3631573"/>
                <a:ext cx="1588104" cy="5917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6A70D5CC-236A-DBF8-00BC-B58A16EA43C1}"/>
              </a:ext>
            </a:extLst>
          </p:cNvPr>
          <p:cNvSpPr txBox="1"/>
          <p:nvPr/>
        </p:nvSpPr>
        <p:spPr>
          <a:xfrm>
            <a:off x="9804400" y="6206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ofApp.cpp</a:t>
            </a:r>
            <a:endParaRPr lang="pl-PL" dirty="0" err="1"/>
          </a:p>
        </p:txBody>
      </p:sp>
    </p:spTree>
    <p:extLst>
      <p:ext uri="{BB962C8B-B14F-4D97-AF65-F5344CB8AC3E}">
        <p14:creationId xmlns:p14="http://schemas.microsoft.com/office/powerpoint/2010/main" val="3759428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A065C1-5094-938F-F01C-7B678271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Teraz możemy rysować po teksturze (</a:t>
            </a:r>
            <a:r>
              <a:rPr lang="pl-PL" dirty="0" err="1">
                <a:cs typeface="Calibri Light"/>
              </a:rPr>
              <a:t>shader</a:t>
            </a:r>
            <a:r>
              <a:rPr lang="pl-PL" dirty="0">
                <a:cs typeface="Calibri Light"/>
              </a:rPr>
              <a:t>)</a:t>
            </a:r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09F32034-8692-F493-99B6-C438BC55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1833862"/>
            <a:ext cx="8334935" cy="38962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C8EBDFCC-4539-D788-9A05-A1964DAEED4D}"/>
                  </a:ext>
                </a:extLst>
              </p14:cNvPr>
              <p14:cNvContentPartPr/>
              <p14:nvPr/>
            </p14:nvContentPartPr>
            <p14:xfrm>
              <a:off x="5027365" y="4275829"/>
              <a:ext cx="1038225" cy="76199"/>
            </p14:xfrm>
          </p:contentPart>
        </mc:Choice>
        <mc:Fallback xmlns=""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C8EBDFCC-4539-D788-9A05-A1964DAEED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9750" y="4258589"/>
                <a:ext cx="1073815" cy="110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Pismo odręczne 5">
                <a:extLst>
                  <a:ext uri="{FF2B5EF4-FFF2-40B4-BE49-F238E27FC236}">
                    <a16:creationId xmlns:a16="http://schemas.microsoft.com/office/drawing/2014/main" id="{139EE672-0FB5-9A39-7CCD-8C8383E42A8B}"/>
                  </a:ext>
                </a:extLst>
              </p14:cNvPr>
              <p14:cNvContentPartPr/>
              <p14:nvPr/>
            </p14:nvContentPartPr>
            <p14:xfrm>
              <a:off x="4996330" y="4248048"/>
              <a:ext cx="295274" cy="200024"/>
            </p14:xfrm>
          </p:contentPart>
        </mc:Choice>
        <mc:Fallback xmlns="">
          <p:pic>
            <p:nvPicPr>
              <p:cNvPr id="6" name="Pismo odręczne 5">
                <a:extLst>
                  <a:ext uri="{FF2B5EF4-FFF2-40B4-BE49-F238E27FC236}">
                    <a16:creationId xmlns:a16="http://schemas.microsoft.com/office/drawing/2014/main" id="{139EE672-0FB5-9A39-7CCD-8C8383E42A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78148" y="4230260"/>
                <a:ext cx="331274" cy="235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7A00B0EE-ACF7-9AF8-80AF-68514F3D8797}"/>
                  </a:ext>
                </a:extLst>
              </p14:cNvPr>
              <p14:cNvContentPartPr/>
              <p14:nvPr/>
            </p14:nvContentPartPr>
            <p14:xfrm>
              <a:off x="6247748" y="4260934"/>
              <a:ext cx="123825" cy="9525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7A00B0EE-ACF7-9AF8-80AF-68514F3D87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30412" y="4243295"/>
                <a:ext cx="158850" cy="130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B4C8898A-6A86-1422-46F1-93C5A283BA05}"/>
                  </a:ext>
                </a:extLst>
              </p14:cNvPr>
              <p14:cNvContentPartPr/>
              <p14:nvPr/>
            </p14:nvContentPartPr>
            <p14:xfrm>
              <a:off x="6284458" y="4293889"/>
              <a:ext cx="57150" cy="219075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B4C8898A-6A86-1422-46F1-93C5A283BA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66927" y="4275814"/>
                <a:ext cx="91861" cy="254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5C52812A-67AB-23BB-F48B-B13E26B26B2B}"/>
                  </a:ext>
                </a:extLst>
              </p14:cNvPr>
              <p14:cNvContentPartPr/>
              <p14:nvPr/>
            </p14:nvContentPartPr>
            <p14:xfrm>
              <a:off x="6417914" y="4265484"/>
              <a:ext cx="171450" cy="104775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5C52812A-67AB-23BB-F48B-B13E26B26B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99675" y="4248194"/>
                <a:ext cx="207564" cy="139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Pismo odręczne 9">
                <a:extLst>
                  <a:ext uri="{FF2B5EF4-FFF2-40B4-BE49-F238E27FC236}">
                    <a16:creationId xmlns:a16="http://schemas.microsoft.com/office/drawing/2014/main" id="{5DD55399-9B43-15A4-AC4B-3250BBDAC8DA}"/>
                  </a:ext>
                </a:extLst>
              </p14:cNvPr>
              <p14:cNvContentPartPr/>
              <p14:nvPr/>
            </p14:nvContentPartPr>
            <p14:xfrm>
              <a:off x="6689254" y="4295918"/>
              <a:ext cx="152400" cy="104775"/>
            </p14:xfrm>
          </p:contentPart>
        </mc:Choice>
        <mc:Fallback xmlns="">
          <p:pic>
            <p:nvPicPr>
              <p:cNvPr id="10" name="Pismo odręczne 9">
                <a:extLst>
                  <a:ext uri="{FF2B5EF4-FFF2-40B4-BE49-F238E27FC236}">
                    <a16:creationId xmlns:a16="http://schemas.microsoft.com/office/drawing/2014/main" id="{5DD55399-9B43-15A4-AC4B-3250BBDAC8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71696" y="4278455"/>
                <a:ext cx="187164" cy="140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5B381BEE-E9EF-AAA2-C761-8AE2E9D6D259}"/>
                  </a:ext>
                </a:extLst>
              </p14:cNvPr>
              <p14:cNvContentPartPr/>
              <p14:nvPr/>
            </p14:nvContentPartPr>
            <p14:xfrm>
              <a:off x="6830494" y="4339732"/>
              <a:ext cx="114300" cy="19049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5B381BEE-E9EF-AAA2-C761-8AE2E9D6D25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12543" y="3406331"/>
                <a:ext cx="150568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Pismo odręczne 11">
                <a:extLst>
                  <a:ext uri="{FF2B5EF4-FFF2-40B4-BE49-F238E27FC236}">
                    <a16:creationId xmlns:a16="http://schemas.microsoft.com/office/drawing/2014/main" id="{8EFD5F89-4468-572B-5EB7-604656E11D63}"/>
                  </a:ext>
                </a:extLst>
              </p14:cNvPr>
              <p14:cNvContentPartPr/>
              <p14:nvPr/>
            </p14:nvContentPartPr>
            <p14:xfrm>
              <a:off x="6990151" y="4266405"/>
              <a:ext cx="114300" cy="114300"/>
            </p14:xfrm>
          </p:contentPart>
        </mc:Choice>
        <mc:Fallback xmlns="">
          <p:pic>
            <p:nvPicPr>
              <p:cNvPr id="12" name="Pismo odręczne 11">
                <a:extLst>
                  <a:ext uri="{FF2B5EF4-FFF2-40B4-BE49-F238E27FC236}">
                    <a16:creationId xmlns:a16="http://schemas.microsoft.com/office/drawing/2014/main" id="{8EFD5F89-4468-572B-5EB7-604656E11D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72780" y="4248957"/>
                <a:ext cx="148694" cy="149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Pismo odręczne 12">
                <a:extLst>
                  <a:ext uri="{FF2B5EF4-FFF2-40B4-BE49-F238E27FC236}">
                    <a16:creationId xmlns:a16="http://schemas.microsoft.com/office/drawing/2014/main" id="{2D5950D6-FE1B-717E-1CDE-50C1C0113AE7}"/>
                  </a:ext>
                </a:extLst>
              </p14:cNvPr>
              <p14:cNvContentPartPr/>
              <p14:nvPr/>
            </p14:nvContentPartPr>
            <p14:xfrm>
              <a:off x="7089563" y="4064678"/>
              <a:ext cx="142875" cy="371475"/>
            </p14:xfrm>
          </p:contentPart>
        </mc:Choice>
        <mc:Fallback xmlns="">
          <p:pic>
            <p:nvPicPr>
              <p:cNvPr id="13" name="Pismo odręczne 12">
                <a:extLst>
                  <a:ext uri="{FF2B5EF4-FFF2-40B4-BE49-F238E27FC236}">
                    <a16:creationId xmlns:a16="http://schemas.microsoft.com/office/drawing/2014/main" id="{2D5950D6-FE1B-717E-1CDE-50C1C0113AE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71569" y="4046575"/>
                <a:ext cx="178504" cy="407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Pismo odręczne 13">
                <a:extLst>
                  <a:ext uri="{FF2B5EF4-FFF2-40B4-BE49-F238E27FC236}">
                    <a16:creationId xmlns:a16="http://schemas.microsoft.com/office/drawing/2014/main" id="{37F3A87E-F0DE-36C0-D807-44DA978DDF52}"/>
                  </a:ext>
                </a:extLst>
              </p14:cNvPr>
              <p14:cNvContentPartPr/>
              <p14:nvPr/>
            </p14:nvContentPartPr>
            <p14:xfrm>
              <a:off x="7273636" y="4263328"/>
              <a:ext cx="19049" cy="123825"/>
            </p14:xfrm>
          </p:contentPart>
        </mc:Choice>
        <mc:Fallback xmlns="">
          <p:pic>
            <p:nvPicPr>
              <p:cNvPr id="14" name="Pismo odręczne 13">
                <a:extLst>
                  <a:ext uri="{FF2B5EF4-FFF2-40B4-BE49-F238E27FC236}">
                    <a16:creationId xmlns:a16="http://schemas.microsoft.com/office/drawing/2014/main" id="{37F3A87E-F0DE-36C0-D807-44DA978DDF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51989" y="4244847"/>
                <a:ext cx="61909" cy="160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Pismo odręczne 14">
                <a:extLst>
                  <a:ext uri="{FF2B5EF4-FFF2-40B4-BE49-F238E27FC236}">
                    <a16:creationId xmlns:a16="http://schemas.microsoft.com/office/drawing/2014/main" id="{D07C14FA-D318-F097-FA12-029CBBDCD748}"/>
                  </a:ext>
                </a:extLst>
              </p14:cNvPr>
              <p14:cNvContentPartPr/>
              <p14:nvPr/>
            </p14:nvContentPartPr>
            <p14:xfrm>
              <a:off x="7273636" y="4079959"/>
              <a:ext cx="19049" cy="19049"/>
            </p14:xfrm>
          </p:contentPart>
        </mc:Choice>
        <mc:Fallback xmlns="">
          <p:pic>
            <p:nvPicPr>
              <p:cNvPr id="15" name="Pismo odręczne 14">
                <a:extLst>
                  <a:ext uri="{FF2B5EF4-FFF2-40B4-BE49-F238E27FC236}">
                    <a16:creationId xmlns:a16="http://schemas.microsoft.com/office/drawing/2014/main" id="{D07C14FA-D318-F097-FA12-029CBBDCD7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21186" y="3146558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Pismo odręczne 15">
                <a:extLst>
                  <a:ext uri="{FF2B5EF4-FFF2-40B4-BE49-F238E27FC236}">
                    <a16:creationId xmlns:a16="http://schemas.microsoft.com/office/drawing/2014/main" id="{7445484F-3AA8-2806-77A8-F2E2A088AAF2}"/>
                  </a:ext>
                </a:extLst>
              </p14:cNvPr>
              <p14:cNvContentPartPr/>
              <p14:nvPr/>
            </p14:nvContentPartPr>
            <p14:xfrm>
              <a:off x="7304286" y="4070585"/>
              <a:ext cx="600075" cy="314324"/>
            </p14:xfrm>
          </p:contentPart>
        </mc:Choice>
        <mc:Fallback xmlns="">
          <p:pic>
            <p:nvPicPr>
              <p:cNvPr id="16" name="Pismo odręczne 15">
                <a:extLst>
                  <a:ext uri="{FF2B5EF4-FFF2-40B4-BE49-F238E27FC236}">
                    <a16:creationId xmlns:a16="http://schemas.microsoft.com/office/drawing/2014/main" id="{7445484F-3AA8-2806-77A8-F2E2A088AAF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86287" y="4053201"/>
                <a:ext cx="635712" cy="349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Pismo odręczne 16">
                <a:extLst>
                  <a:ext uri="{FF2B5EF4-FFF2-40B4-BE49-F238E27FC236}">
                    <a16:creationId xmlns:a16="http://schemas.microsoft.com/office/drawing/2014/main" id="{4F18D711-4B42-65EE-C66B-54F99641B1B3}"/>
                  </a:ext>
                </a:extLst>
              </p14:cNvPr>
              <p14:cNvContentPartPr/>
              <p14:nvPr/>
            </p14:nvContentPartPr>
            <p14:xfrm>
              <a:off x="7686216" y="4171644"/>
              <a:ext cx="152400" cy="19049"/>
            </p14:xfrm>
          </p:contentPart>
        </mc:Choice>
        <mc:Fallback xmlns="">
          <p:pic>
            <p:nvPicPr>
              <p:cNvPr id="17" name="Pismo odręczne 16">
                <a:extLst>
                  <a:ext uri="{FF2B5EF4-FFF2-40B4-BE49-F238E27FC236}">
                    <a16:creationId xmlns:a16="http://schemas.microsoft.com/office/drawing/2014/main" id="{4F18D711-4B42-65EE-C66B-54F99641B1B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68394" y="3238243"/>
                <a:ext cx="188409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Pismo odręczne 17">
                <a:extLst>
                  <a:ext uri="{FF2B5EF4-FFF2-40B4-BE49-F238E27FC236}">
                    <a16:creationId xmlns:a16="http://schemas.microsoft.com/office/drawing/2014/main" id="{E47D530D-6572-2722-BA2A-F1DF931D74A2}"/>
                  </a:ext>
                </a:extLst>
              </p14:cNvPr>
              <p14:cNvContentPartPr/>
              <p14:nvPr/>
            </p14:nvContentPartPr>
            <p14:xfrm>
              <a:off x="6601282" y="4264719"/>
              <a:ext cx="104775" cy="19049"/>
            </p14:xfrm>
          </p:contentPart>
        </mc:Choice>
        <mc:Fallback xmlns="">
          <p:pic>
            <p:nvPicPr>
              <p:cNvPr id="18" name="Pismo odręczne 17">
                <a:extLst>
                  <a:ext uri="{FF2B5EF4-FFF2-40B4-BE49-F238E27FC236}">
                    <a16:creationId xmlns:a16="http://schemas.microsoft.com/office/drawing/2014/main" id="{E47D530D-6572-2722-BA2A-F1DF931D74A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83879" y="4241384"/>
                <a:ext cx="139937" cy="66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Pismo odręczne 18">
                <a:extLst>
                  <a:ext uri="{FF2B5EF4-FFF2-40B4-BE49-F238E27FC236}">
                    <a16:creationId xmlns:a16="http://schemas.microsoft.com/office/drawing/2014/main" id="{26EACE2E-7826-0947-5C45-A213DBB24C28}"/>
                  </a:ext>
                </a:extLst>
              </p14:cNvPr>
              <p14:cNvContentPartPr/>
              <p14:nvPr/>
            </p14:nvContentPartPr>
            <p14:xfrm>
              <a:off x="6684927" y="4339732"/>
              <a:ext cx="38099" cy="57150"/>
            </p14:xfrm>
          </p:contentPart>
        </mc:Choice>
        <mc:Fallback xmlns="">
          <p:pic>
            <p:nvPicPr>
              <p:cNvPr id="19" name="Pismo odręczne 18">
                <a:extLst>
                  <a:ext uri="{FF2B5EF4-FFF2-40B4-BE49-F238E27FC236}">
                    <a16:creationId xmlns:a16="http://schemas.microsoft.com/office/drawing/2014/main" id="{26EACE2E-7826-0947-5C45-A213DBB24C2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67641" y="4321187"/>
                <a:ext cx="73023" cy="94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Pismo odręczne 19">
                <a:extLst>
                  <a:ext uri="{FF2B5EF4-FFF2-40B4-BE49-F238E27FC236}">
                    <a16:creationId xmlns:a16="http://schemas.microsoft.com/office/drawing/2014/main" id="{DB36BDC1-0813-49D8-ED60-D2686C7E651E}"/>
                  </a:ext>
                </a:extLst>
              </p14:cNvPr>
              <p14:cNvContentPartPr/>
              <p14:nvPr/>
            </p14:nvContentPartPr>
            <p14:xfrm>
              <a:off x="6784652" y="4843344"/>
              <a:ext cx="476250" cy="95250"/>
            </p14:xfrm>
          </p:contentPart>
        </mc:Choice>
        <mc:Fallback xmlns="">
          <p:pic>
            <p:nvPicPr>
              <p:cNvPr id="20" name="Pismo odręczne 19">
                <a:extLst>
                  <a:ext uri="{FF2B5EF4-FFF2-40B4-BE49-F238E27FC236}">
                    <a16:creationId xmlns:a16="http://schemas.microsoft.com/office/drawing/2014/main" id="{DB36BDC1-0813-49D8-ED60-D2686C7E651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66502" y="4825183"/>
                <a:ext cx="512187" cy="131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Pismo odręczne 20">
                <a:extLst>
                  <a:ext uri="{FF2B5EF4-FFF2-40B4-BE49-F238E27FC236}">
                    <a16:creationId xmlns:a16="http://schemas.microsoft.com/office/drawing/2014/main" id="{084877FB-4A1F-F751-413E-0DB38DE93FDC}"/>
                  </a:ext>
                </a:extLst>
              </p14:cNvPr>
              <p14:cNvContentPartPr/>
              <p14:nvPr/>
            </p14:nvContentPartPr>
            <p14:xfrm>
              <a:off x="6758688" y="4828716"/>
              <a:ext cx="161925" cy="142875"/>
            </p14:xfrm>
          </p:contentPart>
        </mc:Choice>
        <mc:Fallback xmlns="">
          <p:pic>
            <p:nvPicPr>
              <p:cNvPr id="21" name="Pismo odręczne 20">
                <a:extLst>
                  <a:ext uri="{FF2B5EF4-FFF2-40B4-BE49-F238E27FC236}">
                    <a16:creationId xmlns:a16="http://schemas.microsoft.com/office/drawing/2014/main" id="{084877FB-4A1F-F751-413E-0DB38DE93FD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40898" y="4810209"/>
                <a:ext cx="197868" cy="179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Pismo odręczne 21">
                <a:extLst>
                  <a:ext uri="{FF2B5EF4-FFF2-40B4-BE49-F238E27FC236}">
                    <a16:creationId xmlns:a16="http://schemas.microsoft.com/office/drawing/2014/main" id="{64D0AC04-DA65-7B8C-DC05-F28992EEF324}"/>
                  </a:ext>
                </a:extLst>
              </p14:cNvPr>
              <p14:cNvContentPartPr/>
              <p14:nvPr/>
            </p14:nvContentPartPr>
            <p14:xfrm>
              <a:off x="7456591" y="4675909"/>
              <a:ext cx="19049" cy="152400"/>
            </p14:xfrm>
          </p:contentPart>
        </mc:Choice>
        <mc:Fallback xmlns="">
          <p:pic>
            <p:nvPicPr>
              <p:cNvPr id="22" name="Pismo odręczne 21">
                <a:extLst>
                  <a:ext uri="{FF2B5EF4-FFF2-40B4-BE49-F238E27FC236}">
                    <a16:creationId xmlns:a16="http://schemas.microsoft.com/office/drawing/2014/main" id="{64D0AC04-DA65-7B8C-DC05-F28992EEF32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35849" y="4658171"/>
                <a:ext cx="60957" cy="188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Pismo odręczne 22">
                <a:extLst>
                  <a:ext uri="{FF2B5EF4-FFF2-40B4-BE49-F238E27FC236}">
                    <a16:creationId xmlns:a16="http://schemas.microsoft.com/office/drawing/2014/main" id="{370C99E1-F77B-8DF0-24C9-B9999A3FC995}"/>
                  </a:ext>
                </a:extLst>
              </p14:cNvPr>
              <p14:cNvContentPartPr/>
              <p14:nvPr/>
            </p14:nvContentPartPr>
            <p14:xfrm>
              <a:off x="7477450" y="4767093"/>
              <a:ext cx="314324" cy="104775"/>
            </p14:xfrm>
          </p:contentPart>
        </mc:Choice>
        <mc:Fallback xmlns="">
          <p:pic>
            <p:nvPicPr>
              <p:cNvPr id="23" name="Pismo odręczne 22">
                <a:extLst>
                  <a:ext uri="{FF2B5EF4-FFF2-40B4-BE49-F238E27FC236}">
                    <a16:creationId xmlns:a16="http://schemas.microsoft.com/office/drawing/2014/main" id="{370C99E1-F77B-8DF0-24C9-B9999A3FC99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459489" y="4749980"/>
                <a:ext cx="349888" cy="13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Pismo odręczne 23">
                <a:extLst>
                  <a:ext uri="{FF2B5EF4-FFF2-40B4-BE49-F238E27FC236}">
                    <a16:creationId xmlns:a16="http://schemas.microsoft.com/office/drawing/2014/main" id="{EF4AE0FF-6FD8-54E7-FF81-1C8BBBD2A36D}"/>
                  </a:ext>
                </a:extLst>
              </p14:cNvPr>
              <p14:cNvContentPartPr/>
              <p14:nvPr/>
            </p14:nvContentPartPr>
            <p14:xfrm>
              <a:off x="7822672" y="4675909"/>
              <a:ext cx="219075" cy="200024"/>
            </p14:xfrm>
          </p:contentPart>
        </mc:Choice>
        <mc:Fallback xmlns="">
          <p:pic>
            <p:nvPicPr>
              <p:cNvPr id="24" name="Pismo odręczne 23">
                <a:extLst>
                  <a:ext uri="{FF2B5EF4-FFF2-40B4-BE49-F238E27FC236}">
                    <a16:creationId xmlns:a16="http://schemas.microsoft.com/office/drawing/2014/main" id="{EF4AE0FF-6FD8-54E7-FF81-1C8BBBD2A36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805074" y="4658153"/>
                <a:ext cx="254630" cy="235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Pismo odręczne 24">
                <a:extLst>
                  <a:ext uri="{FF2B5EF4-FFF2-40B4-BE49-F238E27FC236}">
                    <a16:creationId xmlns:a16="http://schemas.microsoft.com/office/drawing/2014/main" id="{AA190C6D-A011-A68B-D263-98E3C7A21CAA}"/>
                  </a:ext>
                </a:extLst>
              </p14:cNvPr>
              <p14:cNvContentPartPr/>
              <p14:nvPr/>
            </p14:nvContentPartPr>
            <p14:xfrm>
              <a:off x="8037673" y="4748398"/>
              <a:ext cx="238125" cy="123825"/>
            </p14:xfrm>
          </p:contentPart>
        </mc:Choice>
        <mc:Fallback xmlns="">
          <p:pic>
            <p:nvPicPr>
              <p:cNvPr id="25" name="Pismo odręczne 24">
                <a:extLst>
                  <a:ext uri="{FF2B5EF4-FFF2-40B4-BE49-F238E27FC236}">
                    <a16:creationId xmlns:a16="http://schemas.microsoft.com/office/drawing/2014/main" id="{AA190C6D-A011-A68B-D263-98E3C7A21CA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019606" y="4730452"/>
                <a:ext cx="273898" cy="159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Pismo odręczne 25">
                <a:extLst>
                  <a:ext uri="{FF2B5EF4-FFF2-40B4-BE49-F238E27FC236}">
                    <a16:creationId xmlns:a16="http://schemas.microsoft.com/office/drawing/2014/main" id="{D020C5FB-1B36-ECEF-2BC2-4723BD1983B9}"/>
                  </a:ext>
                </a:extLst>
              </p14:cNvPr>
              <p14:cNvContentPartPr/>
              <p14:nvPr/>
            </p14:nvContentPartPr>
            <p14:xfrm>
              <a:off x="8526676" y="4660627"/>
              <a:ext cx="133350" cy="142875"/>
            </p14:xfrm>
          </p:contentPart>
        </mc:Choice>
        <mc:Fallback xmlns="">
          <p:pic>
            <p:nvPicPr>
              <p:cNvPr id="26" name="Pismo odręczne 25">
                <a:extLst>
                  <a:ext uri="{FF2B5EF4-FFF2-40B4-BE49-F238E27FC236}">
                    <a16:creationId xmlns:a16="http://schemas.microsoft.com/office/drawing/2014/main" id="{D020C5FB-1B36-ECEF-2BC2-4723BD1983B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509390" y="4642812"/>
                <a:ext cx="168275" cy="178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7" name="Pismo odręczne 26">
                <a:extLst>
                  <a:ext uri="{FF2B5EF4-FFF2-40B4-BE49-F238E27FC236}">
                    <a16:creationId xmlns:a16="http://schemas.microsoft.com/office/drawing/2014/main" id="{4DE17081-6705-0C4B-4A28-FCD591C90D6D}"/>
                  </a:ext>
                </a:extLst>
              </p14:cNvPr>
              <p14:cNvContentPartPr/>
              <p14:nvPr/>
            </p14:nvContentPartPr>
            <p14:xfrm>
              <a:off x="8754234" y="4663903"/>
              <a:ext cx="152400" cy="152400"/>
            </p14:xfrm>
          </p:contentPart>
        </mc:Choice>
        <mc:Fallback xmlns="">
          <p:pic>
            <p:nvPicPr>
              <p:cNvPr id="27" name="Pismo odręczne 26">
                <a:extLst>
                  <a:ext uri="{FF2B5EF4-FFF2-40B4-BE49-F238E27FC236}">
                    <a16:creationId xmlns:a16="http://schemas.microsoft.com/office/drawing/2014/main" id="{4DE17081-6705-0C4B-4A28-FCD591C90D6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36196" y="4645803"/>
                <a:ext cx="188843" cy="188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Pismo odręczne 27">
                <a:extLst>
                  <a:ext uri="{FF2B5EF4-FFF2-40B4-BE49-F238E27FC236}">
                    <a16:creationId xmlns:a16="http://schemas.microsoft.com/office/drawing/2014/main" id="{CFF9FA71-07F9-BE1C-BED2-27FCF377F213}"/>
                  </a:ext>
                </a:extLst>
              </p14:cNvPr>
              <p14:cNvContentPartPr/>
              <p14:nvPr/>
            </p14:nvContentPartPr>
            <p14:xfrm>
              <a:off x="9076764" y="4675909"/>
              <a:ext cx="19049" cy="152400"/>
            </p14:xfrm>
          </p:contentPart>
        </mc:Choice>
        <mc:Fallback xmlns="">
          <p:pic>
            <p:nvPicPr>
              <p:cNvPr id="28" name="Pismo odręczne 27">
                <a:extLst>
                  <a:ext uri="{FF2B5EF4-FFF2-40B4-BE49-F238E27FC236}">
                    <a16:creationId xmlns:a16="http://schemas.microsoft.com/office/drawing/2014/main" id="{CFF9FA71-07F9-BE1C-BED2-27FCF377F2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24314" y="4658255"/>
                <a:ext cx="1904900" cy="188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" name="Pismo odręczne 28">
                <a:extLst>
                  <a:ext uri="{FF2B5EF4-FFF2-40B4-BE49-F238E27FC236}">
                    <a16:creationId xmlns:a16="http://schemas.microsoft.com/office/drawing/2014/main" id="{72EA2979-259F-0102-D118-A59C630049B3}"/>
                  </a:ext>
                </a:extLst>
              </p14:cNvPr>
              <p14:cNvContentPartPr/>
              <p14:nvPr/>
            </p14:nvContentPartPr>
            <p14:xfrm>
              <a:off x="8976315" y="4659972"/>
              <a:ext cx="219075" cy="190500"/>
            </p14:xfrm>
          </p:contentPart>
        </mc:Choice>
        <mc:Fallback xmlns="">
          <p:pic>
            <p:nvPicPr>
              <p:cNvPr id="29" name="Pismo odręczne 28">
                <a:extLst>
                  <a:ext uri="{FF2B5EF4-FFF2-40B4-BE49-F238E27FC236}">
                    <a16:creationId xmlns:a16="http://schemas.microsoft.com/office/drawing/2014/main" id="{72EA2979-259F-0102-D118-A59C630049B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958210" y="4642431"/>
                <a:ext cx="254924" cy="225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Pismo odręczne 29">
                <a:extLst>
                  <a:ext uri="{FF2B5EF4-FFF2-40B4-BE49-F238E27FC236}">
                    <a16:creationId xmlns:a16="http://schemas.microsoft.com/office/drawing/2014/main" id="{F7837027-81A0-9323-1CA1-DAFF9F593E3F}"/>
                  </a:ext>
                </a:extLst>
              </p14:cNvPr>
              <p14:cNvContentPartPr/>
              <p14:nvPr/>
            </p14:nvContentPartPr>
            <p14:xfrm>
              <a:off x="9214291" y="4663079"/>
              <a:ext cx="152400" cy="238125"/>
            </p14:xfrm>
          </p:contentPart>
        </mc:Choice>
        <mc:Fallback xmlns="">
          <p:pic>
            <p:nvPicPr>
              <p:cNvPr id="30" name="Pismo odręczne 29">
                <a:extLst>
                  <a:ext uri="{FF2B5EF4-FFF2-40B4-BE49-F238E27FC236}">
                    <a16:creationId xmlns:a16="http://schemas.microsoft.com/office/drawing/2014/main" id="{F7837027-81A0-9323-1CA1-DAFF9F593E3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196529" y="4645612"/>
                <a:ext cx="187569" cy="273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1" name="Pismo odręczne 30">
                <a:extLst>
                  <a:ext uri="{FF2B5EF4-FFF2-40B4-BE49-F238E27FC236}">
                    <a16:creationId xmlns:a16="http://schemas.microsoft.com/office/drawing/2014/main" id="{5C000AAD-346C-7082-7186-1F501AC71B89}"/>
                  </a:ext>
                </a:extLst>
              </p14:cNvPr>
              <p14:cNvContentPartPr/>
              <p14:nvPr/>
            </p14:nvContentPartPr>
            <p14:xfrm>
              <a:off x="9275413" y="4767148"/>
              <a:ext cx="85725" cy="28575"/>
            </p14:xfrm>
          </p:contentPart>
        </mc:Choice>
        <mc:Fallback xmlns="">
          <p:pic>
            <p:nvPicPr>
              <p:cNvPr id="31" name="Pismo odręczne 30">
                <a:extLst>
                  <a:ext uri="{FF2B5EF4-FFF2-40B4-BE49-F238E27FC236}">
                    <a16:creationId xmlns:a16="http://schemas.microsoft.com/office/drawing/2014/main" id="{5C000AAD-346C-7082-7186-1F501AC71B8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256531" y="4751054"/>
                <a:ext cx="123112" cy="61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2" name="Pismo odręczne 31">
                <a:extLst>
                  <a:ext uri="{FF2B5EF4-FFF2-40B4-BE49-F238E27FC236}">
                    <a16:creationId xmlns:a16="http://schemas.microsoft.com/office/drawing/2014/main" id="{2CE2164F-87E9-6286-C423-22965B61DD22}"/>
                  </a:ext>
                </a:extLst>
              </p14:cNvPr>
              <p14:cNvContentPartPr/>
              <p14:nvPr/>
            </p14:nvContentPartPr>
            <p14:xfrm>
              <a:off x="9229572" y="4752312"/>
              <a:ext cx="19049" cy="123825"/>
            </p14:xfrm>
          </p:contentPart>
        </mc:Choice>
        <mc:Fallback xmlns="">
          <p:pic>
            <p:nvPicPr>
              <p:cNvPr id="32" name="Pismo odręczne 31">
                <a:extLst>
                  <a:ext uri="{FF2B5EF4-FFF2-40B4-BE49-F238E27FC236}">
                    <a16:creationId xmlns:a16="http://schemas.microsoft.com/office/drawing/2014/main" id="{2CE2164F-87E9-6286-C423-22965B61DD2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296171" y="4733775"/>
                <a:ext cx="1904900" cy="160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3" name="Pismo odręczne 32">
                <a:extLst>
                  <a:ext uri="{FF2B5EF4-FFF2-40B4-BE49-F238E27FC236}">
                    <a16:creationId xmlns:a16="http://schemas.microsoft.com/office/drawing/2014/main" id="{51B0F43C-5385-EBC7-F6A1-EB420EC5E1C0}"/>
                  </a:ext>
                </a:extLst>
              </p14:cNvPr>
              <p14:cNvContentPartPr/>
              <p14:nvPr/>
            </p14:nvContentPartPr>
            <p14:xfrm>
              <a:off x="2139304" y="5348262"/>
              <a:ext cx="1304925" cy="76199"/>
            </p14:xfrm>
          </p:contentPart>
        </mc:Choice>
        <mc:Fallback xmlns="">
          <p:pic>
            <p:nvPicPr>
              <p:cNvPr id="33" name="Pismo odręczne 32">
                <a:extLst>
                  <a:ext uri="{FF2B5EF4-FFF2-40B4-BE49-F238E27FC236}">
                    <a16:creationId xmlns:a16="http://schemas.microsoft.com/office/drawing/2014/main" id="{51B0F43C-5385-EBC7-F6A1-EB420EC5E1C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121330" y="5331056"/>
                <a:ext cx="1340514" cy="110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4" name="Pismo odręczne 33">
                <a:extLst>
                  <a:ext uri="{FF2B5EF4-FFF2-40B4-BE49-F238E27FC236}">
                    <a16:creationId xmlns:a16="http://schemas.microsoft.com/office/drawing/2014/main" id="{2DBB060A-DA43-2D65-2037-4F81F7684C03}"/>
                  </a:ext>
                </a:extLst>
              </p14:cNvPr>
              <p14:cNvContentPartPr/>
              <p14:nvPr/>
            </p14:nvContentPartPr>
            <p14:xfrm>
              <a:off x="3545133" y="5470508"/>
              <a:ext cx="552450" cy="342899"/>
            </p14:xfrm>
          </p:contentPart>
        </mc:Choice>
        <mc:Fallback xmlns="">
          <p:pic>
            <p:nvPicPr>
              <p:cNvPr id="34" name="Pismo odręczne 33">
                <a:extLst>
                  <a:ext uri="{FF2B5EF4-FFF2-40B4-BE49-F238E27FC236}">
                    <a16:creationId xmlns:a16="http://schemas.microsoft.com/office/drawing/2014/main" id="{2DBB060A-DA43-2D65-2037-4F81F7684C0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527020" y="5452766"/>
                <a:ext cx="588314" cy="378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5" name="Pismo odręczne 34">
                <a:extLst>
                  <a:ext uri="{FF2B5EF4-FFF2-40B4-BE49-F238E27FC236}">
                    <a16:creationId xmlns:a16="http://schemas.microsoft.com/office/drawing/2014/main" id="{9359A0B4-3C35-5530-1AE6-498DF7DDDFDD}"/>
                  </a:ext>
                </a:extLst>
              </p14:cNvPr>
              <p14:cNvContentPartPr/>
              <p14:nvPr/>
            </p14:nvContentPartPr>
            <p14:xfrm>
              <a:off x="3838325" y="5730280"/>
              <a:ext cx="285750" cy="123825"/>
            </p14:xfrm>
          </p:contentPart>
        </mc:Choice>
        <mc:Fallback xmlns="">
          <p:pic>
            <p:nvPicPr>
              <p:cNvPr id="35" name="Pismo odręczne 34">
                <a:extLst>
                  <a:ext uri="{FF2B5EF4-FFF2-40B4-BE49-F238E27FC236}">
                    <a16:creationId xmlns:a16="http://schemas.microsoft.com/office/drawing/2014/main" id="{9359A0B4-3C35-5530-1AE6-498DF7DDDFD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20420" y="5711854"/>
                <a:ext cx="321926" cy="160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6" name="Pismo odręczne 35">
                <a:extLst>
                  <a:ext uri="{FF2B5EF4-FFF2-40B4-BE49-F238E27FC236}">
                    <a16:creationId xmlns:a16="http://schemas.microsoft.com/office/drawing/2014/main" id="{B9DBAE3E-3388-6733-57E4-C487F92B267F}"/>
                  </a:ext>
                </a:extLst>
              </p14:cNvPr>
              <p14:cNvContentPartPr/>
              <p14:nvPr/>
            </p14:nvContentPartPr>
            <p14:xfrm>
              <a:off x="4210061" y="5837245"/>
              <a:ext cx="95250" cy="95250"/>
            </p14:xfrm>
          </p:contentPart>
        </mc:Choice>
        <mc:Fallback xmlns="">
          <p:pic>
            <p:nvPicPr>
              <p:cNvPr id="36" name="Pismo odręczne 35">
                <a:extLst>
                  <a:ext uri="{FF2B5EF4-FFF2-40B4-BE49-F238E27FC236}">
                    <a16:creationId xmlns:a16="http://schemas.microsoft.com/office/drawing/2014/main" id="{B9DBAE3E-3388-6733-57E4-C487F92B267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192646" y="5819225"/>
                <a:ext cx="130436" cy="131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7" name="Pismo odręczne 36">
                <a:extLst>
                  <a:ext uri="{FF2B5EF4-FFF2-40B4-BE49-F238E27FC236}">
                    <a16:creationId xmlns:a16="http://schemas.microsoft.com/office/drawing/2014/main" id="{68633196-6B27-FDAA-BF59-512AC33D5BA2}"/>
                  </a:ext>
                </a:extLst>
              </p14:cNvPr>
              <p14:cNvContentPartPr/>
              <p14:nvPr/>
            </p14:nvContentPartPr>
            <p14:xfrm>
              <a:off x="4446283" y="5898368"/>
              <a:ext cx="57150" cy="95250"/>
            </p14:xfrm>
          </p:contentPart>
        </mc:Choice>
        <mc:Fallback xmlns="">
          <p:pic>
            <p:nvPicPr>
              <p:cNvPr id="37" name="Pismo odręczne 36">
                <a:extLst>
                  <a:ext uri="{FF2B5EF4-FFF2-40B4-BE49-F238E27FC236}">
                    <a16:creationId xmlns:a16="http://schemas.microsoft.com/office/drawing/2014/main" id="{68633196-6B27-FDAA-BF59-512AC33D5BA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429103" y="5879909"/>
                <a:ext cx="91861" cy="131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8" name="Pismo odręczne 37">
                <a:extLst>
                  <a:ext uri="{FF2B5EF4-FFF2-40B4-BE49-F238E27FC236}">
                    <a16:creationId xmlns:a16="http://schemas.microsoft.com/office/drawing/2014/main" id="{81C971CD-39CE-8F96-C070-B9C79750E038}"/>
                  </a:ext>
                </a:extLst>
              </p14:cNvPr>
              <p14:cNvContentPartPr/>
              <p14:nvPr/>
            </p14:nvContentPartPr>
            <p14:xfrm>
              <a:off x="4492539" y="5928929"/>
              <a:ext cx="104775" cy="47625"/>
            </p14:xfrm>
          </p:contentPart>
        </mc:Choice>
        <mc:Fallback xmlns="">
          <p:pic>
            <p:nvPicPr>
              <p:cNvPr id="38" name="Pismo odręczne 37">
                <a:extLst>
                  <a:ext uri="{FF2B5EF4-FFF2-40B4-BE49-F238E27FC236}">
                    <a16:creationId xmlns:a16="http://schemas.microsoft.com/office/drawing/2014/main" id="{81C971CD-39CE-8F96-C070-B9C79750E03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474462" y="5911158"/>
                <a:ext cx="141299" cy="82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9" name="Pismo odręczne 38">
                <a:extLst>
                  <a:ext uri="{FF2B5EF4-FFF2-40B4-BE49-F238E27FC236}">
                    <a16:creationId xmlns:a16="http://schemas.microsoft.com/office/drawing/2014/main" id="{572035FB-D8B0-A047-3FDA-21EB87AF7E43}"/>
                  </a:ext>
                </a:extLst>
              </p14:cNvPr>
              <p14:cNvContentPartPr/>
              <p14:nvPr/>
            </p14:nvContentPartPr>
            <p14:xfrm>
              <a:off x="4645347" y="5871310"/>
              <a:ext cx="76199" cy="161925"/>
            </p14:xfrm>
          </p:contentPart>
        </mc:Choice>
        <mc:Fallback xmlns="">
          <p:pic>
            <p:nvPicPr>
              <p:cNvPr id="39" name="Pismo odręczne 38">
                <a:extLst>
                  <a:ext uri="{FF2B5EF4-FFF2-40B4-BE49-F238E27FC236}">
                    <a16:creationId xmlns:a16="http://schemas.microsoft.com/office/drawing/2014/main" id="{572035FB-D8B0-A047-3FDA-21EB87AF7E4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627030" y="5853872"/>
                <a:ext cx="112467" cy="197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0" name="Pismo odręczne 39">
                <a:extLst>
                  <a:ext uri="{FF2B5EF4-FFF2-40B4-BE49-F238E27FC236}">
                    <a16:creationId xmlns:a16="http://schemas.microsoft.com/office/drawing/2014/main" id="{2FFC0DDA-609E-FBC0-7040-F16A85B34368}"/>
                  </a:ext>
                </a:extLst>
              </p14:cNvPr>
              <p14:cNvContentPartPr/>
              <p14:nvPr/>
            </p14:nvContentPartPr>
            <p14:xfrm>
              <a:off x="4782460" y="5898368"/>
              <a:ext cx="19049" cy="85725"/>
            </p14:xfrm>
          </p:contentPart>
        </mc:Choice>
        <mc:Fallback xmlns="">
          <p:pic>
            <p:nvPicPr>
              <p:cNvPr id="40" name="Pismo odręczne 39">
                <a:extLst>
                  <a:ext uri="{FF2B5EF4-FFF2-40B4-BE49-F238E27FC236}">
                    <a16:creationId xmlns:a16="http://schemas.microsoft.com/office/drawing/2014/main" id="{2FFC0DDA-609E-FBC0-7040-F16A85B3436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761718" y="5879732"/>
                <a:ext cx="60957" cy="122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1" name="Pismo odręczne 40">
                <a:extLst>
                  <a:ext uri="{FF2B5EF4-FFF2-40B4-BE49-F238E27FC236}">
                    <a16:creationId xmlns:a16="http://schemas.microsoft.com/office/drawing/2014/main" id="{FF947D3B-7B89-F563-5D66-10ACE1393EF5}"/>
                  </a:ext>
                </a:extLst>
              </p14:cNvPr>
              <p14:cNvContentPartPr/>
              <p14:nvPr/>
            </p14:nvContentPartPr>
            <p14:xfrm>
              <a:off x="4782874" y="5806684"/>
              <a:ext cx="19049" cy="19049"/>
            </p14:xfrm>
          </p:contentPart>
        </mc:Choice>
        <mc:Fallback xmlns="">
          <p:pic>
            <p:nvPicPr>
              <p:cNvPr id="41" name="Pismo odręczne 40">
                <a:extLst>
                  <a:ext uri="{FF2B5EF4-FFF2-40B4-BE49-F238E27FC236}">
                    <a16:creationId xmlns:a16="http://schemas.microsoft.com/office/drawing/2014/main" id="{FF947D3B-7B89-F563-5D66-10ACE1393EF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30424" y="4873283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Pismo odręczne 41">
                <a:extLst>
                  <a:ext uri="{FF2B5EF4-FFF2-40B4-BE49-F238E27FC236}">
                    <a16:creationId xmlns:a16="http://schemas.microsoft.com/office/drawing/2014/main" id="{C2B59D5F-BA66-5AE7-848A-5DDC0781BDA8}"/>
                  </a:ext>
                </a:extLst>
              </p14:cNvPr>
              <p14:cNvContentPartPr/>
              <p14:nvPr/>
            </p14:nvContentPartPr>
            <p14:xfrm>
              <a:off x="4817511" y="5883087"/>
              <a:ext cx="152400" cy="104775"/>
            </p14:xfrm>
          </p:contentPart>
        </mc:Choice>
        <mc:Fallback xmlns="">
          <p:pic>
            <p:nvPicPr>
              <p:cNvPr id="42" name="Pismo odręczne 41">
                <a:extLst>
                  <a:ext uri="{FF2B5EF4-FFF2-40B4-BE49-F238E27FC236}">
                    <a16:creationId xmlns:a16="http://schemas.microsoft.com/office/drawing/2014/main" id="{C2B59D5F-BA66-5AE7-848A-5DDC0781BDA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99105" y="5865911"/>
                <a:ext cx="188843" cy="138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Pismo odręczne 42">
                <a:extLst>
                  <a:ext uri="{FF2B5EF4-FFF2-40B4-BE49-F238E27FC236}">
                    <a16:creationId xmlns:a16="http://schemas.microsoft.com/office/drawing/2014/main" id="{0D6619A5-768E-8AA6-44FD-EA8D54C55961}"/>
                  </a:ext>
                </a:extLst>
              </p14:cNvPr>
              <p14:cNvContentPartPr/>
              <p14:nvPr/>
            </p14:nvContentPartPr>
            <p14:xfrm>
              <a:off x="5132026" y="5886141"/>
              <a:ext cx="76199" cy="85725"/>
            </p14:xfrm>
          </p:contentPart>
        </mc:Choice>
        <mc:Fallback xmlns="">
          <p:pic>
            <p:nvPicPr>
              <p:cNvPr id="43" name="Pismo odręczne 42">
                <a:extLst>
                  <a:ext uri="{FF2B5EF4-FFF2-40B4-BE49-F238E27FC236}">
                    <a16:creationId xmlns:a16="http://schemas.microsoft.com/office/drawing/2014/main" id="{0D6619A5-768E-8AA6-44FD-EA8D54C5596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15054" y="5868858"/>
                <a:ext cx="110489" cy="119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Pismo odręczne 43">
                <a:extLst>
                  <a:ext uri="{FF2B5EF4-FFF2-40B4-BE49-F238E27FC236}">
                    <a16:creationId xmlns:a16="http://schemas.microsoft.com/office/drawing/2014/main" id="{77AAAFF7-8B89-DC65-0631-F4E045058532}"/>
                  </a:ext>
                </a:extLst>
              </p14:cNvPr>
              <p14:cNvContentPartPr/>
              <p14:nvPr/>
            </p14:nvContentPartPr>
            <p14:xfrm>
              <a:off x="5241296" y="5776122"/>
              <a:ext cx="219075" cy="228600"/>
            </p14:xfrm>
          </p:contentPart>
        </mc:Choice>
        <mc:Fallback xmlns="">
          <p:pic>
            <p:nvPicPr>
              <p:cNvPr id="44" name="Pismo odręczne 43">
                <a:extLst>
                  <a:ext uri="{FF2B5EF4-FFF2-40B4-BE49-F238E27FC236}">
                    <a16:creationId xmlns:a16="http://schemas.microsoft.com/office/drawing/2014/main" id="{77AAAFF7-8B89-DC65-0631-F4E04505853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23100" y="5758537"/>
                <a:ext cx="255102" cy="264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Pismo odręczne 44">
                <a:extLst>
                  <a:ext uri="{FF2B5EF4-FFF2-40B4-BE49-F238E27FC236}">
                    <a16:creationId xmlns:a16="http://schemas.microsoft.com/office/drawing/2014/main" id="{FC62594F-A848-A84F-7BFA-18635748697C}"/>
                  </a:ext>
                </a:extLst>
              </p14:cNvPr>
              <p14:cNvContentPartPr/>
              <p14:nvPr/>
            </p14:nvContentPartPr>
            <p14:xfrm>
              <a:off x="5959491" y="5867807"/>
              <a:ext cx="38099" cy="228600"/>
            </p14:xfrm>
          </p:contentPart>
        </mc:Choice>
        <mc:Fallback xmlns="">
          <p:pic>
            <p:nvPicPr>
              <p:cNvPr id="45" name="Pismo odręczne 44">
                <a:extLst>
                  <a:ext uri="{FF2B5EF4-FFF2-40B4-BE49-F238E27FC236}">
                    <a16:creationId xmlns:a16="http://schemas.microsoft.com/office/drawing/2014/main" id="{FC62594F-A848-A84F-7BFA-18635748697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41879" y="5849970"/>
                <a:ext cx="73682" cy="264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Pismo odręczne 45">
                <a:extLst>
                  <a:ext uri="{FF2B5EF4-FFF2-40B4-BE49-F238E27FC236}">
                    <a16:creationId xmlns:a16="http://schemas.microsoft.com/office/drawing/2014/main" id="{BECD0F41-26BF-B10F-B2EF-37331D2195CF}"/>
                  </a:ext>
                </a:extLst>
              </p14:cNvPr>
              <p14:cNvContentPartPr/>
              <p14:nvPr/>
            </p14:nvContentPartPr>
            <p14:xfrm>
              <a:off x="5898368" y="5989387"/>
              <a:ext cx="152400" cy="19049"/>
            </p14:xfrm>
          </p:contentPart>
        </mc:Choice>
        <mc:Fallback xmlns="">
          <p:pic>
            <p:nvPicPr>
              <p:cNvPr id="46" name="Pismo odręczne 45">
                <a:extLst>
                  <a:ext uri="{FF2B5EF4-FFF2-40B4-BE49-F238E27FC236}">
                    <a16:creationId xmlns:a16="http://schemas.microsoft.com/office/drawing/2014/main" id="{BECD0F41-26BF-B10F-B2EF-37331D2195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80546" y="5968221"/>
                <a:ext cx="188409" cy="60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Pismo odręczne 46">
                <a:extLst>
                  <a:ext uri="{FF2B5EF4-FFF2-40B4-BE49-F238E27FC236}">
                    <a16:creationId xmlns:a16="http://schemas.microsoft.com/office/drawing/2014/main" id="{9C7094BC-E430-367C-CB6B-378D2322C67B}"/>
                  </a:ext>
                </a:extLst>
              </p14:cNvPr>
              <p14:cNvContentPartPr/>
              <p14:nvPr/>
            </p14:nvContentPartPr>
            <p14:xfrm>
              <a:off x="6051176" y="5960351"/>
              <a:ext cx="190500" cy="161925"/>
            </p14:xfrm>
          </p:contentPart>
        </mc:Choice>
        <mc:Fallback xmlns="">
          <p:pic>
            <p:nvPicPr>
              <p:cNvPr id="47" name="Pismo odręczne 46">
                <a:extLst>
                  <a:ext uri="{FF2B5EF4-FFF2-40B4-BE49-F238E27FC236}">
                    <a16:creationId xmlns:a16="http://schemas.microsoft.com/office/drawing/2014/main" id="{9C7094BC-E430-367C-CB6B-378D2322C67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32964" y="5943251"/>
                <a:ext cx="226560" cy="196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Pismo odręczne 47">
                <a:extLst>
                  <a:ext uri="{FF2B5EF4-FFF2-40B4-BE49-F238E27FC236}">
                    <a16:creationId xmlns:a16="http://schemas.microsoft.com/office/drawing/2014/main" id="{FE996D5D-9F4C-9C9A-CD28-19DC02D03012}"/>
                  </a:ext>
                </a:extLst>
              </p14:cNvPr>
              <p14:cNvContentPartPr/>
              <p14:nvPr/>
            </p14:nvContentPartPr>
            <p14:xfrm>
              <a:off x="6340844" y="5821964"/>
              <a:ext cx="19049" cy="238125"/>
            </p14:xfrm>
          </p:contentPart>
        </mc:Choice>
        <mc:Fallback xmlns="">
          <p:pic>
            <p:nvPicPr>
              <p:cNvPr id="48" name="Pismo odręczne 47">
                <a:extLst>
                  <a:ext uri="{FF2B5EF4-FFF2-40B4-BE49-F238E27FC236}">
                    <a16:creationId xmlns:a16="http://schemas.microsoft.com/office/drawing/2014/main" id="{FE996D5D-9F4C-9C9A-CD28-19DC02D0301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19678" y="5803897"/>
                <a:ext cx="60957" cy="273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Pismo odręczne 48">
                <a:extLst>
                  <a:ext uri="{FF2B5EF4-FFF2-40B4-BE49-F238E27FC236}">
                    <a16:creationId xmlns:a16="http://schemas.microsoft.com/office/drawing/2014/main" id="{76B12EAD-D553-D03B-4518-06EF9B3DD71D}"/>
                  </a:ext>
                </a:extLst>
              </p14:cNvPr>
              <p14:cNvContentPartPr/>
              <p14:nvPr/>
            </p14:nvContentPartPr>
            <p14:xfrm>
              <a:off x="6340942" y="5959491"/>
              <a:ext cx="142875" cy="104775"/>
            </p14:xfrm>
          </p:contentPart>
        </mc:Choice>
        <mc:Fallback xmlns="">
          <p:pic>
            <p:nvPicPr>
              <p:cNvPr id="49" name="Pismo odręczne 48">
                <a:extLst>
                  <a:ext uri="{FF2B5EF4-FFF2-40B4-BE49-F238E27FC236}">
                    <a16:creationId xmlns:a16="http://schemas.microsoft.com/office/drawing/2014/main" id="{76B12EAD-D553-D03B-4518-06EF9B3DD71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22902" y="5942201"/>
                <a:ext cx="178594" cy="139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Pismo odręczne 49">
                <a:extLst>
                  <a:ext uri="{FF2B5EF4-FFF2-40B4-BE49-F238E27FC236}">
                    <a16:creationId xmlns:a16="http://schemas.microsoft.com/office/drawing/2014/main" id="{900BCF9D-0255-A4C8-3A65-A960F96C24AE}"/>
                  </a:ext>
                </a:extLst>
              </p14:cNvPr>
              <p14:cNvContentPartPr/>
              <p14:nvPr/>
            </p14:nvContentPartPr>
            <p14:xfrm>
              <a:off x="6557904" y="5974772"/>
              <a:ext cx="76199" cy="133350"/>
            </p14:xfrm>
          </p:contentPart>
        </mc:Choice>
        <mc:Fallback xmlns="">
          <p:pic>
            <p:nvPicPr>
              <p:cNvPr id="50" name="Pismo odręczne 49">
                <a:extLst>
                  <a:ext uri="{FF2B5EF4-FFF2-40B4-BE49-F238E27FC236}">
                    <a16:creationId xmlns:a16="http://schemas.microsoft.com/office/drawing/2014/main" id="{900BCF9D-0255-A4C8-3A65-A960F96C24A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39779" y="5956919"/>
                <a:ext cx="112819" cy="16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Pismo odręczne 50">
                <a:extLst>
                  <a:ext uri="{FF2B5EF4-FFF2-40B4-BE49-F238E27FC236}">
                    <a16:creationId xmlns:a16="http://schemas.microsoft.com/office/drawing/2014/main" id="{2F73A52B-12A3-1C0D-45C3-C2F704AD7F7B}"/>
                  </a:ext>
                </a:extLst>
              </p14:cNvPr>
              <p14:cNvContentPartPr/>
              <p14:nvPr/>
            </p14:nvContentPartPr>
            <p14:xfrm>
              <a:off x="6709638" y="5944211"/>
              <a:ext cx="19049" cy="152400"/>
            </p14:xfrm>
          </p:contentPart>
        </mc:Choice>
        <mc:Fallback xmlns="">
          <p:pic>
            <p:nvPicPr>
              <p:cNvPr id="51" name="Pismo odręczne 50">
                <a:extLst>
                  <a:ext uri="{FF2B5EF4-FFF2-40B4-BE49-F238E27FC236}">
                    <a16:creationId xmlns:a16="http://schemas.microsoft.com/office/drawing/2014/main" id="{2F73A52B-12A3-1C0D-45C3-C2F704AD7F7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86303" y="5926722"/>
                <a:ext cx="66195" cy="187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Pismo odręczne 51">
                <a:extLst>
                  <a:ext uri="{FF2B5EF4-FFF2-40B4-BE49-F238E27FC236}">
                    <a16:creationId xmlns:a16="http://schemas.microsoft.com/office/drawing/2014/main" id="{0E8013E2-49AC-C985-7653-2DC3AC1B6DAB}"/>
                  </a:ext>
                </a:extLst>
              </p14:cNvPr>
              <p14:cNvContentPartPr/>
              <p14:nvPr/>
            </p14:nvContentPartPr>
            <p14:xfrm>
              <a:off x="6677686" y="6021801"/>
              <a:ext cx="85725" cy="47625"/>
            </p14:xfrm>
          </p:contentPart>
        </mc:Choice>
        <mc:Fallback xmlns="">
          <p:pic>
            <p:nvPicPr>
              <p:cNvPr id="52" name="Pismo odręczne 51">
                <a:extLst>
                  <a:ext uri="{FF2B5EF4-FFF2-40B4-BE49-F238E27FC236}">
                    <a16:creationId xmlns:a16="http://schemas.microsoft.com/office/drawing/2014/main" id="{0E8013E2-49AC-C985-7653-2DC3AC1B6DA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58804" y="6002751"/>
                <a:ext cx="123112" cy="85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Pismo odręczne 52">
                <a:extLst>
                  <a:ext uri="{FF2B5EF4-FFF2-40B4-BE49-F238E27FC236}">
                    <a16:creationId xmlns:a16="http://schemas.microsoft.com/office/drawing/2014/main" id="{C91EE478-1A92-48EF-FA61-AB38760687C3}"/>
                  </a:ext>
                </a:extLst>
              </p14:cNvPr>
              <p14:cNvContentPartPr/>
              <p14:nvPr/>
            </p14:nvContentPartPr>
            <p14:xfrm>
              <a:off x="6882420" y="6005737"/>
              <a:ext cx="619125" cy="304799"/>
            </p14:xfrm>
          </p:contentPart>
        </mc:Choice>
        <mc:Fallback xmlns="">
          <p:pic>
            <p:nvPicPr>
              <p:cNvPr id="53" name="Pismo odręczne 52">
                <a:extLst>
                  <a:ext uri="{FF2B5EF4-FFF2-40B4-BE49-F238E27FC236}">
                    <a16:creationId xmlns:a16="http://schemas.microsoft.com/office/drawing/2014/main" id="{C91EE478-1A92-48EF-FA61-AB38760687C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4833" y="5987954"/>
                <a:ext cx="654657" cy="3400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286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EB2C07-9B41-DE12-3AFF-2A970F25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Binding</a:t>
            </a:r>
            <a:r>
              <a:rPr lang="pl-PL" dirty="0">
                <a:cs typeface="Calibri Light"/>
              </a:rPr>
              <a:t> tekstury po stronie </a:t>
            </a:r>
            <a:r>
              <a:rPr lang="pl-PL" dirty="0" err="1">
                <a:cs typeface="Calibri Light"/>
              </a:rPr>
              <a:t>shadera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94B8F843-E2D8-D242-E774-2EEC5105A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08" y="3431475"/>
            <a:ext cx="11935385" cy="51210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6EC7A18C-FD2D-1CFA-5335-12E37EABFE21}"/>
                  </a:ext>
                </a:extLst>
              </p14:cNvPr>
              <p14:cNvContentPartPr/>
              <p14:nvPr/>
            </p14:nvContentPartPr>
            <p14:xfrm>
              <a:off x="4632020" y="3940478"/>
              <a:ext cx="76200" cy="523875"/>
            </p14:xfrm>
          </p:contentPart>
        </mc:Choice>
        <mc:Fallback xmlns=""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6EC7A18C-FD2D-1CFA-5335-12E37EABFE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4653" y="3922351"/>
                <a:ext cx="111287" cy="559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Pismo odręczne 5">
                <a:extLst>
                  <a:ext uri="{FF2B5EF4-FFF2-40B4-BE49-F238E27FC236}">
                    <a16:creationId xmlns:a16="http://schemas.microsoft.com/office/drawing/2014/main" id="{C0277071-5AC4-8DFF-52E8-066DC5C77657}"/>
                  </a:ext>
                </a:extLst>
              </p14:cNvPr>
              <p14:cNvContentPartPr/>
              <p14:nvPr/>
            </p14:nvContentPartPr>
            <p14:xfrm>
              <a:off x="4618972" y="3966574"/>
              <a:ext cx="114300" cy="104775"/>
            </p14:xfrm>
          </p:contentPart>
        </mc:Choice>
        <mc:Fallback xmlns="">
          <p:pic>
            <p:nvPicPr>
              <p:cNvPr id="6" name="Pismo odręczne 5">
                <a:extLst>
                  <a:ext uri="{FF2B5EF4-FFF2-40B4-BE49-F238E27FC236}">
                    <a16:creationId xmlns:a16="http://schemas.microsoft.com/office/drawing/2014/main" id="{C0277071-5AC4-8DFF-52E8-066DC5C776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1168" y="3948694"/>
                <a:ext cx="149551" cy="140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709C3EA0-8812-F710-C3E8-27173A0C0C08}"/>
                  </a:ext>
                </a:extLst>
              </p14:cNvPr>
              <p14:cNvContentPartPr/>
              <p14:nvPr/>
            </p14:nvContentPartPr>
            <p14:xfrm>
              <a:off x="4496510" y="3992671"/>
              <a:ext cx="123825" cy="13335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709C3EA0-8812-F710-C3E8-27173A0C0C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8354" y="3975308"/>
                <a:ext cx="159774" cy="167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4327AB2F-B697-3329-65BF-C5DDCF34FC30}"/>
                  </a:ext>
                </a:extLst>
              </p14:cNvPr>
              <p14:cNvContentPartPr/>
              <p14:nvPr/>
            </p14:nvContentPartPr>
            <p14:xfrm>
              <a:off x="10660171" y="3901335"/>
              <a:ext cx="609600" cy="9525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4327AB2F-B697-3329-65BF-C5DDCF34FC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42486" y="3889368"/>
                <a:ext cx="645331" cy="337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93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935506-3DEF-1F2B-0E80-2639CFA1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>
                <a:cs typeface="Calibri Light"/>
              </a:rPr>
              <a:t>Open </a:t>
            </a:r>
            <a:r>
              <a:rPr lang="pl-PL" dirty="0" err="1">
                <a:cs typeface="Calibri Light"/>
              </a:rPr>
              <a:t>Frameworks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6EFABD-D87C-BE05-C9CE-0BE996F7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400">
                <a:cs typeface="Calibri"/>
              </a:rPr>
              <a:t>Biblioteka multimediów "wysokiego poziomu"</a:t>
            </a:r>
          </a:p>
          <a:p>
            <a:r>
              <a:rPr lang="pl-PL" sz="2400">
                <a:cs typeface="Calibri"/>
              </a:rPr>
              <a:t>Język C++</a:t>
            </a:r>
          </a:p>
          <a:p>
            <a:r>
              <a:rPr lang="pl-PL" sz="2400">
                <a:cs typeface="Calibri"/>
              </a:rPr>
              <a:t>Program obiektowy</a:t>
            </a:r>
          </a:p>
          <a:p>
            <a:r>
              <a:rPr lang="pl-PL" sz="2400">
                <a:cs typeface="Calibri"/>
              </a:rPr>
              <a:t>Zbudowana na OpenGL</a:t>
            </a:r>
          </a:p>
          <a:p>
            <a:r>
              <a:rPr lang="pl-PL" sz="2400">
                <a:cs typeface="Calibri"/>
              </a:rPr>
              <a:t>Posiada wsparcie dla OpenGL&gt;4.3 (compute shaders)</a:t>
            </a:r>
          </a:p>
          <a:p>
            <a:r>
              <a:rPr lang="pl-PL" sz="2400">
                <a:cs typeface="Calibri"/>
              </a:rPr>
              <a:t>Video: </a:t>
            </a:r>
            <a:r>
              <a:rPr lang="pl-PL" sz="2400">
                <a:cs typeface="Calibri"/>
                <a:hlinkClick r:id="rId2"/>
              </a:rPr>
              <a:t>https://openframeworks.cc/</a:t>
            </a:r>
            <a:endParaRPr lang="pl-PL" sz="2400">
              <a:ea typeface="+mn-lt"/>
              <a:cs typeface="+mn-lt"/>
              <a:hlinkClick r:id="" action="ppaction://noaction"/>
            </a:endParaRPr>
          </a:p>
          <a:p>
            <a:endParaRPr lang="pl-PL" sz="2400">
              <a:cs typeface="Calibri"/>
            </a:endParaRPr>
          </a:p>
          <a:p>
            <a:endParaRPr lang="pl-PL" sz="2400">
              <a:cs typeface="Calibri"/>
            </a:endParaRPr>
          </a:p>
          <a:p>
            <a:endParaRPr lang="pl-PL" sz="2400">
              <a:cs typeface="Calibri"/>
            </a:endParaRPr>
          </a:p>
          <a:p>
            <a:endParaRPr lang="pl-PL" sz="240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0DC83EB4-167C-E25A-BD6E-516B23147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3043540"/>
            <a:ext cx="1462088" cy="7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00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A065C1-5094-938F-F01C-7B678271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Teraz możemy rysować po teksturze (</a:t>
            </a:r>
            <a:r>
              <a:rPr lang="pl-PL" dirty="0" err="1">
                <a:cs typeface="Calibri Light"/>
              </a:rPr>
              <a:t>shader</a:t>
            </a:r>
            <a:r>
              <a:rPr lang="pl-PL" dirty="0">
                <a:cs typeface="Calibri Light"/>
              </a:rPr>
              <a:t>)</a:t>
            </a:r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09F32034-8692-F493-99B6-C438BC55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1833862"/>
            <a:ext cx="8334935" cy="3896246"/>
          </a:xfrm>
          <a:prstGeom prst="rect">
            <a:avLst/>
          </a:prstGeom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1CB5F6F9-42C5-8D74-8B20-DDEBF9347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18" y="1610303"/>
            <a:ext cx="4939552" cy="27521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3F534882-BDF3-DD50-21F2-5E0A598E60B4}"/>
                  </a:ext>
                </a:extLst>
              </p14:cNvPr>
              <p14:cNvContentPartPr/>
              <p14:nvPr/>
            </p14:nvContentPartPr>
            <p14:xfrm>
              <a:off x="5027366" y="3742616"/>
              <a:ext cx="1762124" cy="609600"/>
            </p14:xfrm>
          </p:contentPart>
        </mc:Choice>
        <mc:Fallback xmlns=""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3F534882-BDF3-DD50-21F2-5E0A598E6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9723" y="3725066"/>
                <a:ext cx="1797770" cy="6450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519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47B659-622D-1745-ECA7-3AE6E419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Część 2 - Tutorial Gray-Scott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BFB3E9-B628-C93D-CC2B-0F9C183C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+mn-lt"/>
                <a:cs typeface="+mn-lt"/>
                <a:hlinkClick r:id="rId3"/>
              </a:rPr>
              <a:t>https://maciej-matyka.medium.com/gpu-compute-shaders-in-open-frameworks-tutorial-6ca7d21a196d</a:t>
            </a:r>
            <a:endParaRPr lang="pl-PL">
              <a:ea typeface="+mn-lt"/>
              <a:cs typeface="+mn-lt"/>
            </a:endParaRPr>
          </a:p>
          <a:p>
            <a:endParaRPr lang="pl-PL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DBEF8C07-872B-5F89-4531-024B13841AB8}"/>
                  </a:ext>
                </a:extLst>
              </p14:cNvPr>
              <p14:cNvContentPartPr/>
              <p14:nvPr/>
            </p14:nvContentPartPr>
            <p14:xfrm>
              <a:off x="962687" y="5821965"/>
              <a:ext cx="19049" cy="19049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DBEF8C07-872B-5F89-4531-024B13841A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86" y="4869515"/>
                <a:ext cx="1904900" cy="19049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Multimedia online 4" title="Compute Shaders in Open Frameworks (tutorial link in description)">
            <a:hlinkClick r:id="" action="ppaction://media"/>
            <a:extLst>
              <a:ext uri="{FF2B5EF4-FFF2-40B4-BE49-F238E27FC236}">
                <a16:creationId xmlns:a16="http://schemas.microsoft.com/office/drawing/2014/main" id="{F712E450-D40B-E88F-27DC-B014BBA08B7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4826000" y="2711450"/>
            <a:ext cx="6562911" cy="370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D6A17B-750F-C1AE-C00C-FFEA7D04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Minimalny kod w </a:t>
            </a:r>
            <a:r>
              <a:rPr lang="pl-PL" dirty="0" err="1">
                <a:cs typeface="Calibri Light"/>
              </a:rPr>
              <a:t>OpenFrameworks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CE2ED9-9FAE-217C-897D-AF65E51A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cs typeface="Calibri"/>
              </a:rPr>
              <a:t>Podstawowy projekt to 3 pliki:</a:t>
            </a:r>
            <a:endParaRPr lang="pl-PL" dirty="0"/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r>
              <a:rPr lang="pl-PL" dirty="0">
                <a:cs typeface="Calibri"/>
              </a:rPr>
              <a:t>main.cpp</a:t>
            </a:r>
          </a:p>
          <a:p>
            <a:r>
              <a:rPr lang="pl-PL" dirty="0">
                <a:cs typeface="Calibri"/>
              </a:rPr>
              <a:t>ofApp.cpp</a:t>
            </a:r>
          </a:p>
          <a:p>
            <a:r>
              <a:rPr lang="pl-PL" dirty="0" err="1">
                <a:cs typeface="Calibri"/>
              </a:rPr>
              <a:t>ofApp.h</a:t>
            </a:r>
          </a:p>
          <a:p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16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3EBF7ED-B817-DB0D-CE96-05C44C8B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1.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main.cpp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AD9CC93B-A243-BF6E-61D1-BB121892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334295"/>
            <a:ext cx="6780700" cy="41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2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E2DB658-5375-7A60-EDA2-C07E84FF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2.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ofApp.h</a:t>
            </a:r>
            <a:endParaRPr lang="en-US" sz="3600" kern="1200" dirty="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644E7224-591B-72FD-1B25-36858AF2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461433"/>
            <a:ext cx="6780700" cy="39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8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767DD1F-EC02-EA85-90E0-C9B1D560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3.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ofApp.cpp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B45798AE-38FA-80D1-E995-C2DC0BD1D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81729"/>
            <a:ext cx="6780700" cy="44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264BA18-2B5A-83D5-3657-5E3C96D2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Program </a:t>
            </a:r>
            <a:r>
              <a:rPr lang="en-US" sz="4200" dirty="0" err="1"/>
              <a:t>startowy</a:t>
            </a:r>
            <a:br>
              <a:rPr lang="en-US" sz="4200" dirty="0">
                <a:cs typeface="Calibri Light"/>
              </a:rPr>
            </a:br>
            <a:r>
              <a:rPr lang="en-US" sz="4200" dirty="0">
                <a:cs typeface="Calibri Light"/>
              </a:rPr>
              <a:t>OF</a:t>
            </a:r>
          </a:p>
        </p:txBody>
      </p:sp>
      <p:sp>
        <p:nvSpPr>
          <p:cNvPr id="59" name="Rectangle 2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23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Obraz 15" descr="Obraz zawierający tekst&#10;&#10;Opis wygenerowany automatycznie">
            <a:extLst>
              <a:ext uri="{FF2B5EF4-FFF2-40B4-BE49-F238E27FC236}">
                <a16:creationId xmlns:a16="http://schemas.microsoft.com/office/drawing/2014/main" id="{35B591C7-3A6A-BAF9-A4CD-A7E3BBAE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010" y="95044"/>
            <a:ext cx="5414595" cy="3086319"/>
          </a:xfrm>
          <a:prstGeom prst="rect">
            <a:avLst/>
          </a:prstGeom>
        </p:spPr>
      </p:pic>
      <p:sp>
        <p:nvSpPr>
          <p:cNvPr id="63" name="Rectangle 4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4" descr="Obraz zawierający tekst&#10;&#10;Opis wygenerowany automatycznie">
            <a:extLst>
              <a:ext uri="{FF2B5EF4-FFF2-40B4-BE49-F238E27FC236}">
                <a16:creationId xmlns:a16="http://schemas.microsoft.com/office/drawing/2014/main" id="{117C37B7-5B2C-8C69-E3F7-76D93060F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02" y="3315854"/>
            <a:ext cx="5176945" cy="3455611"/>
          </a:xfrm>
          <a:prstGeom prst="rect">
            <a:avLst/>
          </a:prstGeom>
        </p:spPr>
      </p:pic>
      <p:pic>
        <p:nvPicPr>
          <p:cNvPr id="9" name="Obraz 9" descr="Obraz zawierający tekst&#10;&#10;Opis wygenerowany automatycznie">
            <a:extLst>
              <a:ext uri="{FF2B5EF4-FFF2-40B4-BE49-F238E27FC236}">
                <a16:creationId xmlns:a16="http://schemas.microsoft.com/office/drawing/2014/main" id="{FFAC4C19-21F7-4EAD-120C-FDDE22D8F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65300" y="3315854"/>
            <a:ext cx="5216017" cy="3455611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001C9F5-DC11-CFFE-1CC8-20DE3ECD1017}"/>
              </a:ext>
            </a:extLst>
          </p:cNvPr>
          <p:cNvSpPr txBox="1"/>
          <p:nvPr/>
        </p:nvSpPr>
        <p:spPr>
          <a:xfrm>
            <a:off x="11013583" y="21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b="1" dirty="0"/>
              <a:t>main.cpp</a:t>
            </a:r>
            <a:endParaRPr lang="pl-PL" b="1" dirty="0">
              <a:cs typeface="Calibri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7D476C7C-FE66-F556-C40B-D99F18EB9A9F}"/>
              </a:ext>
            </a:extLst>
          </p:cNvPr>
          <p:cNvSpPr txBox="1"/>
          <p:nvPr/>
        </p:nvSpPr>
        <p:spPr>
          <a:xfrm>
            <a:off x="11092064" y="33110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b="1" dirty="0" err="1"/>
              <a:t>ofApp.h</a:t>
            </a:r>
            <a:endParaRPr lang="pl-PL" b="1">
              <a:cs typeface="Calibri"/>
            </a:endParaRPr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F2D7079B-1254-8D31-53B7-C982258C09CB}"/>
              </a:ext>
            </a:extLst>
          </p:cNvPr>
          <p:cNvSpPr txBox="1"/>
          <p:nvPr/>
        </p:nvSpPr>
        <p:spPr>
          <a:xfrm>
            <a:off x="5192601" y="32285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b="1" dirty="0"/>
              <a:t>ofApp.cpp</a:t>
            </a:r>
            <a:endParaRPr lang="pl-PL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656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567</Words>
  <Application>Microsoft Office PowerPoint</Application>
  <PresentationFormat>Panoramiczny</PresentationFormat>
  <Paragraphs>141</Paragraphs>
  <Slides>41</Slides>
  <Notes>0</Notes>
  <HiddenSlides>0</HiddenSlides>
  <MMClips>3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Shadery obliczeniowe 1</vt:lpstr>
      <vt:lpstr>Po co?</vt:lpstr>
      <vt:lpstr>Jak pracować z shaderami?</vt:lpstr>
      <vt:lpstr>Open Frameworks</vt:lpstr>
      <vt:lpstr>Minimalny kod w OpenFrameworks</vt:lpstr>
      <vt:lpstr>1. main.cpp</vt:lpstr>
      <vt:lpstr>2. ofApp.h</vt:lpstr>
      <vt:lpstr>3. ofApp.cpp</vt:lpstr>
      <vt:lpstr>Program startowy OF</vt:lpstr>
      <vt:lpstr>Kompilacja</vt:lpstr>
      <vt:lpstr>Ustawienia kompilacji</vt:lpstr>
      <vt:lpstr>Windows?</vt:lpstr>
      <vt:lpstr>Tutorial YT Lewis Lepton</vt:lpstr>
      <vt:lpstr>Materiały do nauki</vt:lpstr>
      <vt:lpstr>Wykład online</vt:lpstr>
      <vt:lpstr>Krótko</vt:lpstr>
      <vt:lpstr>Compute shaders (shadery obliczeniowe)</vt:lpstr>
      <vt:lpstr>Struktura programu z shaderami</vt:lpstr>
      <vt:lpstr>Shader obliczeniowy (ang. Compute shader)</vt:lpstr>
      <vt:lpstr>Shader jest obiektem w OpenFrameworks</vt:lpstr>
      <vt:lpstr>Obiekt ofShader</vt:lpstr>
      <vt:lpstr>Kompilowanie Shadera</vt:lpstr>
      <vt:lpstr>Uruchamianie Shadera</vt:lpstr>
      <vt:lpstr>Uruchamianie Shadera</vt:lpstr>
      <vt:lpstr>Shader pracuje na buforach ofBufferObject</vt:lpstr>
      <vt:lpstr>Shader pracuje na buforach ofBufferObject</vt:lpstr>
      <vt:lpstr>Alokacja pamięcia dla ofBufferObject</vt:lpstr>
      <vt:lpstr>Bufor trzeba podpiąć pod slot na GPU</vt:lpstr>
      <vt:lpstr>Po stronie CPU</vt:lpstr>
      <vt:lpstr>Po stronie GPU - określamy co odbieramy</vt:lpstr>
      <vt:lpstr>Kod shadera</vt:lpstr>
      <vt:lpstr>Shader czyszczący bufor A1</vt:lpstr>
      <vt:lpstr>Shader czyszczący bufor A1</vt:lpstr>
      <vt:lpstr>Tekstura</vt:lpstr>
      <vt:lpstr>Dodajemy teksturę</vt:lpstr>
      <vt:lpstr>Alokacja tekstury + bindowanie</vt:lpstr>
      <vt:lpstr>Rysowanie tekstury w oknie</vt:lpstr>
      <vt:lpstr>Teraz możemy rysować po teksturze (shader)</vt:lpstr>
      <vt:lpstr>Binding tekstury po stronie shadera</vt:lpstr>
      <vt:lpstr>Teraz możemy rysować po teksturze (shader)</vt:lpstr>
      <vt:lpstr>Część 2 - Tutorial Gray-Scott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1</cp:lastModifiedBy>
  <cp:revision>511</cp:revision>
  <dcterms:created xsi:type="dcterms:W3CDTF">2022-04-05T11:30:37Z</dcterms:created>
  <dcterms:modified xsi:type="dcterms:W3CDTF">2022-04-19T18:09:23Z</dcterms:modified>
</cp:coreProperties>
</file>