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2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28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13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35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56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51e9d65b-f41f-4cd2-8d8a-2dca38e02f73}">
  <we:reference id="WA200003233" version="2.0.0.3" store="en-GB" storeType="OMEX"/>
  <we:alternateReferences/>
  <we:properties>
    <we:property name="Microsoft.Office.CampaignId" value="&quot;none&quot;"/>
    <we:property name="creatorTenantId" value="&quot;95f889ab-c4c6-4cd0-8aab-0944d5545450&quot;"/>
    <we:property name="reportUrl" value="&quot;/groups/me/reports/d4c32ae8-7714-4530-802a-1e9f817afc6b/ReportSectione506d87d7cbbbd9342e1?bookmarkGuid=e0de5428-2629-47f7-9a8b-bfa3923880fb&amp;bookmarkUsage=1&amp;ctid=95f889ab-c4c6-4cd0-8aab-0944d5545450&amp;fromEntryPoint=export&quot;"/>
    <we:property name="reportState" value="&quot;CONNECTED&quot;"/>
    <we:property name="reportEmbeddedTime" value="&quot;2023-02-17T13:20:22.279Z&quot;"/>
    <we:property name="creatorSessionId" value="&quot;25e7d79c-5a82-48fe-ac7b-e45b3c7bea35&quot;"/>
    <we:property name="creatorUserId" value="&quot;1003200233E5A573&quot;"/>
    <we:property name="reportName" value="&quot;Dashboard2&quot;"/>
    <we:property name="isFiltersActionButtonVisible" value="true"/>
    <we:property name="initialStateBookmark" value="&quot;H4sIAAAAAAAAA+1Y227jNhD9lUAvfbEDkqJueUtzQRdJdoNkkaIoAoOXkc2FLAkSndoJ/EH9jv5Yh5Sci52N0xtQBEZezBly5nDmzHCih0Cbti7E4rOYQnAQXJtxCXaPBoOg7CQ/fvlydnF4dTb6fHhxguKqtqYq2+DgIbCiGYO9Me1MFO48Cn+9HQSiKC7F2K1yUbQwCGpo2qoUhbmHbjOqbDOD5SCAeV1UjXAmr62w4Mze4XZco2+6H6JHoay5g2tQtpNeQV01tl9DRGKdJjpRUkqdhZyBA992Wg9z+37n1AM7qkorTIkAnIxRHTEexnkSQ8RizuJMOHlrynHRX+Xp7NdF7eJlpnh3Fyf5DT06O8slXjSVIo5ZpEBHMTpPE9Bsqy0Lcyur+aY1DQpAUyZyGhKNEFWe/n1riUw1UYwQyEDxWGZ5mLnTuSlsHwq5OJnXDeb3YcWLU6/kcRZFuUgEiVmSyYSkINGB7TweYUbHVWMUovG5bqDtUvsQHFXFbOp/nbyQX1ezRsEV5F5VWmMXaGkKSLVR63XtiI5Y4IBfNhVyy28ojISigJGG2qsm1W9HDaB/HRzQ5WANdhYqSlKtiEy5iFiiOBHfg91FwaG5WRGTDYLTppr6cPSF43Y+oj2v8OgxWvkqJGKSnGY5o+mQZFE25BzUUHIZDfM0Y1FI40gmHI93aSJLLKGfJ9CAN4+M1Mb2sfm0Fq+23/KOSHYLD3Qtcr+AaFCGXm9EMfNFjEbPDV66I5EX40ZGGD13O2+RNbfL9YT+ZPBAoyaLc7iDYhPOo35TtUJzIxrT9YIe7fvIcWqwuYy0sMLfrc/Io7HgxXW16zJu2zM8gcvV3pPAqftbrMKzxqhBoISagD5+6p5dMoz2dajQ3yfd8XxaI5J2xfrV6syUqCfOUW7/ekGsUSxXWMEkVUOV8nTIZayHUqhoiLIoxR6nQgHfSfwguDLjiYfwRtK7tvPirXCqwBHhYVU4h/pOlNjiNor9cDxuYCxWPD75B51gLdnP7mPFbL6nfzClMhoQhtefzsr+3aDrSSTPkL/VqT4osS/wrZtsMPu9Qfm3knb1x+9jd3QTh+swb75nBT7URxPR2BcvWvdUuB/3Vd+i686dAa+/c8y+MB4t+EftVeJTus9S/IsTiiUUMxofB74IuvNivuV8nKX7YZZxgmd5SEJ63FXRrbPRjTQYhm/P5pQ+3AuP+YOT7taHUqSUEiZlrkmeyTAHnpPd4LEbPHaDx27w2A0eH5XY/4/B462+/V8PH1uHB/p81rg297BlP9befsbiLIk5xf/jd7PG5qyRRyJLtcYJQ4mMhUIJzn3HfCvL7UTUr33M4UmSU5ChJjSKBU4iavuHoVdteXOv8aea2bYWCi5FCa/wCLkgSg16Cy/8B7ieSqY12LC3HHCf5R65s1z+CdvEEjgfFAAA&quot;"/>
    <we:property name="bookmark" value="&quot;H4sIAAAAAAAAA+1Y227jNhD9lUAvaQE7IKl73ra5tEGTIogXKYqFEVDkyOauLAkSndox/EH9jv5Yh5TkOHbWTtou0AZBXiLOcHhm5swFXjhS1WXG57/wCTjHzkCNctAH1Ok5eXPyQ1F8mfDqi0sDQaPYZ8RjbszCmEKKWkWpVZHXzvHC0bwagb5V9ZRnxhwefhr2HJ5l13xkvlKe1dBzSqjqIueZeoBGGUW6msKy58CszIqKG5MDzTUYs/eojt8IhR65+CIXWt3DAIRuTm+gLCrdfoNPAhmFMhRJksjY9RgYX+pGamHu1zePWmAnRa65yhGAOWNU+sxzgzQMwGeBx4KYm/Na5aOsdeXx7sd5acKnJui7iVPyGV80dpZLdDRKeBAwX4D0A3w8CkGyvbY0zHRSzLatSRAAkjKeUpdIhCjS6O9bC5NIEsEIgRiEFyRx6sbmdqoy3YYimZ/Nygrzu+hocm6FXhD7fspDTgJkSBKSCBJ8QDcvnmBGR0WlBKKxua6gblK7cE6KbDqx/509OR8U00rADXLNiHKt9BwtTQCpdldbWX1H75hjgF9XBXLLKmQqgSyDOwmlFY2L308qwPelc0yXvQ3YsSsoiaQgSeRxn4XCI/xrsJsoGDS3HTFZzzmviokNR1tHRnOF9rLAq6do5SNPEFPi0ThlNOqT2I/7ngein3iJ30+jmPlYZn4Seni9SRNZYgn9OoYKrHlkpFS6jc3FRrzqVuUFkWw+LNCNyP0GvMIzfPWWZ1NbxGj0UqHTDYnsMSoywuil0Rwia4bLzYT+pPBCJcbzS7iHbBvOSr4t6tDc8ko1vaBF+zJynCtsLneSa259azOyMuY8cVeaLmPU1vA4JlcHjwdG3HrRhWeDUT1HcDEGefrYTJtkKGnrUOB7F7Lh+aREJHXH+u7rZ5WjnJiHUv36gtigWCqwgkkk+iLyor6XBLKfcOH38cyPsMcJl8NXEt9zbtRobCHsSHrTdp6MDiNyDBEWXeF8kPc8xxa3VewfRqMKRrzj8dk/6AQbyV7zR/Pp7EAeqlwoCQjDys+neTs36GYSyRryXZ3qjRL7CmfdeIvZLw3Kv5W0mz//GJmr2zhMh9k5zzIc1CdjXuknE60ZFeafh6Jt0WXznAIrvzfMvlIWLdih9izxKT1iEf4FIcUSChgNTh1bBM19PttzP4ijIzeOPYJ3PZe49LSpoqGx0aw0GIbPa3tKG+65xfzGSWejMMa+k3W9p4as2/DQffP8FS+N4BHPUUcWo/HtW+zLSLureR7+WPFcHpzV+rBLfg/5qbk1evzJGUwn3635t9nBvneGZi43G8gj5KuVhcVaVb5iGXiVi8Nu1lmvLjRMukkHxoxqB9//Mx+rcrZUI6izUmlYaoo1opSwJEklSePETcFLyft6/L4ev6/H7+vx+3r8Von931iPd/Xtb70i711x6fpGPFAPsEcfa+8oZkEcBh5lhLxvxBsbMZ6mPo8jKXHDEDxmLhfc82zH3JXleszL535y9MIwpZC4klA/4LiJiP0/Xz5ry5p7jj/FVNclF3DNc3iGR8gFXKZA7uGF/Zl4xYXl8i+HAa+kpBYAAA==&quot;"/>
    <we:property name="embedUrl" value="&quot;/reportEmbed?reportId=d4c32ae8-7714-4530-802a-1e9f817afc6b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4bbb29ec-ef92-48f1-98a6-b8f1a57ce31e&quot;"/>
    <we:property name="pageName" value="&quot;ReportSectione506d87d7cbbbd9342e1&quot;"/>
    <we:property name="pageDisplayName" value="&quot;aucours du 2021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6708c15-c2a2-4f50-b414-ed4abd0c5725}">
  <we:reference id="WA200003233" version="2.0.0.3" store="en-GB" storeType="OMEX"/>
  <we:alternateReferences/>
  <we:properties>
    <we:property name="Microsoft.Office.CampaignId" value="&quot;none&quot;"/>
    <we:property name="backgroundColor" value="&quot;#FFFFFF&quot;"/>
    <we:property name="bookmark" value="&quot;H4sIAAAAAAAAA9VVS27bMBC9isFNN0ZBWvJH2aWuuyoKIw6yKYxgSI1UJhQpUJRrN/CBeo5erEPKbZo0aFYpkJXJN8N5bz4e3bFSd62BwydokJ2xja4thpFgY2YH5J1ztw3420JlmZC8mGZVpjKQmeRT8nJt0M527OyOBfA1hivd9WBiOAI/M6ygLCWoiSw5VGqaIxZsO2ZgzBrq6FOB6XDMWvSds2D0NxxCkCn4Ho9jhvvWOA+RaBMgYCTbkTvdSaB4m5EOUEHvcIMqDOgFts6H072aCcHlTHDB5zybYD7BBb3pBmsS/7x/JE3Cls4G0JYEROzJBAnvtK3NKZX7t5eHNhZVN5R7rJ68IcYY53ikRDOAohJiUeR5xosJB1Qp2UqbcKKTh9W+9VRZqvcQa0kVqZ3XinhSrTx2Q2nu2NKZvkmn1QN843qv8AKrZLJBhwNFKiHAteDXsPPasCho7R31JRnf//jegg/YoA3J9sV9XXok8pKd8eP4t57zcgdWEfpYzHlde6whnK6rl1J6Cf1+VL7RVukSSUmyf+jtaTT43+K3hPyzXw20D7v1a+CI9uaPKTr14pD683LF36ZpEbyaTKRQvKpmUhZZJebZq5uW/6TnArtAJKlRow6spn8wRXxC2uuchQUWi3w+y+Usn4OYTtWCz57dQgH3Qbr94z2UAt4jrEHa6/Hg+tC1oHANFlNW7aBK47AJ9y3YMlYxnX38/ahpFAfqKzB9ZE37niUSUqOlwWcexK8AS7Jirsefh3gmCbMGAAA=&quot;"/>
    <we:property name="creatorSessionId" value="&quot;1f494ad8-7b1d-43c9-b1b7-b9b0dd7e4f65&quot;"/>
    <we:property name="creatorTenantId" value="&quot;95f889ab-c4c6-4cd0-8aab-0944d5545450&quot;"/>
    <we:property name="creatorUserId" value="&quot;1003200233E5A573&quot;"/>
    <we:property name="datasetId" value="&quot;4bbb29ec-ef92-48f1-98a6-b8f1a57ce31e&quot;"/>
    <we:property name="embedUrl" value="&quot;/reportEmbed?reportId=d4c32ae8-7714-4530-802a-1e9f817afc6b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9VVQW7bMBD8isFLL0Yh27Jl5+a67iVNYthBLkUQrMiVwoAiCYpy7Qb+T/uOfCxLSm2apqhPQduTyF3u7CxnBN4zIWurYH8OFbITtpGlRt8bsD7TbeTdxcXp2Xx9enM+P1tS2Fgvja7ZyT3z4Er0V7JuQIV6Cn667jNQagVl2BWgauwzi642GpT8gu1hSnnX4KHPcGeVcRAgNx48BtgtHac99R68HVFH4F5ucYPct9E1WuN8t8d8Np0AJjiC0WicFWIGSDV1m400j58PTSOxhdEepCYCISZENkxhIiBNC8gQilmRh3gtdam6UZ5qL/c23JesaPZwT/kddQw4hwMNOp0RxCxLcZiPcTadpuk4O4pV34L9DVaSFoNiAkIk44lIkhEMITmK5XHnc7N7iZaNQSBPp5nIIckTGCYDEaoLqXx3Efl+ubOO1CXNW7QFaVUaJzl1iio6rFvR7tnCqKaKq+Wz+MY0juMai5jSXvo9IQnwcDMY3hAHFuisnCG/xNT7h28WnMcKtY+5W/N54ZBaE8Hk0P/BZi62oDlFf6UyL0uHJfhuu3wdnpfQ7HoCe9w05F3fOOxtgXNJlg/ByqqHr2TtUPWh0Z2Nk5cDXVPkjxpWYJ/r9/3nIDJ3Pzm+U2cfFXstOa5bXw+yYko/0piMOMxGPOGYHXXPX9bLR73eSM2lQOJxXJn+P2X8/88n0SpPfFiF9HKEhWl8bYHjCjRGFrbFkRjP0f2CFii6tQvfj5KM1Q59BaoJ88Z3hsUmdA8yV3ikILw+LNKK7B4BScDKNwYHAAA=&quot;"/>
    <we:property name="isFiltersActionButtonVisible" value="true"/>
    <we:property name="pageDisplayName" value="&quot;le 12 dec&quot;"/>
    <we:property name="pageName" value="&quot;ReportSectioneb986ae0e3a3357fd9ae&quot;"/>
    <we:property name="reportEmbeddedTime" value="&quot;2023-02-17T13:20:57.431Z&quot;"/>
    <we:property name="reportName" value="&quot;Dashboard2&quot;"/>
    <we:property name="reportState" value="&quot;CONNECTED&quot;"/>
    <we:property name="reportUrl" value="&quot;/groups/me/reports/d4c32ae8-7714-4530-802a-1e9f817afc6b/ReportSectioneb986ae0e3a3357fd9ae?bookmarkGuid=e522c22d-78ab-43cd-bf9c-7fa7c8abe0a3&amp;bookmarkUsage=1&amp;ctid=95f889ab-c4c6-4cd0-8aab-0944d5545450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e144a38-fa41-4e9c-97af-619ffb89ef21}">
  <we:reference id="WA200003233" version="2.0.0.3" store="en-GB" storeType="OMEX"/>
  <we:alternateReferences/>
  <we:properties>
    <we:property name="Microsoft.Office.CampaignId" value="&quot;none&quot;"/>
    <we:property name="creatorTenantId" value="&quot;95f889ab-c4c6-4cd0-8aab-0944d5545450&quot;"/>
    <we:property name="reportUrl" value="&quot;/groups/me/reports/d4c32ae8-7714-4530-802a-1e9f817afc6b/ReportSection2b8693e617d405857855?bookmarkGuid=7c6d3248-0666-42f7-a8b9-5840ff81ec43&amp;bookmarkUsage=1&amp;ctid=95f889ab-c4c6-4cd0-8aab-0944d5545450&amp;fromEntryPoint=export&quot;"/>
    <we:property name="reportState" value="&quot;CONNECTED&quot;"/>
    <we:property name="reportEmbeddedTime" value="&quot;2023-02-17T13:21:49.186Z&quot;"/>
    <we:property name="creatorSessionId" value="&quot;5ddf7192-ea99-46ac-b100-406fd9a11d83&quot;"/>
    <we:property name="creatorUserId" value="&quot;1003200233E5A573&quot;"/>
    <we:property name="reportName" value="&quot;Dashboard2&quot;"/>
    <we:property name="isFiltersActionButtonVisible" value="true"/>
    <we:property name="initialStateBookmark" value="&quot;H4sIAAAAAAAAA51SwWrDMAz9leFzGYnTxO5u3dhpW1va0UsZQ0mUzMO1TeyWdqX/PjkZFMagsIttPUvvPQmdWK2803CcwRbZHVup1mC4SdmImQG5n8+fXqbLp/fZ9OWRYOuCssazuxML0LUY1srvQMd6AjdvIwZaL6CNUQPa44g57Lw1oNUXDsn0FbodnkcMD07bDiLlKkDASLundIpJO73NSBGqoPa4wioM6BKd7cJPzEtZTDIsUlGPk1zmQuY51fjht7d5PT+K9sYerAmgDBmIGKYTwDQrhCxEJZoKAOuIe2Va/dPKpfb16OK81JZ6j3MqP0kx8pzP1GhGRFnCM8FrLppMykbm/+WqxjmUjeCiSgU2hUwKft2X/wD3BxdyTHmSNKJMirqq+aSWxVWugIdQ2sNvtp7wgrAt0n7Eh90F76DCBRiKNyfmOktLERQOcz44MPUwW3p38X5WAbtBeg16F1X7bWK9CLlRpcYrBXHHWG/rLR7fqATHsOwCAAA=&quot;"/>
    <we:property name="bookmark" value="&quot;H4sIAAAAAAAAA51SwWrDMAz9leFzGYnTxO5u3dhpW1va0UsZQ0mUzMO1TeyWdqX/PjkZFMagsIttPUvvPQmdWK2803CcwRbZHVup1mC4SdmImQG5n8+fXqbLp/fZ9OWRYOuCssazuxML0LUY1srvQMd6AjdvIwZaL6CNUQPa44g57Lw1oNUXDsn0FbodnkcMD07bDiLlKkDASLundIpJO73NSBGqoPa4wioM6BKd7cJPzEtZTDIsUlGPk1zmQuY51fjht7d5PT+K9sYerAmgDBmIGKYTwDQrhCxEJZoKAOuIe2Va/dPKpfb16OK81JZ6j3MqP0kx8pzP1GhGRFnCM8FrLppMykbm/+WqxjmUjeCiSgU2hUwKft2X/wD3BxdyTHmSNKJMirqq+aSWxVWugIdQ2sNvtp7wgrAt0n7Eh90F76DCBRiKNyfmOktLERQOcz44MPUwW3p38X5WAbtBeg16F1X7bWK9CLlRpcYrBXHHWG/rLR7fqATHsOwCAAA=&quot;"/>
    <we:property name="embedUrl" value="&quot;/reportEmbed?reportId=d4c32ae8-7714-4530-802a-1e9f817afc6b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4bbb29ec-ef92-48f1-98a6-b8f1a57ce31e&quot;"/>
    <we:property name="pageName" value="&quot;ReportSection2b8693e617d405857855&quot;"/>
    <we:property name="pageDisplayName" value="&quot;le 12 dec impactss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ec198f62-ef5e-4d07-963b-7dd15cefff7f}">
  <we:reference id="WA200003233" version="2.0.0.3" store="en-GB" storeType="OMEX"/>
  <we:alternateReferences/>
  <we:properties>
    <we:property name="Microsoft.Office.CampaignId" value="&quot;none&quot;"/>
    <we:property name="backgroundColor" value="&quot;#FFFFFF&quot;"/>
    <we:property name="bookmark" value="&quot;H4sIAAAAAAAAA9WVzW7UMBDHX6XyhcsK2Uk2m/RWluWE0Kpb9YKqauJMglvHjhxn2aXaB+I5eDHGzpZSiuipSD3FnrH/85sPOXesVkOvYf8JOmSnbKNag/5EsBkzk+WdtbcduNuibJJ8MV+IeS7TPEMo6opO2d4rawZ2esc8uBb9pRpG0EGOjJ+vZgy0XkMbdg3oAWesRzdYA1p9w+kwubwb8TBjuOu1dRAkNx48BtktHac9oYi3KUUE6dUWNyj9ZD3H3jp/3De5ELzKBRd8wdMEswQLujNM3oj5/PkQNIItrfGgDAEEGzZQ1xXIpKo5NHKeIZbBPijT6mMqD3cv9n0on+oo91Cn6oYiBp3DgRItsCyyRZ5VebYAMZ/LgufPannc+crunqqlAGUjRFFmWcrLhAPKWLpGaX+Er/arXe+oI9SnSW1J9W2tU5Iixco7HKZC37Gl1WMXV6tH9o0dncRzbKLLeOX3pFSDh2vBr2HrlGYBaO0sdTk63//43oPz2KHx0ffFfl06pOA1O+WH2S+es3oLRpL1T5iztnXYgj9uVy9FegHj7qR+o4xUNRJJ9H8YzXHQ+FP4K7L8s2Md9I+7dT++FPbmt5k89mIf+/Nyxb+K0yJ4kySVkLxp8qoq00Ys0lc3Lf+J5xwHT0Fio04GMIreA1L8C9prnIU4Dg9ErEN6wcPCjn7oQeIaDEaOftJROL2Eux5MHfKOaxe+HxUNz5T2JegxZBzfexaDUCVUpfGZC+EvwCJWpPsJLl1QM50GAAA=&quot;"/>
    <we:property name="creatorSessionId" value="&quot;d2e7c21f-6618-4a1a-a2b7-af0942b60a20&quot;"/>
    <we:property name="creatorTenantId" value="&quot;95f889ab-c4c6-4cd0-8aab-0944d5545450&quot;"/>
    <we:property name="creatorUserId" value="&quot;1003200233E5A573&quot;"/>
    <we:property name="datasetId" value="&quot;4bbb29ec-ef92-48f1-98a6-b8f1a57ce31e&quot;"/>
    <we:property name="embedUrl" value="&quot;/reportEmbed?reportId=d4c32ae8-7714-4530-802a-1e9f817afc6b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9VVzY7aMBB+FeRLL6iykxB+bpTSy3Z3Eaz2UiE0SSapV8aOHIdCEQ/U5+iLdezQbndbldNW2hP2N575vvlhcmSFbGoFhxvYIpuwlaw0up5gfaY75N3t7dX1dHm1uZlezwk2tZNGN2xyZA5she5eNi0o70/gp3WfgVILqPytBNVgn9VoG6NBya/YPSaTsy2e+gz3tTIWfMiVA4c+7I6e0524xduYGCF3cocrzF2HLrE21p3vZSoEz1LBBR/yOMIkwhH5NJ01yLz83pMGYTOjHUhNAjyGJRRFBnmUFRzKfJAgjj3eSF2pcyqPvneH2tdLbil3X6fsgRh9nNOJEo0BxqUQo3GSxHwcccA8JFtK5c502WG+ry3VkCrbxZpRRSpjZU48oVYWm640RzYzqt2G0/wJvjKtzXGJZTBpJ92BIhXgYCP4BnZWKuYFLayhvgTj++/farAOt6hdsH02X2YWibxgE37q/9IzLXagc0Kfi5lWlcUK3Pk6fymld9Due8UbqXNZICkJ9g+tPo8G/1P8mpB/9msL9dNu/Rw4on34bYrOvTiE/rxc8ddhWgQvoygTOS/LNMvGcSmG8aublv+kZ4mNI5LQqF4DWtI/mCL+RdrrnIURjkfJME2yNBmCGAzyEU8vbiGHe5eZ/fM9FAI+ImyLtMH9wbSuqSHHBWgMWdWdKondJtzXoAtfxXC2/vejpFHsqO9BtZ417HsWSEiNzBRecPBfARZk+VxPPwAQuyh5jgYAAA==&quot;"/>
    <we:property name="isFiltersActionButtonVisible" value="true"/>
    <we:property name="pageDisplayName" value="&quot;le 10 avril&quot;"/>
    <we:property name="pageName" value="&quot;ReportSectionf6110b610107032e42e8&quot;"/>
    <we:property name="reportEmbeddedTime" value="&quot;2023-02-17T13:22:14.855Z&quot;"/>
    <we:property name="reportName" value="&quot;Dashboard2&quot;"/>
    <we:property name="reportState" value="&quot;CONNECTED&quot;"/>
    <we:property name="reportUrl" value="&quot;/groups/me/reports/d4c32ae8-7714-4530-802a-1e9f817afc6b/ReportSectionf6110b610107032e42e8?bookmarkGuid=d29fa806-d594-4258-a77d-7a7a31c7bff8&amp;bookmarkUsage=1&amp;ctid=95f889ab-c4c6-4cd0-8aab-0944d5545450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8f7ee659-571e-4cc9-b13c-9974cf031451}">
  <we:reference id="WA200003233" version="2.0.0.3" store="en-GB" storeType="OMEX"/>
  <we:alternateReferences/>
  <we:properties>
    <we:property name="Microsoft.Office.CampaignId" value="&quot;none&quot;"/>
    <we:property name="creatorSessionId" value="&quot;3116d61a-961c-4a86-8ff3-78578effe32d&quot;"/>
    <we:property name="creatorTenantId" value="&quot;95f889ab-c4c6-4cd0-8aab-0944d5545450&quot;"/>
    <we:property name="creatorUserId" value="&quot;1003200233E5A573&quot;"/>
    <we:property name="reportEmbeddedTime" value="&quot;2023-02-17T13:22:37.323Z&quot;"/>
    <we:property name="reportState" value="&quot;CONNECTED&quot;"/>
    <we:property name="reportUrl" value="&quot;/groups/me/reports/d4c32ae8-7714-4530-802a-1e9f817afc6b/ReportSection0ed62744cc90bd445e9a?bookmarkGuid=30f9b1b7-84f5-4013-8a3d-1cf534925ed6&amp;bookmarkUsage=1&amp;ctid=95f889ab-c4c6-4cd0-8aab-0944d5545450&amp;fromEntryPoint=export&quot;"/>
    <we:property name="reportName" value="&quot;Dashboard2&quot;"/>
    <we:property name="isFiltersActionButtonVisible" value="true"/>
    <we:property name="initialStateBookmark" value="&quot;H4sIAAAAAAAAA91WzW7bMAx+lUCXXYzBduwkzi3NskvXHyRFL0NQ0BLtqnBkQ5KzZEUeaM+xFxsle+vaDs1pQ7BTJIr8+JEfifiRCWmaCvaXsEE2ZStZKrSDiAVMdZazq6vzi9ny/O5ydrEgc91YWSvDpo/Mgi7R3krTQuXiyfh5HTCoqmso3a2AymDAGtSmVlDJr9g505PVLR4ChrumqjU4yJUFiw52S+50p9zR+yFlBG7lFlfIbWddYlNr299DFKN4nCScZ2EukiTFDCjGdK+e5nF/l9QTm9fKglREwNmESOMIk9FQDNNJCONJGnqCRqqy6kt5ir3ZN65fckO1uz7lD5TR4RwOVOgoBoIrRpBNioxzLOIoP4pl7qH5A1YsxgJGBMXDPItEVMQiOYplcWfzevcaDdOEpwnCOMrEOAwRh+CZFbKyfSPy/WLXaFKXNO/Q5qRVWWvJKZNXUaPpRHtk87pqN/60eGZf1a3muMTCPykr7Z6QBFi4i8I72GpZMUfoWtc0Mf5xicZSEi/lwICSpA4herf7+stcI/EQbBoegl/UZmILipP1Ja9ZWWoswfbXxd8ifQPtbiBw0NRG0uRK+/2bd/nYqn6Eo9f812R5Uz9etYb0QNExnd+Dts/FpIsWqM/2XqgP1Kg+XRy8KOqkOnFY/1xxinz4bW/7GevK+SdDtfYLMc7GeR7mE4wmAMM0y4Ycji7EiUzdO6m4FEhMjo9ccLrb/B9vw1sKndgq+G14ainbIP3fu0PdWtMAx2tQ6Ck1HaRE70cDBEo4Jf1Zu99PkuTqhLyFqnUa+q8D5pOQtjKv8EiA+2ZgnpZn9wOOdeMEvAgAAA==&quot;"/>
    <we:property name="bookmark" value="&quot;H4sIAAAAAAAAA51TUWvbMBD+K0MvfTHDcuPEzuNCA4MxQjOyh1HKWTq7WmXJyHLWLPi/7ySldJSOjb0Y3afP3919dzozqcZBw+kz9MjWbK86g/4dZxkzCflg7WMP7rEpoeVNW1ai5lVTyULwglh28Mqaka3PzIPr0B/UOIEOcgR+u8sYaL2DLkQt6BEzNqAbrQGtfmIi05V3E84Zw6dBWwdBcu/BY5A9Ep1iKoW/v6aMILw64h6FT+gtDtb5SywFiIIXi7ouqxa54JCHXsZ0G8v8O59IrdKe8oZjc7p5Ghz1cn62ZBsvm6Uo6lo2KOq8ylsEjIb40xA4G6q+s04J0AQmuaB2eO6myNjW2T7qXsyXxLwxXvlTCMDDPS/uJQqCv0TVfCY/vz6gw/jbhupXyYUz+xi/oVQcx9RrpOipf3UTor2dnMBbbF+CWMBMQ9g5SyOKRQg7Ge9OBFPiA+gpDpV0Pynqh1oLHQWYuFdbB0bgVSDfzfRJ8/wt6T8V86YBfywrYw/2x8YhuS3Zmsekx7hUZI4HZS5DhAZBiCWulnlTiRxwxWXAR2U6fVnDuGzxlNxmqqe9DTvefKdtCTpzyLioliU0C8FLjnJ1XfAyX/2fVpR7QViP9ILCwU5+HEDgDkwa9ZCaVxh5ZCsYifJyjov1xkTie2MxTRjI/AsIbtKu7QMAAA==&quot;"/>
    <we:property name="embedUrl" value="&quot;/reportEmbed?reportId=d4c32ae8-7714-4530-802a-1e9f817afc6b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4bbb29ec-ef92-48f1-98a6-b8f1a57ce31e&quot;"/>
    <we:property name="pageName" value="&quot;ReportSection0ed62744cc90bd445e9a&quot;"/>
    <we:property name="pageDisplayName" value="&quot;le 10 avril 2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82061545-2e44-4f04-a0d4-d37815d6ecf9}">
  <we:reference id="WA200003233" version="2.0.0.3" store="en-GB" storeType="OMEX"/>
  <we:alternateReferences/>
  <we:properties>
    <we:property name="Microsoft.Office.CampaignId" value="&quot;none&quot;"/>
    <we:property name="creatorTenantId" value="&quot;95f889ab-c4c6-4cd0-8aab-0944d5545450&quot;"/>
    <we:property name="reportUrl" value="&quot;/groups/me/reports/d4c32ae8-7714-4530-802a-1e9f817afc6b/ReportSectiondcac21249958fe1c1a01?bookmarkGuid=8500aba6-fb49-455f-b331-c5e86cc3e9c1&amp;bookmarkUsage=1&amp;ctid=95f889ab-c4c6-4cd0-8aab-0944d5545450&amp;fromEntryPoint=export&quot;"/>
    <we:property name="reportState" value="&quot;CONNECTED&quot;"/>
    <we:property name="reportEmbeddedTime" value="&quot;2023-02-17T13:23:56.002Z&quot;"/>
    <we:property name="creatorSessionId" value="&quot;146e749f-a4f6-49de-93b2-65ee76421810&quot;"/>
    <we:property name="creatorUserId" value="&quot;1003200233E5A573&quot;"/>
    <we:property name="reportName" value="&quot;Dashboard2&quot;"/>
    <we:property name="isFiltersActionButtonVisible" value="true"/>
    <we:property name="initialStateBookmark" value="&quot;H4sIAAAAAAAAA51TTWsbMRD9K0WXXJay2vj7lhgbSprE2MU5lGBmtWNHRZYWrdaNa/a/d0ZySCkpCb0smqe3b9586CQq3dQGjnewRzERK72zGD5JkQmbkOv7+5vbq+XN5u7qdkawq4N2thGTkwjgdxjWumnB8P8Efn/MBBizgB1HWzANZqJG3zgLRv/CRKar4FvsMoHPtXEeWHIVICDLHohOMeWWny8pI6igD7hCFRK6xNr5cI4rBaqQRW887o+2KJWEnM036TbafJ9PpK02gfLysTzOnmtPtZxeejCPl+VAFeNxVaIa56N8i4CyoFThWDNnSu53zmsFhsAkx2rrl2qKTMy920fdc7crYs5s0OHIAQTYyGJToSL4W1TNO+rnwxN6jL9Nyb9OXTiJL/HLVrFpUq2RYtr9XzccrVzrFS5x+xpEAx0NYeEdjSiaUK61wR8JpsRrMG0cKul+1VQPlcYVMUzci7kHq/CCyY8dfdI8/0j6ITNvNuCftjLx5H5OPVK3KzGRMekhLhU1J4C25yFCiaDUAIeDvBypHHAoK8YbbXfmvIZx2eIpdVvoPe0t73j5g7aFdTrO2BsN+lD2lOxLrIaXheznw//TinKviNgjvSA+uDY0NShcgE2jrlPxGiOP2gq2wup8jov1xkTiexMxCXnRpcF3fuBXKKItHmD3G/2qtR0OBAAA&quot;"/>
    <we:property name="bookmark" value="&quot;H4sIAAAAAAAAA51TXWvbMBT9K0MvfTHDcuwkzuNCA4MxQjOyh1HKtXSdapUlI8tZs+D/visppaV0bPTF6B4dn3vuh85MqqHXcPoKHbIV26mDQf+Bs4yZhHyy9qED9zCrGzEXspBFBYsWy1LMWmLZ3itrBrY6Mw/ugH6vhhF0kCPwx23GQOstHELUgh4wYz26wRrQ6jcmMl15N+KUMXzstXUQJHcePAbZI9EpJiv844wygvDqiDsUPqE32FvnL7EUIApelHVdLVvkgkMeahnSbbT5bz6RWqU95Q3H5nT92Duq5fzUkk28bOaiqGvZoKjzZd4iIC8olT/1gbMm9wfrlABNYJILavunaoqMbZztou6l+ZKY18YrfwoBeLjjxZ1EQfC3qJpP1M/v9+gw/rYm/yp14cw+x2+wisOQao0UPXavbkK0s6MTeIPtcxANTDSErbM0omhC2NF4dyKYEu9Bj3GopPtFUT1UWqgowMS92jgwAq8C+XaiT5rni6T/ZebNBvzVVsbu7a+1Q+q2ZCsekx7jUlFzPChzGSI0CELMcTHPm6XIARdcBnxQ5qAvaxiXLZ5St5nqaG/Djjc/aVuCzhQylst5BU0peMVRLmYFr/LF+7Si3DPCOqQXFA529EMPArdg0qj7VLzCyKO2gpEoL+e4WG9MJL43FtOEgUx/AA+0MHjtAwAA&quot;"/>
    <we:property name="embedUrl" value="&quot;/reportEmbed?reportId=d4c32ae8-7714-4530-802a-1e9f817afc6b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4bbb29ec-ef92-48f1-98a6-b8f1a57ce31e&quot;"/>
    <we:property name="pageName" value="&quot;ReportSectiondcac21249958fe1c1a01&quot;"/>
    <we:property name="pageDisplayName" value="&quot;conclusion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18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Khaoula Aroui</cp:lastModifiedBy>
  <cp:revision>3</cp:revision>
  <dcterms:created xsi:type="dcterms:W3CDTF">2018-06-07T21:39:02Z</dcterms:created>
  <dcterms:modified xsi:type="dcterms:W3CDTF">2023-02-17T13:26:59Z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