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71" r:id="rId11"/>
    <p:sldId id="269" r:id="rId12"/>
    <p:sldId id="270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5947-2921-4515-8098-685693CFA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396ED-D6BC-4E23-9A71-8A7CC143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DFAA-2960-42A2-A967-8371882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7FCB-ED11-4215-A617-1DF89FEC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280-6CB8-4170-B0A0-08B6B6C4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8E5B-E59B-4A47-B51B-93AF5465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6EF6C-90F8-468B-9643-354CF5C6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794D-7CF1-46C0-8700-13ACCD0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0CF7-CB36-4D0D-9180-E91D557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E5F2-AFCF-4D3C-8E9D-C438BEDA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05596-DCD6-4662-9875-B553781B0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99D1F-9885-4915-88BD-8CA5BFEA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B2C1-932C-43CA-B47E-13B3857D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B217-D7DF-44D3-A17F-D2344E02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8FAC-EE9C-43B5-B0F0-90FC4AD9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0F76-FABB-48F3-AC30-AB7E7D6D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4F36-F31A-42AC-90DB-A8AD9626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BD70-12BE-49C3-80AB-55B24E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043D-4531-4DE3-8A5A-0FB6DB5E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2EB2-F3CF-4A28-8F4C-A2A253AD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B86D-921D-47F4-9242-2A6C576A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C792-F373-4684-9D20-4049CC271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AD94-6914-4AB1-AE09-87489066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567E-48D7-40D2-82FC-55F09626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217B-CB5E-4689-9596-D0C775B2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D12-9311-495F-BF5A-BB83DCB3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DA2-7EA9-42CE-B92A-DFC64C67B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AC337-A36E-47C6-AA9E-CD9C26A1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EF9B-330A-4882-A01F-BD4439BC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2D2E1-7402-4E84-B2BC-711378C2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7EC8-22FC-4B56-AE43-939B5BF6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9725-17FE-4135-B55A-A98E96A5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34CBD-877B-4990-B7C5-B189F233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65D3-701C-4D2A-8057-D8EDEB802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5BCD-6888-44B0-B84F-814814E0A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F615F-F161-44D7-95E9-3D1BD9143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D778-9853-4F75-A1CC-F35C0BAF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9BD32-7116-4E3D-9EFC-F3144819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B14D9-0196-444C-8139-E56E07DE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CFF0-2200-429D-AD08-B08F9292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17890-B82C-4135-85F8-DB1A51CB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EAD55-F8C8-46D7-A95B-893929FA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8D65-DD7F-4869-86F7-D6D012CE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3A58F-399C-432A-845C-A454B3D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2C46F-C7DA-4FA4-9BA1-CA38726C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F7ED-EE3B-4476-B0F5-47F87E6E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8364-4E2A-4B34-A335-5DC63F32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65AF-8F37-40B5-88DF-8F5407F6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CA42A-9EA9-4418-AAC1-22B84313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2F4D-07AC-4B26-AE52-8708A37A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E860-D97D-44EA-A765-333D44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0B89-F8DA-476A-BEEA-179680F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1034-3678-46EF-A8C7-4D23D181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83B7-53B2-494B-AC81-3420F240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8FB7C-796E-406C-9285-6FE7D149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E05A-7BC4-4D2B-8E94-0CBE79B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64C6-4D67-4C08-AD30-08470E7E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1D443-F99E-4E03-9774-36894281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F190-2241-4DD7-B61A-9AD10AFE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960B-A026-4828-A7E0-8A2A885D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3A7F-20AF-4B4F-A960-83F1DE9E8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F57B-8D69-4AE0-B1BB-EB91E09E2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A16D9-C4F6-4928-AE17-8EBB2ED6F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D8FC-2787-4F5A-A30F-D2A2B267E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439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Програмно-апаратний</a:t>
            </a:r>
            <a:r>
              <a:rPr lang="ru-RU" dirty="0"/>
              <a:t> комплекс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домашнього</a:t>
            </a:r>
            <a:r>
              <a:rPr lang="ru-RU" dirty="0"/>
              <a:t> </a:t>
            </a:r>
            <a:r>
              <a:rPr lang="ru-RU" dirty="0" err="1"/>
              <a:t>господарства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радіочастотної</a:t>
            </a:r>
            <a:r>
              <a:rPr lang="ru-RU" dirty="0"/>
              <a:t> </a:t>
            </a:r>
            <a:r>
              <a:rPr lang="ru-RU" dirty="0" err="1"/>
              <a:t>ідентифікації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32DB1-31E9-469A-88C1-694A2550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581" y="5589865"/>
            <a:ext cx="10564837" cy="1022970"/>
          </a:xfrm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ст.гр</a:t>
            </a:r>
            <a:r>
              <a:rPr lang="ru-RU" dirty="0"/>
              <a:t>. ІА-82мп </a:t>
            </a:r>
            <a:r>
              <a:rPr lang="ru-RU" dirty="0" err="1"/>
              <a:t>Харабет</a:t>
            </a:r>
            <a:r>
              <a:rPr lang="ru-RU" dirty="0"/>
              <a:t> Род</a:t>
            </a:r>
            <a:r>
              <a:rPr lang="uk-UA" dirty="0"/>
              <a:t>іон Ігорович</a:t>
            </a:r>
          </a:p>
          <a:p>
            <a:r>
              <a:rPr lang="uk-UA" dirty="0"/>
              <a:t>Науковий керівник: доц. каф. АУТС Писаренко Андрій Володимирович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6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C99B-A849-45EA-9974-A4FF81B4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err="1"/>
              <a:t>Демонстрац</a:t>
            </a:r>
            <a:r>
              <a:rPr lang="uk-UA" sz="6000" dirty="0" err="1"/>
              <a:t>ія</a:t>
            </a:r>
            <a:r>
              <a:rPr lang="uk-UA" sz="6000" dirty="0"/>
              <a:t> макету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5681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453ADD-ED5F-4A30-8B5F-A94A10A0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uk-UA" dirty="0"/>
              <a:t>Розроблено макет програмно-апаратного комплексу, що </a:t>
            </a:r>
            <a:r>
              <a:rPr lang="uk-UA" dirty="0" err="1"/>
              <a:t>релаізує</a:t>
            </a:r>
            <a:r>
              <a:rPr lang="uk-UA" dirty="0"/>
              <a:t> запропоновану модель автоматизації ведення домашнього господарства та підтверджує можливість зменшення витрат часу на складання списку покупок шляхом створення </a:t>
            </a:r>
            <a:r>
              <a:rPr lang="uk-UA" dirty="0" err="1"/>
              <a:t>монітрингу</a:t>
            </a:r>
            <a:r>
              <a:rPr lang="uk-UA" dirty="0"/>
              <a:t> товарів у реальному часі</a:t>
            </a:r>
          </a:p>
          <a:p>
            <a:pPr>
              <a:lnSpc>
                <a:spcPct val="150000"/>
              </a:lnSpc>
            </a:pPr>
            <a:r>
              <a:rPr lang="uk-UA" dirty="0"/>
              <a:t>Запропоновано альтернативний метод ідентифікації – радіочастотну ідентифікацію для використання у моніторингу товарів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1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C99B-A849-45EA-9974-A4FF81B4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err="1"/>
              <a:t>Дякую</a:t>
            </a:r>
            <a:r>
              <a:rPr lang="ru-RU" sz="6000" dirty="0"/>
              <a:t> за </a:t>
            </a:r>
            <a:r>
              <a:rPr lang="ru-RU" sz="6000" dirty="0" err="1"/>
              <a:t>увагу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263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0B70C7-630C-4A6F-8842-D1F88336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52" y="214013"/>
            <a:ext cx="7498895" cy="64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47384-56ED-48E8-8AF1-8FB10A5CD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57" y="320723"/>
            <a:ext cx="7852486" cy="62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6735D3-9B47-41E0-95A2-9516528F1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302613"/>
            <a:ext cx="7132320" cy="62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7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F047A3-9394-4278-A890-0416D9625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21" y="255126"/>
            <a:ext cx="8553157" cy="63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480C-6398-4687-B4D8-98865F03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 err="1"/>
              <a:t>Змен</a:t>
            </a:r>
            <a:r>
              <a:rPr lang="ru-RU" dirty="0" err="1"/>
              <a:t>шення</a:t>
            </a:r>
            <a:r>
              <a:rPr lang="uk-UA" dirty="0"/>
              <a:t> витрат часу на створення списку покупок шляхом </a:t>
            </a:r>
            <a:r>
              <a:rPr lang="ru-RU" dirty="0" err="1"/>
              <a:t>впровадження</a:t>
            </a:r>
            <a:r>
              <a:rPr lang="uk-UA" dirty="0"/>
              <a:t> системи постійного моніторингу наявних товарів у помешканні людини.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253A-ED48-4937-B563-2634606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Проблема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F329-8627-4B48-B04E-6645F2EA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Людина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пам</a:t>
            </a:r>
            <a:r>
              <a:rPr lang="uk-UA" dirty="0"/>
              <a:t>’</a:t>
            </a:r>
            <a:r>
              <a:rPr lang="uk-UA" dirty="0" err="1"/>
              <a:t>ятати</a:t>
            </a:r>
            <a:r>
              <a:rPr lang="uk-UA" dirty="0"/>
              <a:t> всі товари, які необхідно придбати в магазині.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dirty="0"/>
              <a:t>В результаті людина:</a:t>
            </a:r>
          </a:p>
          <a:p>
            <a:r>
              <a:rPr lang="uk-UA" dirty="0"/>
              <a:t>Може купити непотрібні товари</a:t>
            </a:r>
          </a:p>
          <a:p>
            <a:r>
              <a:rPr lang="uk-UA" dirty="0"/>
              <a:t>Може забути купити потрібні товари</a:t>
            </a:r>
          </a:p>
          <a:p>
            <a:r>
              <a:rPr lang="ru-RU" dirty="0" err="1"/>
              <a:t>Ма</a:t>
            </a:r>
            <a:r>
              <a:rPr lang="uk-UA" dirty="0"/>
              <a:t>є складати список покупок (може займати багато часу)</a:t>
            </a:r>
          </a:p>
          <a:p>
            <a:r>
              <a:rPr lang="uk-UA" dirty="0"/>
              <a:t>Має турбувати інших людей, щоб вони перевірили наявність того чи іншого товару вдома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Задачі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480C-6398-4687-B4D8-98865F03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Розробити програмно-апаратний комплекс, що має:</a:t>
            </a:r>
          </a:p>
          <a:p>
            <a:r>
              <a:rPr lang="uk-UA" dirty="0"/>
              <a:t>Знати, які товари наявні у житлі людини (ідентифікація товарів)</a:t>
            </a:r>
          </a:p>
          <a:p>
            <a:r>
              <a:rPr lang="uk-UA" dirty="0"/>
              <a:t>Надавати швидкий та зручний доступ до цієї інформації (веб-застосунок)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dirty="0"/>
              <a:t>Методи ідентифікації товарів:</a:t>
            </a:r>
          </a:p>
          <a:p>
            <a:r>
              <a:rPr lang="uk-UA" dirty="0"/>
              <a:t>Ідентифікація за штрих-кодом</a:t>
            </a:r>
          </a:p>
          <a:p>
            <a:r>
              <a:rPr lang="uk-UA" dirty="0"/>
              <a:t>Радіочастотна </a:t>
            </a:r>
            <a:r>
              <a:rPr lang="uk-UA" dirty="0" err="1"/>
              <a:t>ідентифікаці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 </a:t>
            </a:r>
            <a:r>
              <a:rPr lang="en-US" dirty="0" err="1"/>
              <a:t>Hiku</a:t>
            </a:r>
            <a:endParaRPr lang="en-US" dirty="0"/>
          </a:p>
        </p:txBody>
      </p:sp>
      <p:pic>
        <p:nvPicPr>
          <p:cNvPr id="1026" name="Picture 2" descr="Image result for hiku">
            <a:extLst>
              <a:ext uri="{FF2B5EF4-FFF2-40B4-BE49-F238E27FC236}">
                <a16:creationId xmlns:a16="http://schemas.microsoft.com/office/drawing/2014/main" id="{833A270B-07F6-446E-8032-8975298E6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11" y="2506662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DA5B7-2087-4DE2-83EA-92F8EBD8AE4A}"/>
              </a:ext>
            </a:extLst>
          </p:cNvPr>
          <p:cNvSpPr txBox="1"/>
          <p:nvPr/>
        </p:nvSpPr>
        <p:spPr>
          <a:xfrm>
            <a:off x="534571" y="1690688"/>
            <a:ext cx="53836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Складається з пристрою, оснащеного тільки сканером штрих-коду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Розпізнає голосові команди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Одразу додає </a:t>
            </a:r>
            <a:r>
              <a:rPr lang="uk-UA" sz="3200" dirty="0" err="1"/>
              <a:t>відсканований</a:t>
            </a:r>
            <a:r>
              <a:rPr lang="uk-UA" sz="3200" dirty="0"/>
              <a:t> товар у майбутній список покупок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Кошту</a:t>
            </a:r>
            <a:r>
              <a:rPr lang="uk-UA" sz="3200" dirty="0"/>
              <a:t>є 49</a:t>
            </a:r>
            <a:r>
              <a:rPr lang="en-US" sz="32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3795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GeniCAn">
            <a:extLst>
              <a:ext uri="{FF2B5EF4-FFF2-40B4-BE49-F238E27FC236}">
                <a16:creationId xmlns:a16="http://schemas.microsoft.com/office/drawing/2014/main" id="{28984EC0-4D0A-47E9-839D-B444AD28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71" y="2683754"/>
            <a:ext cx="5884985" cy="44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 </a:t>
            </a:r>
            <a:r>
              <a:rPr lang="en-US" dirty="0" err="1"/>
              <a:t>GeniCan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DA5B7-2087-4DE2-83EA-92F8EBD8AE4A}"/>
              </a:ext>
            </a:extLst>
          </p:cNvPr>
          <p:cNvSpPr txBox="1"/>
          <p:nvPr/>
        </p:nvSpPr>
        <p:spPr>
          <a:xfrm>
            <a:off x="534571" y="1690688"/>
            <a:ext cx="7751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Складається з пристрою, оснащеного тільки сканером штрих-коду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Розпізнає голосові команди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Одразу додає </a:t>
            </a:r>
            <a:r>
              <a:rPr lang="uk-UA" sz="3200" dirty="0" err="1"/>
              <a:t>відсканований</a:t>
            </a:r>
            <a:r>
              <a:rPr lang="uk-UA" sz="3200" dirty="0"/>
              <a:t> товар у майбутній список покупок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/>
              <a:t>Ма</a:t>
            </a:r>
            <a:r>
              <a:rPr lang="uk-UA" sz="3200" dirty="0"/>
              <a:t>є </a:t>
            </a:r>
            <a:r>
              <a:rPr lang="uk-UA" sz="3200" dirty="0" err="1"/>
              <a:t>інтегацію</a:t>
            </a:r>
            <a:r>
              <a:rPr lang="uk-UA" sz="3200" dirty="0"/>
              <a:t> з сервіс</a:t>
            </a:r>
            <a:r>
              <a:rPr lang="ru-RU" sz="3200" dirty="0"/>
              <a:t>ом доставки</a:t>
            </a:r>
            <a:r>
              <a:rPr lang="uk-UA" sz="3200" dirty="0"/>
              <a:t> </a:t>
            </a:r>
            <a:r>
              <a:rPr lang="en-US" sz="3200" dirty="0"/>
              <a:t>Amazon</a:t>
            </a:r>
            <a:r>
              <a:rPr lang="ru-RU" sz="3200" dirty="0"/>
              <a:t> </a:t>
            </a:r>
            <a:r>
              <a:rPr lang="en-US" sz="3200" dirty="0"/>
              <a:t>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Кошту</a:t>
            </a:r>
            <a:r>
              <a:rPr lang="uk-UA" sz="3200" dirty="0"/>
              <a:t>є 149</a:t>
            </a:r>
            <a:r>
              <a:rPr lang="en-US" sz="32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8745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Рад</a:t>
            </a:r>
            <a:r>
              <a:rPr lang="uk-UA" dirty="0" err="1"/>
              <a:t>іочастотна</a:t>
            </a:r>
            <a:r>
              <a:rPr lang="uk-UA" dirty="0"/>
              <a:t> ідентифікація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480C-6398-4687-B4D8-98865F03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Не потребує прямого візуального контакту між сканером та міткою</a:t>
            </a:r>
          </a:p>
          <a:p>
            <a:r>
              <a:rPr lang="uk-UA" dirty="0"/>
              <a:t>Зчитування мітки при будь-якому її розташуванні</a:t>
            </a:r>
          </a:p>
          <a:p>
            <a:r>
              <a:rPr lang="uk-UA" dirty="0"/>
              <a:t>Стійкість до впливу навколишнього середовища</a:t>
            </a:r>
          </a:p>
          <a:p>
            <a:r>
              <a:rPr lang="uk-UA" dirty="0"/>
              <a:t>Швидкість зчитування мітки</a:t>
            </a:r>
          </a:p>
          <a:p>
            <a:r>
              <a:rPr lang="uk-UA" dirty="0"/>
              <a:t>Менш розповсюджена ніж ідентифікація за штрих-кодом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72B597-3740-4988-9B09-07272F1C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1948"/>
          <a:stretch/>
        </p:blipFill>
        <p:spPr>
          <a:xfrm>
            <a:off x="1744393" y="152433"/>
            <a:ext cx="3064414" cy="655313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C5A6BE-FB5B-4D10-9310-3018AC7B0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" b="45026"/>
          <a:stretch/>
        </p:blipFill>
        <p:spPr>
          <a:xfrm>
            <a:off x="6876758" y="1406769"/>
            <a:ext cx="3444239" cy="44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19FF77-D20E-465E-801A-86CEA82B7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7" y="104942"/>
            <a:ext cx="7752766" cy="6345730"/>
          </a:xfrm>
        </p:spPr>
      </p:pic>
    </p:spTree>
    <p:extLst>
      <p:ext uri="{BB962C8B-B14F-4D97-AF65-F5344CB8AC3E}">
        <p14:creationId xmlns:p14="http://schemas.microsoft.com/office/powerpoint/2010/main" val="30575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290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Програмно-апаратний комплекс автоматизації ведення домашнього господарства з використанням радіочастотної ідентифікації</vt:lpstr>
      <vt:lpstr>Мета</vt:lpstr>
      <vt:lpstr>Проблема </vt:lpstr>
      <vt:lpstr>Задачі</vt:lpstr>
      <vt:lpstr>Існуючі рішення. Hiku</vt:lpstr>
      <vt:lpstr>Існуючі рішення. GeniCan</vt:lpstr>
      <vt:lpstr>Радіочастотна ідентифікація</vt:lpstr>
      <vt:lpstr>PowerPoint Presentation</vt:lpstr>
      <vt:lpstr>PowerPoint Presentation</vt:lpstr>
      <vt:lpstr>Демонстрація макету</vt:lpstr>
      <vt:lpstr>Висновки</vt:lpstr>
      <vt:lpstr>Дякую за увагу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Програмно-апаратний комплекс автоматизації ведення домашнього господарства з використанням радіочастотної ідентифікації</dc:title>
  <dc:creator>Rodion</dc:creator>
  <cp:lastModifiedBy>Rodion</cp:lastModifiedBy>
  <cp:revision>32</cp:revision>
  <dcterms:created xsi:type="dcterms:W3CDTF">2019-12-11T22:32:51Z</dcterms:created>
  <dcterms:modified xsi:type="dcterms:W3CDTF">2019-12-16T06:38:06Z</dcterms:modified>
</cp:coreProperties>
</file>