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C993-9CA7-4AD9-8514-BCBF32CFF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7B78F-C099-4152-8640-01F3C500E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2AF7-A654-4BE0-AC6B-0CC2BA6E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B92-9749-4BFD-8C74-BFBE40D5080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44ED2-4757-45D9-BFE5-DAE0CD63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B6C68-BFE7-47FB-AD53-71D37C91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20C9-31DD-4116-9E6C-19BE6521D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45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7A55-8003-4233-A1DD-E5A6B73B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179F9-37FA-4E70-A4E7-29E4CFF7E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4FD3A-F94A-468E-8DE9-2155E98C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B92-9749-4BFD-8C74-BFBE40D5080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29E9E-0582-4459-9B25-90FA764E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9D9D5-58A5-42DF-8036-DAC380A2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20C9-31DD-4116-9E6C-19BE6521D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34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15047-D4F9-4452-B925-A9542EE0A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15B08-3A52-48FE-A3B8-DEB5F7417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60318-5590-4473-AC72-987BB0A5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B92-9749-4BFD-8C74-BFBE40D5080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A6EDE-B144-48C5-98E5-BF6481B2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D5D7C-03F0-49A0-9A71-08F2479A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20C9-31DD-4116-9E6C-19BE6521D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85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2F13-0DB1-440F-9552-3DB385EA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DDCB-CA20-4FC9-8711-15B14F907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3A34A-E595-4132-B8C8-EAC0B252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B92-9749-4BFD-8C74-BFBE40D5080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F7A8D-33B7-4FB3-9021-814FD79F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F11EF-9A97-4C34-903F-0FB3C899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20C9-31DD-4116-9E6C-19BE6521D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60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4237-F28E-4DB8-85DD-47EDD647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CE2D8-96BB-4DFF-8A85-57457562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B7A2E-D4E3-4042-BB39-46781191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B92-9749-4BFD-8C74-BFBE40D5080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0F0D4-6A8A-4143-B275-89EDEB05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4FC48-F726-4E4A-BC14-CFDDA61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20C9-31DD-4116-9E6C-19BE6521D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02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6AF2-274C-41E5-9136-3B4E8E23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F68FB-26B8-4C89-82AC-328EC78A4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EB7A5-8920-44F4-8536-F0AFFEC69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A0C73-32C6-43CF-BFA8-F4FD22E8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B92-9749-4BFD-8C74-BFBE40D5080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A9375-2DCC-459B-BAD3-165B8AB2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B2E94-753B-417D-929E-21E140B8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20C9-31DD-4116-9E6C-19BE6521D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55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7D13-A2BF-4E8D-AE9E-ADBFA7CA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7E10F-6D28-4A9C-AAF3-A558FF024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3501F-1D13-44B6-B8B4-45D67EE09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C22F2-6BDB-48AE-B9CC-1950923B3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C7171-7BB7-46D6-863D-79F1D3420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533EE-5E9C-4EDA-B779-A10F6AAF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B92-9749-4BFD-8C74-BFBE40D5080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A9FA0-2BCB-4C5B-8C38-021A4E00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96312-CA64-4D7A-AE82-5BCB11BC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20C9-31DD-4116-9E6C-19BE6521D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7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1A18-FF87-4939-989E-45F28EA9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9966A-7BB4-4AAD-A5D6-AF3145E3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B92-9749-4BFD-8C74-BFBE40D5080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DBA59-86E3-4481-8D8E-8F161C8E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8E320-7E7C-42D0-8AD1-FF258432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20C9-31DD-4116-9E6C-19BE6521D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2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058BA-38F1-4D6B-8DAA-3A8F74DB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B92-9749-4BFD-8C74-BFBE40D5080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7049A-A36A-4DA0-8FF1-626DF069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3B87C-1E5A-4728-BE7A-1744027D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20C9-31DD-4116-9E6C-19BE6521D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31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A7E7-FD29-4179-8C08-B5E56AAE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30D08-FBA2-4388-9E17-F404CBF2B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042B9-A817-4F41-8E87-6BE06F2A3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F19C7-B5FE-42E9-AAED-2D075F31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B92-9749-4BFD-8C74-BFBE40D5080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7D33C-9955-409B-B182-D21FCB1B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F623A-5940-45D1-AF7A-C043AB24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20C9-31DD-4116-9E6C-19BE6521D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75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C782-C213-496C-92DC-8A4032F36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FDB634-68F1-420F-A920-8C46DE8F2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5DFDE-C2D7-4B80-88F4-462BDACEE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5B3F8-6953-4999-B62F-FB141704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B92-9749-4BFD-8C74-BFBE40D5080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587F8-2CF8-4E6F-99BE-F95FDFFE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494EE-E94F-4924-8278-A265164B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20C9-31DD-4116-9E6C-19BE6521D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24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32C691-7E6C-42FC-A832-0D118902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8B945-4A0B-4D0C-BB1E-2E677ABBE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BABC1-D016-4050-A907-9019D1842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F9B92-9749-4BFD-8C74-BFBE40D5080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DB00-930F-4380-AFC3-3D0B4AD4B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FFE22-7EB2-4C42-A821-02D03F3D6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20C9-31DD-4116-9E6C-19BE6521D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15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72ADDA6-2E1C-4A43-9067-FD2451EC2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731" y="1066800"/>
            <a:ext cx="1895475" cy="2362200"/>
          </a:xfrm>
          <a:prstGeom prst="rect">
            <a:avLst/>
          </a:prstGeom>
        </p:spPr>
      </p:pic>
      <p:sp>
        <p:nvSpPr>
          <p:cNvPr id="11" name="Subtitle 10">
            <a:extLst>
              <a:ext uri="{FF2B5EF4-FFF2-40B4-BE49-F238E27FC236}">
                <a16:creationId xmlns:a16="http://schemas.microsoft.com/office/drawing/2014/main" id="{0B16503B-77DD-482B-ADAF-0D668AB95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Welcome to The </a:t>
            </a:r>
            <a:r>
              <a:rPr lang="en-US" b="1" dirty="0"/>
              <a:t>Sparks Foundation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Orientation for Graduate Rotational Internship Program</a:t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</a:b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Presented By</a:t>
            </a:r>
          </a:p>
          <a:p>
            <a:r>
              <a:rPr lang="en-US" b="1" dirty="0"/>
              <a:t>Suraj </a:t>
            </a:r>
            <a:r>
              <a:rPr lang="en-US" b="1" dirty="0" err="1"/>
              <a:t>Kharade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9988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D652B6-D2A4-4330-B5AA-40DD1E2DB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94" t="22654" r="19029" b="12621"/>
          <a:stretch/>
        </p:blipFill>
        <p:spPr>
          <a:xfrm>
            <a:off x="0" y="0"/>
            <a:ext cx="12192000" cy="70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2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3DBB2-FDA7-47C7-9076-94247821ED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04" t="19547" r="19029" b="16633"/>
          <a:stretch/>
        </p:blipFill>
        <p:spPr>
          <a:xfrm>
            <a:off x="0" y="-1"/>
            <a:ext cx="12192000" cy="697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0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AEB6-343E-4A4C-BE79-2E812C9E6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1234"/>
            <a:ext cx="9144000" cy="2938510"/>
          </a:xfrm>
        </p:spPr>
        <p:txBody>
          <a:bodyPr>
            <a:normAutofit/>
          </a:bodyPr>
          <a:lstStyle/>
          <a:p>
            <a:r>
              <a:rPr lang="en-US" dirty="0"/>
              <a:t>Web View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BBCC4-1E1A-48C8-B220-74752A7F4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826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1185-33FC-4554-A2F7-BD40E031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8021"/>
          </a:xfrm>
        </p:spPr>
        <p:txBody>
          <a:bodyPr/>
          <a:lstStyle/>
          <a:p>
            <a:pPr algn="ctr"/>
            <a:r>
              <a:rPr lang="en-US" dirty="0"/>
              <a:t>Coding Part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79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Web View</vt:lpstr>
      <vt:lpstr>Coding Part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Bhelke</dc:creator>
  <cp:lastModifiedBy>Omkar Bhelke</cp:lastModifiedBy>
  <cp:revision>3</cp:revision>
  <dcterms:created xsi:type="dcterms:W3CDTF">2021-07-21T10:59:54Z</dcterms:created>
  <dcterms:modified xsi:type="dcterms:W3CDTF">2021-08-19T15:31:48Z</dcterms:modified>
</cp:coreProperties>
</file>