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579-22AE-48C8-B3A5-CE796154775B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7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579-22AE-48C8-B3A5-CE796154775B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53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579-22AE-48C8-B3A5-CE796154775B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90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579-22AE-48C8-B3A5-CE796154775B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81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579-22AE-48C8-B3A5-CE796154775B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53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579-22AE-48C8-B3A5-CE796154775B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6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579-22AE-48C8-B3A5-CE796154775B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49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579-22AE-48C8-B3A5-CE796154775B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19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579-22AE-48C8-B3A5-CE796154775B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84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579-22AE-48C8-B3A5-CE796154775B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16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579-22AE-48C8-B3A5-CE796154775B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54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4E579-22AE-48C8-B3A5-CE796154775B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rezi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1858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«Автоматизированная информационная система учета-работы учителя-логопеда психолого-медико-педагогической консультации»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79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Фреймворк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12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11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39091" y="789710"/>
            <a:ext cx="101207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4800" b="1" i="0" dirty="0" smtClean="0">
                <a:solidFill>
                  <a:srgbClr val="666666"/>
                </a:solidFill>
                <a:effectLst/>
                <a:latin typeface="inherit"/>
              </a:rPr>
              <a:t>ПМПК</a:t>
            </a:r>
            <a:endParaRPr lang="ru-RU" sz="4800" b="1" i="0" dirty="0" smtClean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  <a:p>
            <a:pPr algn="ctr" fontAlgn="base"/>
            <a:r>
              <a:rPr lang="ru-RU" sz="4800" b="0" i="0" dirty="0" smtClean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Это комиссия, на которой происходит комплексная диагностика ребенка разными специалистами на наличие диагнозов</a:t>
            </a:r>
            <a:endParaRPr lang="ru-RU" sz="4800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60764" y="854702"/>
            <a:ext cx="97120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3600" b="1" i="0" dirty="0" smtClean="0">
                <a:solidFill>
                  <a:srgbClr val="666666"/>
                </a:solidFill>
                <a:effectLst/>
                <a:latin typeface="inherit"/>
              </a:rPr>
              <a:t>Учитель-логопед</a:t>
            </a:r>
          </a:p>
          <a:p>
            <a:pPr algn="ctr" fontAlgn="base"/>
            <a:endParaRPr lang="ru-RU" sz="3600" b="1" i="0" dirty="0" smtClean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  <a:p>
            <a:pPr fontAlgn="base"/>
            <a:r>
              <a:rPr lang="ru-RU" sz="3600" b="0" i="0" dirty="0" smtClean="0">
                <a:solidFill>
                  <a:srgbClr val="666666"/>
                </a:solidFill>
                <a:effectLst/>
                <a:latin typeface="inherit"/>
              </a:rPr>
              <a:t>— список детей;</a:t>
            </a:r>
          </a:p>
          <a:p>
            <a:pPr fontAlgn="base"/>
            <a:r>
              <a:rPr lang="ru-RU" sz="3600" b="0" i="0" dirty="0" smtClean="0">
                <a:solidFill>
                  <a:srgbClr val="666666"/>
                </a:solidFill>
                <a:effectLst/>
                <a:latin typeface="inherit"/>
              </a:rPr>
              <a:t>— речевой экран;</a:t>
            </a:r>
          </a:p>
          <a:p>
            <a:pPr fontAlgn="base"/>
            <a:r>
              <a:rPr lang="ru-RU" sz="3600" b="0" i="0" dirty="0" smtClean="0">
                <a:solidFill>
                  <a:srgbClr val="666666"/>
                </a:solidFill>
                <a:effectLst/>
                <a:latin typeface="inherit"/>
              </a:rPr>
              <a:t>— индивидуальные планы;</a:t>
            </a:r>
          </a:p>
          <a:p>
            <a:pPr fontAlgn="base"/>
            <a:r>
              <a:rPr lang="ru-RU" sz="3600" b="0" i="0" dirty="0" smtClean="0">
                <a:solidFill>
                  <a:srgbClr val="666666"/>
                </a:solidFill>
                <a:effectLst/>
                <a:latin typeface="inherit"/>
              </a:rPr>
              <a:t>— речевое развитие;</a:t>
            </a:r>
          </a:p>
          <a:p>
            <a:pPr fontAlgn="base"/>
            <a:r>
              <a:rPr lang="ru-RU" sz="3600" b="0" i="0" dirty="0" smtClean="0">
                <a:solidFill>
                  <a:srgbClr val="666666"/>
                </a:solidFill>
                <a:effectLst/>
                <a:latin typeface="inherit"/>
              </a:rPr>
              <a:t>— анализ результативности;</a:t>
            </a:r>
          </a:p>
          <a:p>
            <a:pPr fontAlgn="base"/>
            <a:r>
              <a:rPr lang="ru-RU" sz="3600" b="0" i="0" dirty="0" smtClean="0">
                <a:solidFill>
                  <a:srgbClr val="666666"/>
                </a:solidFill>
                <a:effectLst/>
                <a:latin typeface="inherit"/>
              </a:rPr>
              <a:t>— карта развития.</a:t>
            </a:r>
            <a:endParaRPr lang="ru-RU" sz="3600" b="0" i="0" dirty="0">
              <a:solidFill>
                <a:srgbClr val="666666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11617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72836" y="789709"/>
            <a:ext cx="105363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4800" b="1" i="0" dirty="0" smtClean="0">
                <a:solidFill>
                  <a:srgbClr val="000000"/>
                </a:solidFill>
                <a:effectLst/>
                <a:latin typeface="PT Serif"/>
              </a:rPr>
              <a:t>В чем</a:t>
            </a:r>
          </a:p>
          <a:p>
            <a:pPr fontAlgn="base"/>
            <a:r>
              <a:rPr lang="ru-RU" sz="7200" b="1" i="0" dirty="0" smtClean="0">
                <a:solidFill>
                  <a:srgbClr val="000000"/>
                </a:solidFill>
                <a:effectLst/>
                <a:latin typeface="PT Serif"/>
              </a:rPr>
              <a:t>Актуальность</a:t>
            </a:r>
            <a:r>
              <a:rPr lang="ru-RU" sz="7200" b="1" dirty="0" smtClean="0">
                <a:solidFill>
                  <a:srgbClr val="000000"/>
                </a:solidFill>
                <a:latin typeface="inherit"/>
              </a:rPr>
              <a:t>?</a:t>
            </a:r>
          </a:p>
          <a:p>
            <a:pPr fontAlgn="base"/>
            <a:endParaRPr lang="ru-RU" sz="7200" b="1" i="0" dirty="0" smtClean="0">
              <a:solidFill>
                <a:srgbClr val="000000"/>
              </a:solidFill>
              <a:effectLst/>
              <a:latin typeface="PT Serif"/>
            </a:endParaRPr>
          </a:p>
          <a:p>
            <a:r>
              <a:rPr lang="ru-RU" sz="3200" b="0" i="0" baseline="30000" dirty="0" smtClean="0">
                <a:solidFill>
                  <a:srgbClr val="000000"/>
                </a:solidFill>
                <a:effectLst/>
                <a:latin typeface="inherit"/>
              </a:rPr>
              <a:t>*</a:t>
            </a:r>
            <a:r>
              <a:rPr lang="ru-RU" sz="3200" b="0" i="0" dirty="0" smtClean="0">
                <a:solidFill>
                  <a:srgbClr val="000000"/>
                </a:solidFill>
                <a:effectLst/>
                <a:latin typeface="PT Serif"/>
              </a:rPr>
              <a:t>и необходимость разработки нового продукта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2039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41219" y="806025"/>
            <a:ext cx="106264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0" i="0" dirty="0" smtClean="0">
                <a:solidFill>
                  <a:srgbClr val="000000"/>
                </a:solidFill>
                <a:effectLst/>
                <a:latin typeface="PT Serif"/>
              </a:rPr>
              <a:t>Огромное количество </a:t>
            </a:r>
            <a:r>
              <a:rPr lang="ru-RU" sz="4800" b="1" i="0" dirty="0" smtClean="0">
                <a:solidFill>
                  <a:srgbClr val="000000"/>
                </a:solidFill>
                <a:effectLst/>
                <a:latin typeface="PT Serif"/>
              </a:rPr>
              <a:t>бумаг и документов.</a:t>
            </a:r>
            <a:r>
              <a:rPr lang="ru-RU" sz="4800" b="0" i="0" dirty="0" smtClean="0">
                <a:solidFill>
                  <a:srgbClr val="000000"/>
                </a:solidFill>
                <a:effectLst/>
                <a:latin typeface="PT Serif"/>
              </a:rPr>
              <a:t> Необходимость ездить и сдавать отчеты лично заведующей </a:t>
            </a:r>
            <a:r>
              <a:rPr lang="ru-RU" sz="4800" b="0" i="0" u="none" strike="noStrike" dirty="0" smtClean="0">
                <a:effectLst/>
                <a:latin typeface="PT Serif"/>
                <a:hlinkClick r:id="rId2"/>
              </a:rPr>
              <a:t>ПМПК</a:t>
            </a:r>
            <a:r>
              <a:rPr lang="ru-RU" sz="4800" b="0" i="0" dirty="0" smtClean="0">
                <a:solidFill>
                  <a:srgbClr val="000000"/>
                </a:solidFill>
                <a:effectLst/>
                <a:latin typeface="PT Serif"/>
              </a:rPr>
              <a:t>. 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06375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70253" y="1981591"/>
            <a:ext cx="648716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b="0" i="0" dirty="0" smtClean="0">
                <a:solidFill>
                  <a:srgbClr val="000000"/>
                </a:solidFill>
                <a:effectLst/>
                <a:latin typeface="PT Serif"/>
              </a:rPr>
              <a:t>Заведующая ПМПК</a:t>
            </a:r>
          </a:p>
          <a:p>
            <a:pPr algn="ctr"/>
            <a:r>
              <a:rPr lang="ru-RU" sz="5400" b="1" i="0" dirty="0" smtClean="0">
                <a:solidFill>
                  <a:srgbClr val="000000"/>
                </a:solidFill>
                <a:effectLst/>
                <a:latin typeface="PT Serif"/>
              </a:rPr>
              <a:t>Логопед</a:t>
            </a:r>
          </a:p>
          <a:p>
            <a:pPr algn="ctr"/>
            <a:r>
              <a:rPr lang="ru-RU" sz="5400" b="0" i="0" dirty="0" smtClean="0">
                <a:solidFill>
                  <a:srgbClr val="000000"/>
                </a:solidFill>
                <a:effectLst/>
                <a:latin typeface="PT Serif"/>
              </a:rPr>
              <a:t>Администратор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12897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БАЗА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83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 инструментах,</a:t>
            </a:r>
            <a:r>
              <a:rPr lang="ru-RU" dirty="0"/>
              <a:t> </a:t>
            </a:r>
            <a:r>
              <a:rPr lang="ru-RU" b="1" dirty="0"/>
              <a:t>языках и</a:t>
            </a:r>
            <a:r>
              <a:rPr lang="ru-RU" dirty="0"/>
              <a:t> </a:t>
            </a:r>
            <a:r>
              <a:rPr lang="ru-RU" b="1" dirty="0" err="1"/>
              <a:t>фреймворках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74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Язык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0262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74</Words>
  <Application>Microsoft Office PowerPoint</Application>
  <PresentationFormat>Широкоэкранный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Open Sans</vt:lpstr>
      <vt:lpstr>PT Serif</vt:lpstr>
      <vt:lpstr>Тема Office</vt:lpstr>
      <vt:lpstr>«Автоматизированная информационная система учета-работы учителя-логопеда психолого-медико-педагогической консультации»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БАЗА ДАННЫХ</vt:lpstr>
      <vt:lpstr>О инструментах, языках и фреймворках</vt:lpstr>
      <vt:lpstr>Язык программирования</vt:lpstr>
      <vt:lpstr>Фреймворк</vt:lpstr>
      <vt:lpstr>Инструменты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«Автоматизированная информационная система учета-работы учителя-логопеда психолого-медико-педагогической консультации»</dc:title>
  <dc:creator>Vladimir Kharaman</dc:creator>
  <cp:lastModifiedBy>Vladimir Kharaman</cp:lastModifiedBy>
  <cp:revision>2</cp:revision>
  <dcterms:created xsi:type="dcterms:W3CDTF">2016-06-20T20:52:11Z</dcterms:created>
  <dcterms:modified xsi:type="dcterms:W3CDTF">2016-06-20T20:56:24Z</dcterms:modified>
</cp:coreProperties>
</file>