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  <Override PartName="/ppt/media/image1.jpeg" ContentType="image/jpeg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9-12-12T16:54:29.000000000" idx="1">
    <p:pos x="0" y="0"/>
    <p:text>Lol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9160"/>
            <a:ext cx="90658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 titre</a:t>
            </a:r>
            <a:br/>
            <a:endParaRPr b="0" lang="fr-FR" sz="4400" spc="-1" strike="noStrike">
              <a:latin typeface="Arial"/>
            </a:endParaRPr>
          </a:p>
        </p:txBody>
      </p:sp>
      <p:pic>
        <p:nvPicPr>
          <p:cNvPr id="39" name="" descr="[onshow.pic2;ope=changepic;tagpos=inside;unique]"/>
          <p:cNvPicPr/>
          <p:nvPr/>
        </p:nvPicPr>
        <p:blipFill>
          <a:blip r:embed="rId1"/>
          <a:stretch/>
        </p:blipFill>
        <p:spPr>
          <a:xfrm>
            <a:off x="1728000" y="1099440"/>
            <a:ext cx="4768200" cy="35748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1008000" y="4968000"/>
            <a:ext cx="597096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152000" y="5040000"/>
            <a:ext cx="475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[onshow.textreplace]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2019-12-12T16:45:38Z</dcterms:created>
  <dc:creator/>
  <dc:description/>
  <dc:language>fr-FR</dc:language>
  <cp:lastModifiedBy/>
  <dcterms:modified xsi:type="dcterms:W3CDTF">2020-01-15T18:28:07Z</dcterms:modified>
  <cp:revision>18</cp:revision>
  <dc:subject/>
  <dc:title/>
</cp:coreProperties>
</file>