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comments/comment1.xml" ContentType="application/vnd.openxmlformats-officedocument.presentationml.comment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9-12-12T16:54:29.000000000" idx="1">
    <p:pos x="0" y="0"/>
    <p:text>Lol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9160"/>
            <a:ext cx="90640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 titre</a:t>
            </a:r>
            <a:br/>
            <a:endParaRPr b="0" lang="fr-F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008000" y="4968000"/>
            <a:ext cx="5969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152000" y="5040000"/>
            <a:ext cx="4749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[onshow.textreplace]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64000" y="576000"/>
            <a:ext cx="316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[onshow.textreplace2]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2019-12-12T16:45:38Z</dcterms:created>
  <dc:creator/>
  <dc:description/>
  <dc:language>fr-FR</dc:language>
  <cp:lastModifiedBy/>
  <dcterms:modified xsi:type="dcterms:W3CDTF">2020-01-16T17:55:43Z</dcterms:modified>
  <cp:revision>22</cp:revision>
  <dc:subject/>
  <dc:title/>
</cp:coreProperties>
</file>