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  <p:sldId id="263" r:id="rId17"/>
  </p:sldIdLst>
  <p:sldSz cx="9144000" cy="5143500" type="screen16x9"/>
  <p:notesSz cx="6858000" cy="9144000"/>
  <p:embeddedFontLst>
    <p:embeddedFont>
      <p:font typeface="Rubik" panose="020B0604020202020204" charset="-79"/>
      <p:regular r:id="rId19"/>
      <p:bold r:id="rId20"/>
      <p:italic r:id="rId21"/>
      <p:boldItalic r:id="rId22"/>
    </p:embeddedFont>
    <p:embeddedFont>
      <p:font typeface="Rubik Light" panose="020B0604020202020204" charset="-79"/>
      <p:regular r:id="rId23"/>
      <p:bold r:id="rId24"/>
      <p:italic r:id="rId25"/>
      <p:boldItalic r:id="rId26"/>
    </p:embeddedFont>
    <p:embeddedFont>
      <p:font typeface="Rubik Medium" panose="020B0604020202020204" charset="-79"/>
      <p:regular r:id="rId27"/>
      <p:bold r:id="rId28"/>
      <p:italic r:id="rId29"/>
      <p:boldItalic r:id="rId30"/>
    </p:embeddedFont>
    <p:embeddedFont>
      <p:font typeface="Rubik SemiBold" panose="020B0604020202020204" charset="-79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437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04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96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816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609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42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846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100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67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4575" y="1297200"/>
            <a:ext cx="4392000" cy="110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err="1">
                <a:solidFill>
                  <a:schemeClr val="lt1"/>
                </a:solidFill>
                <a:latin typeface="Rubik SemiBold" panose="020B0604020202020204" charset="-79"/>
                <a:ea typeface="Rubik"/>
                <a:cs typeface="Rubik SemiBold" panose="020B0604020202020204" charset="-79"/>
                <a:sym typeface="Rubik"/>
              </a:rPr>
              <a:t>Membuat</a:t>
            </a:r>
            <a:r>
              <a:rPr lang="en-ID" sz="2000" dirty="0">
                <a:solidFill>
                  <a:schemeClr val="lt1"/>
                </a:solidFill>
                <a:latin typeface="Rubik SemiBold" panose="020B0604020202020204" charset="-79"/>
                <a:ea typeface="Rubik"/>
                <a:cs typeface="Rubik SemiBold" panose="020B0604020202020204" charset="-79"/>
                <a:sym typeface="Rubik"/>
              </a:rPr>
              <a:t> Data Warehouse </a:t>
            </a:r>
            <a:r>
              <a:rPr lang="en-ID" sz="2000" dirty="0" err="1">
                <a:solidFill>
                  <a:schemeClr val="lt1"/>
                </a:solidFill>
                <a:latin typeface="Rubik SemiBold" panose="020B0604020202020204" charset="-79"/>
                <a:ea typeface="Rubik"/>
                <a:cs typeface="Rubik SemiBold" panose="020B0604020202020204" charset="-79"/>
                <a:sym typeface="Rubik"/>
              </a:rPr>
              <a:t>untuk</a:t>
            </a:r>
            <a:endParaRPr lang="en-ID" sz="2000" dirty="0">
              <a:solidFill>
                <a:schemeClr val="lt1"/>
              </a:solidFill>
              <a:latin typeface="Rubik SemiBold" panose="020B0604020202020204" charset="-79"/>
              <a:ea typeface="Rubik"/>
              <a:cs typeface="Rubik SemiBold" panose="020B0604020202020204" charset="-79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err="1">
                <a:solidFill>
                  <a:schemeClr val="lt1"/>
                </a:solidFill>
                <a:latin typeface="Rubik SemiBold" panose="020B0604020202020204" charset="-79"/>
                <a:ea typeface="Rubik"/>
                <a:cs typeface="Rubik SemiBold" panose="020B0604020202020204" charset="-79"/>
                <a:sym typeface="Rubik"/>
              </a:rPr>
              <a:t>kebutuhan</a:t>
            </a:r>
            <a:r>
              <a:rPr lang="en-ID" sz="2000" dirty="0">
                <a:solidFill>
                  <a:schemeClr val="lt1"/>
                </a:solidFill>
                <a:latin typeface="Rubik SemiBold" panose="020B0604020202020204" charset="-79"/>
                <a:ea typeface="Rubik"/>
                <a:cs typeface="Rubik SemiBold" panose="020B0604020202020204" charset="-79"/>
                <a:sym typeface="Rubik"/>
              </a:rPr>
              <a:t> salah </a:t>
            </a:r>
            <a:r>
              <a:rPr lang="en-ID" sz="2000" dirty="0" err="1">
                <a:solidFill>
                  <a:schemeClr val="lt1"/>
                </a:solidFill>
                <a:latin typeface="Rubik SemiBold" panose="020B0604020202020204" charset="-79"/>
                <a:ea typeface="Rubik"/>
                <a:cs typeface="Rubik SemiBold" panose="020B0604020202020204" charset="-79"/>
                <a:sym typeface="Rubik"/>
              </a:rPr>
              <a:t>satu</a:t>
            </a:r>
            <a:r>
              <a:rPr lang="en-ID" sz="2000" dirty="0">
                <a:solidFill>
                  <a:schemeClr val="lt1"/>
                </a:solidFill>
                <a:latin typeface="Rubik SemiBold" panose="020B0604020202020204" charset="-79"/>
                <a:ea typeface="Rubik"/>
                <a:cs typeface="Rubik SemiBold" panose="020B0604020202020204" charset="-79"/>
                <a:sym typeface="Rubik"/>
              </a:rPr>
              <a:t> client ID/X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lt1"/>
                </a:solidFill>
                <a:latin typeface="Rubik SemiBold" panose="020B0604020202020204" charset="-79"/>
                <a:ea typeface="Rubik"/>
                <a:cs typeface="Rubik SemiBold" panose="020B0604020202020204" charset="-79"/>
                <a:sym typeface="Rubik"/>
              </a:rPr>
              <a:t>Partners </a:t>
            </a:r>
            <a:endParaRPr sz="2000" dirty="0">
              <a:solidFill>
                <a:schemeClr val="lt1"/>
              </a:solidFill>
              <a:latin typeface="Rubik SemiBold" panose="020B0604020202020204" charset="-79"/>
              <a:ea typeface="Rubik"/>
              <a:cs typeface="Rubik SemiBold" panose="020B0604020202020204" charset="-79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Kharismadina Hijra Muhamad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329775" y="225100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 dirty="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34575" y="4135175"/>
            <a:ext cx="4392000" cy="4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Make a copy this file</a:t>
            </a:r>
            <a:endParaRPr sz="2000" b="1" i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50C32-D6D7-1821-FB31-FA0A5E406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534" y="339989"/>
            <a:ext cx="1510582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0" y="539956"/>
            <a:ext cx="3750593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Case Study –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Data Warehouse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13406" y="1427836"/>
            <a:ext cx="4096033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Table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ketiga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DimStatusOrder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StatusID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StatusOrder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StatusOrderDescription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CD530-6B45-6890-AC3A-B12C09297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432" y="1891906"/>
            <a:ext cx="5118026" cy="13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8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0" y="539956"/>
            <a:ext cx="3750593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Case Study –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Data Warehouse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13406" y="1427836"/>
            <a:ext cx="4096033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Table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keempat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FactSalesOrder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OrderID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CustomerID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ProductID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Quantity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Amount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StatusID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OrderDate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17FF4-AD7A-AD34-6352-E3FFCB13B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720" y="2143911"/>
            <a:ext cx="5339930" cy="16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6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0" y="539956"/>
            <a:ext cx="3750593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Case Study – ETL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Staging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DWH_Project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13406" y="1427836"/>
            <a:ext cx="4096033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Pada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tahap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pembuatan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eksekusi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job ETL di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talend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Staging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menuju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warehouse.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Pada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bagian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ETL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customer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ditambahkan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tahap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tMap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menggabungkan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first_nam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last_name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CustomerName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kemudian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uppercase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CustomerName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0C89A6-B1F7-AC3D-3E56-3901E668E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726925"/>
            <a:ext cx="3834342" cy="2539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27C4F4-A259-0166-92C2-5E1F231E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439" y="3403156"/>
            <a:ext cx="3168647" cy="160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3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0" y="539956"/>
            <a:ext cx="3750593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Case Study –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Stored Procedure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13406" y="1427836"/>
            <a:ext cx="4096033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Pada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tahap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memebuat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SP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bernama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summary_order_status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perintah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SELECT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JOIN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antara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fact dan dimension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menampilkan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yaitu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OrderID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CustomerName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 ProductName, Quantity,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StatusOrder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parameter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bernama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StatusID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StatusID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DimStatusOrder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filter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query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4B8CF-A488-91DD-F79E-678D9DACA1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673"/>
          <a:stretch/>
        </p:blipFill>
        <p:spPr>
          <a:xfrm>
            <a:off x="4862618" y="1217034"/>
            <a:ext cx="3495675" cy="31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4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0" y="539956"/>
            <a:ext cx="3750593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Case Study –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Stored Procedure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33726" y="1402214"/>
            <a:ext cx="409603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Setelah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Stored Procedure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pemanggilan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perintah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EXEC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diikuti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procedure dan parameter.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4CD4C8-13F5-DDDC-436F-FE77EBBAD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243" y="2233180"/>
            <a:ext cx="3529542" cy="15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6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latin typeface="Rubik"/>
                <a:ea typeface="Rubik"/>
                <a:cs typeface="Rubik"/>
                <a:sym typeface="Rubik"/>
              </a:rPr>
              <a:t>Source File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https://github.com/KharismadinaHM/idx_vix_endProject_ETL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56415" y="527325"/>
            <a:ext cx="1899300" cy="18489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459" t="-6088" r="-7213" b="-59564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07310" y="826250"/>
            <a:ext cx="183039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ubik SemiBold"/>
                <a:ea typeface="Rubik SemiBold"/>
                <a:cs typeface="Rubik SemiBold"/>
                <a:sym typeface="Rubik SemiBold"/>
              </a:rPr>
              <a:t>Kharismadina Hijra Muhamad</a:t>
            </a:r>
            <a:endParaRPr sz="18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2071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PT. Surya Citra Media (EMTEK GROUP)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Data Engineer Internship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Aug 2022 – Jan 2023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Laboratorium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Science &amp; Machine Learning 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Gunadarma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Assistant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Sep 2021 – May 2023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46998" y="3059775"/>
            <a:ext cx="3740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A highly Skilled and results-driven Data Engineer for almost 2 year experience with expertise in Python, SQL, Apache Airflow, Talend, Power BI, Machine Learning Modeling, Database and Date Warehousing.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Drop the case study or challenge of the project here.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61053" y="249775"/>
            <a:ext cx="1974147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2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828180" y="1053516"/>
            <a:ext cx="7516567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client </a:t>
            </a:r>
            <a:r>
              <a:rPr lang="en-ID" dirty="0" err="1"/>
              <a:t>dari</a:t>
            </a:r>
            <a:r>
              <a:rPr lang="en-ID" dirty="0"/>
              <a:t> ID/X Partners yang </a:t>
            </a:r>
            <a:r>
              <a:rPr lang="en-ID" dirty="0" err="1"/>
              <a:t>bergerak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e-commerce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Data Warehouse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database </a:t>
            </a:r>
            <a:r>
              <a:rPr lang="en-ID" dirty="0" err="1"/>
              <a:t>sumber</a:t>
            </a:r>
            <a:r>
              <a:rPr lang="en-ID" dirty="0"/>
              <a:t>. Data Warehouse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Fact dan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Dimension.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beberapa</a:t>
            </a:r>
            <a:r>
              <a:rPr lang="en-ID" dirty="0"/>
              <a:t> task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: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/>
              <a:t>Melakukan</a:t>
            </a:r>
            <a:r>
              <a:rPr lang="en-ID" dirty="0"/>
              <a:t> Import/Restore Database Staging.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Database </a:t>
            </a:r>
            <a:r>
              <a:rPr lang="en-ID" dirty="0" err="1"/>
              <a:t>bernama</a:t>
            </a:r>
            <a:r>
              <a:rPr lang="en-ID" dirty="0"/>
              <a:t> </a:t>
            </a:r>
            <a:r>
              <a:rPr lang="en-ID" dirty="0" err="1"/>
              <a:t>DWH_Project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Fact dan Dimension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database Staging.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/>
              <a:t>Membuat</a:t>
            </a:r>
            <a:r>
              <a:rPr lang="en-ID" dirty="0"/>
              <a:t> Job ETL di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talend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Staging </a:t>
            </a:r>
            <a:r>
              <a:rPr lang="en-ID" dirty="0" err="1"/>
              <a:t>ke</a:t>
            </a:r>
            <a:r>
              <a:rPr lang="en-ID" dirty="0"/>
              <a:t> Data Warehouse.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/>
              <a:t>Membuat</a:t>
            </a:r>
            <a:r>
              <a:rPr lang="en-ID" dirty="0"/>
              <a:t> Store Procedure (SP)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summary sales order </a:t>
            </a:r>
            <a:r>
              <a:rPr lang="en-ID" dirty="0" err="1"/>
              <a:t>berdasarkan</a:t>
            </a:r>
            <a:r>
              <a:rPr lang="en-ID" dirty="0"/>
              <a:t> status </a:t>
            </a:r>
            <a:r>
              <a:rPr lang="en-ID" dirty="0" err="1"/>
              <a:t>pengiriman</a:t>
            </a:r>
            <a:r>
              <a:rPr lang="en-ID" dirty="0"/>
              <a:t>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0" y="539956"/>
            <a:ext cx="3750593" cy="43085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Case Study –Restore Database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13406" y="1427836"/>
            <a:ext cx="409603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Merestore database di SSMS menggunakan file Staging.bak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03217B-7331-99F6-2482-6ABB22721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750" y="539956"/>
            <a:ext cx="2148336" cy="1936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332C1B-1B1F-28E0-1A8B-212A183B2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689" y="2500382"/>
            <a:ext cx="2354121" cy="2108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AC479-416A-FBE0-D7CE-5DC9FFEF5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3674" y="2475982"/>
            <a:ext cx="1867753" cy="2636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0" y="539956"/>
            <a:ext cx="3750593" cy="43085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Case Study –Restore Database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13406" y="1427836"/>
            <a:ext cx="409603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database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3 </a:t>
            </a:r>
            <a:r>
              <a:rPr lang="en-ID" dirty="0" err="1"/>
              <a:t>tabel</a:t>
            </a:r>
            <a:r>
              <a:rPr lang="en-ID" dirty="0"/>
              <a:t> master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customer, product, </a:t>
            </a:r>
            <a:r>
              <a:rPr lang="en-ID" dirty="0" err="1"/>
              <a:t>status_order</a:t>
            </a:r>
            <a:r>
              <a:rPr lang="en-ID" dirty="0"/>
              <a:t> dan </a:t>
            </a:r>
            <a:r>
              <a:rPr lang="en-ID" dirty="0" err="1"/>
              <a:t>ada</a:t>
            </a:r>
            <a:r>
              <a:rPr lang="en-ID" dirty="0"/>
              <a:t> 1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sales_order</a:t>
            </a:r>
            <a:r>
              <a:rPr lang="en-ID" dirty="0"/>
              <a:t>.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7BD1-5B95-923C-9891-F23C73234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480" y="1699037"/>
            <a:ext cx="4446479" cy="281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0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0" y="539956"/>
            <a:ext cx="3750593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Case Study –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Data Warehouse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13406" y="1427836"/>
            <a:ext cx="409603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M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embuat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sebuah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database Bernama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DWH_Project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DEB64F-C156-0047-053D-5D8112158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859" y="2043359"/>
            <a:ext cx="4471035" cy="24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2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0" y="539956"/>
            <a:ext cx="3750593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Case Study –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Data Warehouse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13406" y="1427836"/>
            <a:ext cx="4096033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M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embuat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SSMS. Pada case kali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terdapat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3 Table Dimension dan 1 Fact Table.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Table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DimCustomer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CustomerID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CustomerName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Age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Gender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City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NoHP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3A759-D56B-5B50-44C9-023249D96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613" y="1661561"/>
            <a:ext cx="4130000" cy="20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9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0" y="539956"/>
            <a:ext cx="3750593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Case Study –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Data Warehouse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13406" y="1427836"/>
            <a:ext cx="4096033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Table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kedua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DimProduct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ProductID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ProductName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ProductCategory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ProductUnitPrice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E5C7C-757C-DE48-BA0D-A2A89D8B5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693" y="2267956"/>
            <a:ext cx="3762708" cy="13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751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On-screen Show (16:9)</PresentationFormat>
  <Paragraphs>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Rubik SemiBold</vt:lpstr>
      <vt:lpstr>Rubik</vt:lpstr>
      <vt:lpstr>Rubik Light</vt:lpstr>
      <vt:lpstr>Arial</vt:lpstr>
      <vt:lpstr>Rubik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Kharismadina Hijra M</dc:creator>
  <cp:lastModifiedBy>Kharismadina Hijra M</cp:lastModifiedBy>
  <cp:revision>1</cp:revision>
  <dcterms:modified xsi:type="dcterms:W3CDTF">2023-06-01T16:47:19Z</dcterms:modified>
</cp:coreProperties>
</file>