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A9D7E6-F047-4B80-A6D4-31B6E8B95CB1}">
          <p14:sldIdLst>
            <p14:sldId id="257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18/08/2020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EABA18A1-B72F-49DD-8A51-DC4A9B10C77C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7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05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3143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905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047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46555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279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rtl="0"/>
            <a:fld id="{97A74DDF-14B3-4359-B246-DC1DC867FD8F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7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rtl="0"/>
            <a:fld id="{72DB94D9-FA33-4622-B5B0-3A212B55AF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31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10B38C-D4F5-42C2-967A-0B7FC97B2621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9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C9646D-2F82-4FD6-98A1-C2A4C26D052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512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3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7361A-7C50-452A-9761-2F2CCDC29838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9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208F8F-9785-4D7E-B2D7-6FB9149CAF24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18/08/2020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2502104"/>
            <a:ext cx="5707755" cy="2144921"/>
          </a:xfrm>
        </p:spPr>
        <p:txBody>
          <a:bodyPr rtlCol="0">
            <a:noAutofit/>
          </a:bodyPr>
          <a:lstStyle/>
          <a:p>
            <a:pPr rtl="0"/>
            <a:br>
              <a:rPr lang="fr-FR" dirty="0"/>
            </a:br>
            <a:r>
              <a:rPr lang="fr-FR" dirty="0"/>
              <a:t>Solution fonctionnelle et technique</a:t>
            </a:r>
            <a:endParaRPr lang="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>
                <a:solidFill>
                  <a:schemeClr val="accent4"/>
                </a:solidFill>
              </a:rPr>
              <a:t>Développeur d’application – Python</a:t>
            </a:r>
          </a:p>
          <a:p>
            <a:pPr rtl="0"/>
            <a:r>
              <a:rPr lang="fr-FR" sz="2400" dirty="0">
                <a:solidFill>
                  <a:schemeClr val="accent4"/>
                </a:solidFill>
              </a:rPr>
              <a:t>Vincent Moulin </a:t>
            </a:r>
            <a:endParaRPr lang="fr" sz="2400" dirty="0">
              <a:solidFill>
                <a:schemeClr val="accent4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E4B1A1-81D0-4F8E-8E4A-B16BDD2B36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428" y="937486"/>
            <a:ext cx="4505325" cy="1247775"/>
          </a:xfrm>
          <a:prstGeom prst="rect">
            <a:avLst/>
          </a:prstGeom>
        </p:spPr>
      </p:pic>
      <p:pic>
        <p:nvPicPr>
          <p:cNvPr id="9" name="Picture 2" descr="Pizza PNG Vector Clipart | Scrapbooking cuisine, Recette illustrée ...">
            <a:extLst>
              <a:ext uri="{FF2B5EF4-FFF2-40B4-BE49-F238E27FC236}">
                <a16:creationId xmlns:a16="http://schemas.microsoft.com/office/drawing/2014/main" id="{E6CCFCCF-9ADF-4A4C-A6EA-ED135455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43" y="2531728"/>
            <a:ext cx="4272894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F99F79D-A93F-426A-BCE6-05DDF78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 PIZZA – Les Fonctionnalités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9B8BBD2-B6E1-4613-BBC3-46B951B0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53" y="2352583"/>
            <a:ext cx="8825659" cy="4065971"/>
          </a:xfrm>
        </p:spPr>
        <p:txBody>
          <a:bodyPr>
            <a:normAutofit/>
          </a:bodyPr>
          <a:lstStyle/>
          <a:p>
            <a:r>
              <a:rPr lang="fr-FR" sz="1600" b="1" dirty="0"/>
              <a:t>Site web clients :</a:t>
            </a:r>
          </a:p>
          <a:p>
            <a:pPr lvl="1"/>
            <a:r>
              <a:rPr lang="fr-FR" sz="1400" dirty="0"/>
              <a:t>Compte client</a:t>
            </a:r>
          </a:p>
          <a:p>
            <a:pPr lvl="1"/>
            <a:r>
              <a:rPr lang="fr-FR" sz="1400" dirty="0"/>
              <a:t>Commande en ligne</a:t>
            </a:r>
          </a:p>
          <a:p>
            <a:pPr lvl="1"/>
            <a:r>
              <a:rPr lang="fr-FR" sz="1400" dirty="0"/>
              <a:t>Paiement en ligne ou sur place </a:t>
            </a:r>
          </a:p>
          <a:p>
            <a:pPr lvl="1"/>
            <a:r>
              <a:rPr lang="fr-FR" sz="1400" dirty="0"/>
              <a:t>Modification/Annulation de commande</a:t>
            </a:r>
          </a:p>
          <a:p>
            <a:pPr lvl="1"/>
            <a:r>
              <a:rPr lang="fr-FR" sz="1400" dirty="0"/>
              <a:t>Géolocalisation </a:t>
            </a:r>
          </a:p>
          <a:p>
            <a:r>
              <a:rPr lang="fr-FR" b="1" dirty="0"/>
              <a:t>Back-office employés :</a:t>
            </a:r>
          </a:p>
          <a:p>
            <a:pPr lvl="1"/>
            <a:r>
              <a:rPr lang="fr-FR" sz="1400" dirty="0"/>
              <a:t>Gestion administrative et commerciale</a:t>
            </a:r>
          </a:p>
          <a:p>
            <a:pPr lvl="1"/>
            <a:r>
              <a:rPr lang="fr-FR" sz="1400" dirty="0"/>
              <a:t>Gestion des commandes clients</a:t>
            </a:r>
          </a:p>
          <a:p>
            <a:pPr lvl="1"/>
            <a:r>
              <a:rPr lang="fr-FR" sz="1400" dirty="0"/>
              <a:t>Gestion en temps réel du menu des points de vente</a:t>
            </a:r>
          </a:p>
          <a:p>
            <a:pPr lvl="1"/>
            <a:r>
              <a:rPr lang="fr-FR" sz="1400" dirty="0"/>
              <a:t>Aide-mémoire recettes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F5D85F-E8BF-4763-B63E-1769288C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0236">
            <a:off x="7398269" y="2116801"/>
            <a:ext cx="5036197" cy="25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BBDE2-36E2-490E-BE50-B0C5B74A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 PIZZA – La solution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BD67B-DE6B-4D9B-8519-446EC4B9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7" y="2368731"/>
            <a:ext cx="11095405" cy="4327905"/>
          </a:xfrm>
        </p:spPr>
        <p:txBody>
          <a:bodyPr>
            <a:normAutofit/>
          </a:bodyPr>
          <a:lstStyle/>
          <a:p>
            <a:r>
              <a:rPr lang="fr-FR" b="1" dirty="0"/>
              <a:t>Développement d’une solution sur mesure </a:t>
            </a:r>
          </a:p>
          <a:p>
            <a:pPr lvl="1"/>
            <a:r>
              <a:rPr lang="fr-FR" dirty="0"/>
              <a:t>Base de données MySQL</a:t>
            </a:r>
          </a:p>
          <a:p>
            <a:pPr lvl="1"/>
            <a:r>
              <a:rPr lang="fr-FR" dirty="0" err="1"/>
              <a:t>Front-end</a:t>
            </a:r>
            <a:r>
              <a:rPr lang="fr-FR" dirty="0"/>
              <a:t> </a:t>
            </a:r>
            <a:r>
              <a:rPr lang="fr-FR" dirty="0" err="1"/>
              <a:t>ReactJS</a:t>
            </a:r>
            <a:endParaRPr lang="fr-FR" dirty="0"/>
          </a:p>
          <a:p>
            <a:pPr lvl="1"/>
            <a:r>
              <a:rPr lang="fr-FR" dirty="0" err="1"/>
              <a:t>Back-end</a:t>
            </a:r>
            <a:r>
              <a:rPr lang="fr-FR" dirty="0"/>
              <a:t>/API Django/Python </a:t>
            </a:r>
          </a:p>
          <a:p>
            <a:pPr lvl="1"/>
            <a:r>
              <a:rPr lang="fr-FR" dirty="0"/>
              <a:t>Serveur Apache 2.4</a:t>
            </a:r>
            <a:endParaRPr lang="fr-FR" b="1" dirty="0"/>
          </a:p>
          <a:p>
            <a:r>
              <a:rPr lang="fr-FR" b="1" dirty="0"/>
              <a:t>Responsive design </a:t>
            </a:r>
            <a:r>
              <a:rPr lang="fr-FR" dirty="0"/>
              <a:t>(Site Web Client et Back-office)</a:t>
            </a:r>
          </a:p>
          <a:p>
            <a:r>
              <a:rPr lang="fr-FR" b="1" dirty="0"/>
              <a:t>Services de paiement</a:t>
            </a:r>
          </a:p>
          <a:p>
            <a:pPr lvl="1"/>
            <a:r>
              <a:rPr lang="fr-FR" dirty="0"/>
              <a:t>Paypal et/ou Ingenico pour le paiement en ligne</a:t>
            </a:r>
          </a:p>
          <a:p>
            <a:pPr lvl="1"/>
            <a:r>
              <a:rPr lang="fr-FR" dirty="0" err="1"/>
              <a:t>Sumup</a:t>
            </a:r>
            <a:r>
              <a:rPr lang="fr-FR" dirty="0"/>
              <a:t> pour le paiement sur place</a:t>
            </a:r>
          </a:p>
          <a:p>
            <a:r>
              <a:rPr lang="fr-FR" b="1" dirty="0"/>
              <a:t>Service de géolocalisation</a:t>
            </a:r>
          </a:p>
          <a:p>
            <a:pPr lvl="1"/>
            <a:r>
              <a:rPr lang="fr-FR" dirty="0"/>
              <a:t>Google Maps</a:t>
            </a:r>
          </a:p>
        </p:txBody>
      </p:sp>
      <p:pic>
        <p:nvPicPr>
          <p:cNvPr id="7" name="Picture 2" descr="Développeur Python / Django - Vieux Montréal - ekosystem">
            <a:extLst>
              <a:ext uri="{FF2B5EF4-FFF2-40B4-BE49-F238E27FC236}">
                <a16:creationId xmlns:a16="http://schemas.microsoft.com/office/drawing/2014/main" id="{3E080BCD-184B-4191-837D-3FFEDB8D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348" y="1787978"/>
            <a:ext cx="1578956" cy="15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EF9156-95AD-48F1-8095-1F9BB00B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83" y="2383049"/>
            <a:ext cx="1382171" cy="6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— Wikipédia">
            <a:extLst>
              <a:ext uri="{FF2B5EF4-FFF2-40B4-BE49-F238E27FC236}">
                <a16:creationId xmlns:a16="http://schemas.microsoft.com/office/drawing/2014/main" id="{944C23B4-39FA-4C9C-8515-C67874FC2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10" y="2884111"/>
            <a:ext cx="1385316" cy="7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C8DA9EC-1655-4B4A-AA39-A1A89AF3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82" y="3404295"/>
            <a:ext cx="1578956" cy="6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iement SumUp à l'Agence de Grenoble - ProduNet Informatique">
            <a:extLst>
              <a:ext uri="{FF2B5EF4-FFF2-40B4-BE49-F238E27FC236}">
                <a16:creationId xmlns:a16="http://schemas.microsoft.com/office/drawing/2014/main" id="{96DB8C1D-7F09-4325-B265-7F1E380A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80" y="4989605"/>
            <a:ext cx="3886701" cy="10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0B943AF-54D1-4C96-8ED3-B877D0EE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889" y="4893681"/>
            <a:ext cx="1578956" cy="5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D4EF8C3-9C35-44C8-861A-FA9E442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66" y="4449067"/>
            <a:ext cx="1883742" cy="50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oogle maps free vector icons designed by Pixel perfect in 2020 ...">
            <a:extLst>
              <a:ext uri="{FF2B5EF4-FFF2-40B4-BE49-F238E27FC236}">
                <a16:creationId xmlns:a16="http://schemas.microsoft.com/office/drawing/2014/main" id="{A1482D6F-0647-42C1-8EEB-5C98D1CB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826" y="5772471"/>
            <a:ext cx="924165" cy="9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9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0</TotalTime>
  <Words>119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Salle d’ions</vt:lpstr>
      <vt:lpstr> Solution fonctionnelle et technique</vt:lpstr>
      <vt:lpstr>OC PIZZA – Les Fonctionnalités</vt:lpstr>
      <vt:lpstr>OC PIZZA – La solution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2020-05-12T12:25:26Z</dcterms:created>
  <dcterms:modified xsi:type="dcterms:W3CDTF">2020-08-18T08:40:37Z</dcterms:modified>
</cp:coreProperties>
</file>