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1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7A20E-877E-49B0-ACC6-3DBD3FAEC77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572E7B-D2FD-4D90-9CE4-AEA372CC6EB9}">
      <dgm:prSet/>
      <dgm:spPr/>
      <dgm:t>
        <a:bodyPr/>
        <a:lstStyle/>
        <a:p>
          <a:r>
            <a:rPr lang="el-GR" dirty="0"/>
            <a:t>Φοιτητές / νέοι εργαζόμενοι</a:t>
          </a:r>
          <a:endParaRPr lang="en-US" dirty="0"/>
        </a:p>
      </dgm:t>
    </dgm:pt>
    <dgm:pt modelId="{7ACA8D45-A778-425D-8BA9-E69FAEDEBC04}" type="parTrans" cxnId="{30757B5C-FA6D-4460-BA13-E084F906DF15}">
      <dgm:prSet/>
      <dgm:spPr/>
      <dgm:t>
        <a:bodyPr/>
        <a:lstStyle/>
        <a:p>
          <a:endParaRPr lang="en-US"/>
        </a:p>
      </dgm:t>
    </dgm:pt>
    <dgm:pt modelId="{9B77548F-E04F-43C9-BC82-23B3E9BF69AA}" type="sibTrans" cxnId="{30757B5C-FA6D-4460-BA13-E084F906DF15}">
      <dgm:prSet/>
      <dgm:spPr/>
      <dgm:t>
        <a:bodyPr/>
        <a:lstStyle/>
        <a:p>
          <a:endParaRPr lang="en-US"/>
        </a:p>
      </dgm:t>
    </dgm:pt>
    <dgm:pt modelId="{0FC71C93-97E7-4D09-BFAD-93690673BE4B}">
      <dgm:prSet/>
      <dgm:spPr/>
      <dgm:t>
        <a:bodyPr/>
        <a:lstStyle/>
        <a:p>
          <a:r>
            <a:rPr lang="el-GR"/>
            <a:t>Εξοικείωση με τεχνολογία</a:t>
          </a:r>
          <a:endParaRPr lang="en-US"/>
        </a:p>
      </dgm:t>
    </dgm:pt>
    <dgm:pt modelId="{A2BE9918-073C-4C5F-A09D-DAA819E8D918}" type="parTrans" cxnId="{18734E90-45C3-43B2-BAAE-3027FC4E3EF6}">
      <dgm:prSet/>
      <dgm:spPr/>
      <dgm:t>
        <a:bodyPr/>
        <a:lstStyle/>
        <a:p>
          <a:endParaRPr lang="en-US"/>
        </a:p>
      </dgm:t>
    </dgm:pt>
    <dgm:pt modelId="{D9AB6FE1-EAE4-48B1-9D54-7939E934ED4B}" type="sibTrans" cxnId="{18734E90-45C3-43B2-BAAE-3027FC4E3EF6}">
      <dgm:prSet/>
      <dgm:spPr/>
      <dgm:t>
        <a:bodyPr/>
        <a:lstStyle/>
        <a:p>
          <a:endParaRPr lang="en-US"/>
        </a:p>
      </dgm:t>
    </dgm:pt>
    <dgm:pt modelId="{5DB5BFDC-4C26-4455-87C1-BE760F302652}">
      <dgm:prSet/>
      <dgm:spPr/>
      <dgm:t>
        <a:bodyPr/>
        <a:lstStyle/>
        <a:p>
          <a:r>
            <a:rPr lang="el-GR" dirty="0"/>
            <a:t>Τακτική χρήση</a:t>
          </a:r>
          <a:r>
            <a:rPr lang="en-US" dirty="0"/>
            <a:t> </a:t>
          </a:r>
          <a:r>
            <a:rPr lang="el-GR" dirty="0"/>
            <a:t>ροφημάτων σε καθημερινή βάση</a:t>
          </a:r>
          <a:endParaRPr lang="en-US" dirty="0"/>
        </a:p>
      </dgm:t>
    </dgm:pt>
    <dgm:pt modelId="{39DBF11E-E6D0-41F9-97B0-946684293B7E}" type="parTrans" cxnId="{040185B1-1888-4A56-8EB2-BB24CFD58716}">
      <dgm:prSet/>
      <dgm:spPr/>
      <dgm:t>
        <a:bodyPr/>
        <a:lstStyle/>
        <a:p>
          <a:endParaRPr lang="en-US"/>
        </a:p>
      </dgm:t>
    </dgm:pt>
    <dgm:pt modelId="{147B0126-6038-4402-831B-73FD818D7CF3}" type="sibTrans" cxnId="{040185B1-1888-4A56-8EB2-BB24CFD58716}">
      <dgm:prSet/>
      <dgm:spPr/>
      <dgm:t>
        <a:bodyPr/>
        <a:lstStyle/>
        <a:p>
          <a:endParaRPr lang="en-US"/>
        </a:p>
      </dgm:t>
    </dgm:pt>
    <dgm:pt modelId="{FE3E9DA4-598D-408B-BFDF-E69F851AEF21}">
      <dgm:prSet/>
      <dgm:spPr/>
      <dgm:t>
        <a:bodyPr/>
        <a:lstStyle/>
        <a:p>
          <a:r>
            <a:rPr lang="el-GR"/>
            <a:t>Άνθρωποι με οπτικές αναπηρίες</a:t>
          </a:r>
          <a:endParaRPr lang="en-US"/>
        </a:p>
      </dgm:t>
    </dgm:pt>
    <dgm:pt modelId="{B2E05AD8-1531-4816-B7BE-2C180C538AE7}" type="parTrans" cxnId="{239FCE72-E3C9-4CA1-88C4-304B840DB19A}">
      <dgm:prSet/>
      <dgm:spPr/>
      <dgm:t>
        <a:bodyPr/>
        <a:lstStyle/>
        <a:p>
          <a:endParaRPr lang="en-US"/>
        </a:p>
      </dgm:t>
    </dgm:pt>
    <dgm:pt modelId="{9D80692B-10BC-410D-B3A7-2ACF056D6C2E}" type="sibTrans" cxnId="{239FCE72-E3C9-4CA1-88C4-304B840DB19A}">
      <dgm:prSet/>
      <dgm:spPr/>
      <dgm:t>
        <a:bodyPr/>
        <a:lstStyle/>
        <a:p>
          <a:endParaRPr lang="en-US"/>
        </a:p>
      </dgm:t>
    </dgm:pt>
    <dgm:pt modelId="{EC84D0A7-7584-4DFA-AD80-6DE5FAE3ABDB}">
      <dgm:prSet/>
      <dgm:spPr/>
      <dgm:t>
        <a:bodyPr/>
        <a:lstStyle/>
        <a:p>
          <a:r>
            <a:rPr lang="el-GR" dirty="0"/>
            <a:t>Δύσκολη χρήση παραδοσιακών τρόπων διεπαφής καφετέριας</a:t>
          </a:r>
          <a:endParaRPr lang="en-US" dirty="0"/>
        </a:p>
      </dgm:t>
    </dgm:pt>
    <dgm:pt modelId="{25DC42B3-3D6F-41F7-8C1C-959F4DBCC1F8}" type="parTrans" cxnId="{5DB54D98-8398-41AC-A14C-561605FD5B75}">
      <dgm:prSet/>
      <dgm:spPr/>
      <dgm:t>
        <a:bodyPr/>
        <a:lstStyle/>
        <a:p>
          <a:endParaRPr lang="en-US"/>
        </a:p>
      </dgm:t>
    </dgm:pt>
    <dgm:pt modelId="{FF3DBF5C-9C1C-43C0-96F7-76D60AD62C15}" type="sibTrans" cxnId="{5DB54D98-8398-41AC-A14C-561605FD5B75}">
      <dgm:prSet/>
      <dgm:spPr/>
      <dgm:t>
        <a:bodyPr/>
        <a:lstStyle/>
        <a:p>
          <a:endParaRPr lang="en-US"/>
        </a:p>
      </dgm:t>
    </dgm:pt>
    <dgm:pt modelId="{621D4320-838F-43DA-B928-851A36CA21F1}">
      <dgm:prSet/>
      <dgm:spPr/>
      <dgm:t>
        <a:bodyPr/>
        <a:lstStyle/>
        <a:p>
          <a:r>
            <a:rPr lang="el-GR" b="1" dirty="0">
              <a:solidFill>
                <a:srgbClr val="00B050"/>
              </a:solidFill>
            </a:rPr>
            <a:t>Ηλικιωμένοι</a:t>
          </a:r>
          <a:endParaRPr lang="en-US" b="1" dirty="0">
            <a:solidFill>
              <a:srgbClr val="00B050"/>
            </a:solidFill>
          </a:endParaRPr>
        </a:p>
      </dgm:t>
    </dgm:pt>
    <dgm:pt modelId="{735AEAD4-A7D6-4A85-A042-5649AB19E93D}" type="parTrans" cxnId="{F3CB47F1-E277-42CF-B049-DE4C6156F7B1}">
      <dgm:prSet/>
      <dgm:spPr/>
      <dgm:t>
        <a:bodyPr/>
        <a:lstStyle/>
        <a:p>
          <a:endParaRPr lang="en-US"/>
        </a:p>
      </dgm:t>
    </dgm:pt>
    <dgm:pt modelId="{D6B35E29-92F0-4632-8823-927A201516E4}" type="sibTrans" cxnId="{F3CB47F1-E277-42CF-B049-DE4C6156F7B1}">
      <dgm:prSet/>
      <dgm:spPr/>
      <dgm:t>
        <a:bodyPr/>
        <a:lstStyle/>
        <a:p>
          <a:endParaRPr lang="en-US"/>
        </a:p>
      </dgm:t>
    </dgm:pt>
    <dgm:pt modelId="{1995EC3C-289F-4BD2-97E6-EE891C9A7096}">
      <dgm:prSet/>
      <dgm:spPr/>
      <dgm:t>
        <a:bodyPr/>
        <a:lstStyle/>
        <a:p>
          <a:r>
            <a:rPr lang="el-GR" dirty="0">
              <a:solidFill>
                <a:schemeClr val="tx1"/>
              </a:solidFill>
            </a:rPr>
            <a:t>Δυσκολία κατανόησης ψηφιακών διεπαφών</a:t>
          </a:r>
          <a:endParaRPr lang="en-US" dirty="0">
            <a:solidFill>
              <a:schemeClr val="tx1"/>
            </a:solidFill>
          </a:endParaRPr>
        </a:p>
      </dgm:t>
    </dgm:pt>
    <dgm:pt modelId="{179C1973-2E69-4469-A787-62C91BAB75EA}" type="parTrans" cxnId="{57CC4A4A-982F-4983-802B-6F6C4914FD04}">
      <dgm:prSet/>
      <dgm:spPr/>
      <dgm:t>
        <a:bodyPr/>
        <a:lstStyle/>
        <a:p>
          <a:endParaRPr lang="el-GR"/>
        </a:p>
      </dgm:t>
    </dgm:pt>
    <dgm:pt modelId="{DECBD00C-A4BB-4CCA-8BBE-6A8D5D58B3E8}" type="sibTrans" cxnId="{57CC4A4A-982F-4983-802B-6F6C4914FD04}">
      <dgm:prSet/>
      <dgm:spPr/>
      <dgm:t>
        <a:bodyPr/>
        <a:lstStyle/>
        <a:p>
          <a:endParaRPr lang="el-GR"/>
        </a:p>
      </dgm:t>
    </dgm:pt>
    <dgm:pt modelId="{12CB0B8B-0832-4097-8828-A621D98F5A09}">
      <dgm:prSet/>
      <dgm:spPr/>
      <dgm:t>
        <a:bodyPr/>
        <a:lstStyle/>
        <a:p>
          <a:r>
            <a:rPr lang="el-GR" dirty="0">
              <a:solidFill>
                <a:schemeClr val="tx1"/>
              </a:solidFill>
            </a:rPr>
            <a:t>Ελαφριές / μέτριες οπτικές αναπηρίες</a:t>
          </a:r>
          <a:endParaRPr lang="en-US" dirty="0">
            <a:solidFill>
              <a:schemeClr val="tx1"/>
            </a:solidFill>
          </a:endParaRPr>
        </a:p>
      </dgm:t>
    </dgm:pt>
    <dgm:pt modelId="{721F43ED-46C1-4BB2-AC58-CF054391AEC8}" type="parTrans" cxnId="{D1F78DD5-F868-448F-833E-5037A822A50F}">
      <dgm:prSet/>
      <dgm:spPr/>
      <dgm:t>
        <a:bodyPr/>
        <a:lstStyle/>
        <a:p>
          <a:endParaRPr lang="el-GR"/>
        </a:p>
      </dgm:t>
    </dgm:pt>
    <dgm:pt modelId="{485162D4-FB64-4274-B989-1737356F0076}" type="sibTrans" cxnId="{D1F78DD5-F868-448F-833E-5037A822A50F}">
      <dgm:prSet/>
      <dgm:spPr/>
      <dgm:t>
        <a:bodyPr/>
        <a:lstStyle/>
        <a:p>
          <a:endParaRPr lang="el-GR"/>
        </a:p>
      </dgm:t>
    </dgm:pt>
    <dgm:pt modelId="{36C94733-7273-4BD8-81D8-086BFD91C0CE}">
      <dgm:prSet/>
      <dgm:spPr/>
      <dgm:t>
        <a:bodyPr/>
        <a:lstStyle/>
        <a:p>
          <a:r>
            <a:rPr lang="el-GR" dirty="0">
              <a:solidFill>
                <a:srgbClr val="C00000"/>
              </a:solidFill>
            </a:rPr>
            <a:t>Εξαιρούνται εξαιρετικά σοβαρές αναπηρίες (</a:t>
          </a:r>
          <a:r>
            <a:rPr lang="el-GR" dirty="0" err="1">
              <a:solidFill>
                <a:srgbClr val="C00000"/>
              </a:solidFill>
            </a:rPr>
            <a:t>π.χ</a:t>
          </a:r>
          <a:r>
            <a:rPr lang="el-GR" dirty="0">
              <a:solidFill>
                <a:srgbClr val="C00000"/>
              </a:solidFill>
            </a:rPr>
            <a:t> τύφλωση)</a:t>
          </a:r>
          <a:endParaRPr lang="en-US" dirty="0">
            <a:solidFill>
              <a:srgbClr val="C00000"/>
            </a:solidFill>
          </a:endParaRPr>
        </a:p>
      </dgm:t>
    </dgm:pt>
    <dgm:pt modelId="{04DCD4EE-96A8-404F-96AC-20709F912B12}" type="parTrans" cxnId="{BA77EEBF-7D68-4941-911E-3E40D35BF8C8}">
      <dgm:prSet/>
      <dgm:spPr/>
      <dgm:t>
        <a:bodyPr/>
        <a:lstStyle/>
        <a:p>
          <a:endParaRPr lang="el-GR"/>
        </a:p>
      </dgm:t>
    </dgm:pt>
    <dgm:pt modelId="{265A1F76-E658-4F0C-AA49-7CCD798964DB}" type="sibTrans" cxnId="{BA77EEBF-7D68-4941-911E-3E40D35BF8C8}">
      <dgm:prSet/>
      <dgm:spPr/>
      <dgm:t>
        <a:bodyPr/>
        <a:lstStyle/>
        <a:p>
          <a:endParaRPr lang="el-GR"/>
        </a:p>
      </dgm:t>
    </dgm:pt>
    <dgm:pt modelId="{31C899CF-A3CB-4EF7-BE9E-86756773A00A}" type="pres">
      <dgm:prSet presAssocID="{7A27A20E-877E-49B0-ACC6-3DBD3FAEC77B}" presName="Name0" presStyleCnt="0">
        <dgm:presLayoutVars>
          <dgm:dir/>
          <dgm:animLvl val="lvl"/>
          <dgm:resizeHandles val="exact"/>
        </dgm:presLayoutVars>
      </dgm:prSet>
      <dgm:spPr/>
    </dgm:pt>
    <dgm:pt modelId="{097AA0B7-FB68-45BC-9190-1FBAC25CF571}" type="pres">
      <dgm:prSet presAssocID="{DF572E7B-D2FD-4D90-9CE4-AEA372CC6EB9}" presName="composite" presStyleCnt="0"/>
      <dgm:spPr/>
    </dgm:pt>
    <dgm:pt modelId="{7CD53486-E306-47A4-A95C-AB805512C844}" type="pres">
      <dgm:prSet presAssocID="{DF572E7B-D2FD-4D90-9CE4-AEA372CC6EB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6C2C8B8-8EE0-4B8D-B6D6-057D8AAE619E}" type="pres">
      <dgm:prSet presAssocID="{DF572E7B-D2FD-4D90-9CE4-AEA372CC6EB9}" presName="desTx" presStyleLbl="alignAccFollowNode1" presStyleIdx="0" presStyleCnt="3">
        <dgm:presLayoutVars>
          <dgm:bulletEnabled val="1"/>
        </dgm:presLayoutVars>
      </dgm:prSet>
      <dgm:spPr/>
    </dgm:pt>
    <dgm:pt modelId="{9BC81261-CB5C-403D-A120-0067120B316D}" type="pres">
      <dgm:prSet presAssocID="{9B77548F-E04F-43C9-BC82-23B3E9BF69AA}" presName="space" presStyleCnt="0"/>
      <dgm:spPr/>
    </dgm:pt>
    <dgm:pt modelId="{58985967-97B6-456A-A46E-DD266C4ADAA8}" type="pres">
      <dgm:prSet presAssocID="{FE3E9DA4-598D-408B-BFDF-E69F851AEF21}" presName="composite" presStyleCnt="0"/>
      <dgm:spPr/>
    </dgm:pt>
    <dgm:pt modelId="{C2C4EF25-B02A-40A2-B038-5C4FDD816420}" type="pres">
      <dgm:prSet presAssocID="{FE3E9DA4-598D-408B-BFDF-E69F851AEF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0C91C6B-557A-43E5-B9D5-0C0D312FFFD0}" type="pres">
      <dgm:prSet presAssocID="{FE3E9DA4-598D-408B-BFDF-E69F851AEF21}" presName="desTx" presStyleLbl="alignAccFollowNode1" presStyleIdx="1" presStyleCnt="3">
        <dgm:presLayoutVars>
          <dgm:bulletEnabled val="1"/>
        </dgm:presLayoutVars>
      </dgm:prSet>
      <dgm:spPr/>
    </dgm:pt>
    <dgm:pt modelId="{6D9E3105-7451-4447-A9E2-13756D5B4E9D}" type="pres">
      <dgm:prSet presAssocID="{9D80692B-10BC-410D-B3A7-2ACF056D6C2E}" presName="space" presStyleCnt="0"/>
      <dgm:spPr/>
    </dgm:pt>
    <dgm:pt modelId="{D2877D19-3717-4E35-B3D4-68BE18FA426E}" type="pres">
      <dgm:prSet presAssocID="{621D4320-838F-43DA-B928-851A36CA21F1}" presName="composite" presStyleCnt="0"/>
      <dgm:spPr/>
    </dgm:pt>
    <dgm:pt modelId="{FFE61303-3538-4C76-8804-DBB237551F95}" type="pres">
      <dgm:prSet presAssocID="{621D4320-838F-43DA-B928-851A36CA21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F24179A-D0BC-4D60-B5A8-06DF38F552E9}" type="pres">
      <dgm:prSet presAssocID="{621D4320-838F-43DA-B928-851A36CA21F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9F39415-2EA9-430A-B596-A7B8836B15FF}" type="presOf" srcId="{EC84D0A7-7584-4DFA-AD80-6DE5FAE3ABDB}" destId="{A0C91C6B-557A-43E5-B9D5-0C0D312FFFD0}" srcOrd="0" destOrd="0" presId="urn:microsoft.com/office/officeart/2005/8/layout/hList1"/>
    <dgm:cxn modelId="{30757B5C-FA6D-4460-BA13-E084F906DF15}" srcId="{7A27A20E-877E-49B0-ACC6-3DBD3FAEC77B}" destId="{DF572E7B-D2FD-4D90-9CE4-AEA372CC6EB9}" srcOrd="0" destOrd="0" parTransId="{7ACA8D45-A778-425D-8BA9-E69FAEDEBC04}" sibTransId="{9B77548F-E04F-43C9-BC82-23B3E9BF69AA}"/>
    <dgm:cxn modelId="{34A1FD64-CBFE-42DE-B681-ECDD471B86FD}" type="presOf" srcId="{621D4320-838F-43DA-B928-851A36CA21F1}" destId="{FFE61303-3538-4C76-8804-DBB237551F95}" srcOrd="0" destOrd="0" presId="urn:microsoft.com/office/officeart/2005/8/layout/hList1"/>
    <dgm:cxn modelId="{DE0FD866-A77B-4F9D-AA2F-5CEDC7985043}" type="presOf" srcId="{FE3E9DA4-598D-408B-BFDF-E69F851AEF21}" destId="{C2C4EF25-B02A-40A2-B038-5C4FDD816420}" srcOrd="0" destOrd="0" presId="urn:microsoft.com/office/officeart/2005/8/layout/hList1"/>
    <dgm:cxn modelId="{57CC4A4A-982F-4983-802B-6F6C4914FD04}" srcId="{621D4320-838F-43DA-B928-851A36CA21F1}" destId="{1995EC3C-289F-4BD2-97E6-EE891C9A7096}" srcOrd="0" destOrd="0" parTransId="{179C1973-2E69-4469-A787-62C91BAB75EA}" sibTransId="{DECBD00C-A4BB-4CCA-8BBE-6A8D5D58B3E8}"/>
    <dgm:cxn modelId="{EA4C006B-0B53-49A6-B2ED-DE6C8099A9E9}" type="presOf" srcId="{36C94733-7273-4BD8-81D8-086BFD91C0CE}" destId="{A0C91C6B-557A-43E5-B9D5-0C0D312FFFD0}" srcOrd="0" destOrd="1" presId="urn:microsoft.com/office/officeart/2005/8/layout/hList1"/>
    <dgm:cxn modelId="{239FCE72-E3C9-4CA1-88C4-304B840DB19A}" srcId="{7A27A20E-877E-49B0-ACC6-3DBD3FAEC77B}" destId="{FE3E9DA4-598D-408B-BFDF-E69F851AEF21}" srcOrd="1" destOrd="0" parTransId="{B2E05AD8-1531-4816-B7BE-2C180C538AE7}" sibTransId="{9D80692B-10BC-410D-B3A7-2ACF056D6C2E}"/>
    <dgm:cxn modelId="{ADF7068C-E4B9-44C7-A1A8-FADDEC224990}" type="presOf" srcId="{5DB5BFDC-4C26-4455-87C1-BE760F302652}" destId="{56C2C8B8-8EE0-4B8D-B6D6-057D8AAE619E}" srcOrd="0" destOrd="1" presId="urn:microsoft.com/office/officeart/2005/8/layout/hList1"/>
    <dgm:cxn modelId="{18734E90-45C3-43B2-BAAE-3027FC4E3EF6}" srcId="{DF572E7B-D2FD-4D90-9CE4-AEA372CC6EB9}" destId="{0FC71C93-97E7-4D09-BFAD-93690673BE4B}" srcOrd="0" destOrd="0" parTransId="{A2BE9918-073C-4C5F-A09D-DAA819E8D918}" sibTransId="{D9AB6FE1-EAE4-48B1-9D54-7939E934ED4B}"/>
    <dgm:cxn modelId="{5DB54D98-8398-41AC-A14C-561605FD5B75}" srcId="{FE3E9DA4-598D-408B-BFDF-E69F851AEF21}" destId="{EC84D0A7-7584-4DFA-AD80-6DE5FAE3ABDB}" srcOrd="0" destOrd="0" parTransId="{25DC42B3-3D6F-41F7-8C1C-959F4DBCC1F8}" sibTransId="{FF3DBF5C-9C1C-43C0-96F7-76D60AD62C15}"/>
    <dgm:cxn modelId="{763B3FA1-6A42-4CC9-AA2E-E24860F23BD3}" type="presOf" srcId="{1995EC3C-289F-4BD2-97E6-EE891C9A7096}" destId="{1F24179A-D0BC-4D60-B5A8-06DF38F552E9}" srcOrd="0" destOrd="0" presId="urn:microsoft.com/office/officeart/2005/8/layout/hList1"/>
    <dgm:cxn modelId="{BEF109AE-721F-4A15-8865-E8293033664A}" type="presOf" srcId="{7A27A20E-877E-49B0-ACC6-3DBD3FAEC77B}" destId="{31C899CF-A3CB-4EF7-BE9E-86756773A00A}" srcOrd="0" destOrd="0" presId="urn:microsoft.com/office/officeart/2005/8/layout/hList1"/>
    <dgm:cxn modelId="{040185B1-1888-4A56-8EB2-BB24CFD58716}" srcId="{DF572E7B-D2FD-4D90-9CE4-AEA372CC6EB9}" destId="{5DB5BFDC-4C26-4455-87C1-BE760F302652}" srcOrd="1" destOrd="0" parTransId="{39DBF11E-E6D0-41F9-97B0-946684293B7E}" sibTransId="{147B0126-6038-4402-831B-73FD818D7CF3}"/>
    <dgm:cxn modelId="{BA77EEBF-7D68-4941-911E-3E40D35BF8C8}" srcId="{FE3E9DA4-598D-408B-BFDF-E69F851AEF21}" destId="{36C94733-7273-4BD8-81D8-086BFD91C0CE}" srcOrd="1" destOrd="0" parTransId="{04DCD4EE-96A8-404F-96AC-20709F912B12}" sibTransId="{265A1F76-E658-4F0C-AA49-7CCD798964DB}"/>
    <dgm:cxn modelId="{5AC5AFD2-6143-405B-ADDE-E33C3DEAE18A}" type="presOf" srcId="{0FC71C93-97E7-4D09-BFAD-93690673BE4B}" destId="{56C2C8B8-8EE0-4B8D-B6D6-057D8AAE619E}" srcOrd="0" destOrd="0" presId="urn:microsoft.com/office/officeart/2005/8/layout/hList1"/>
    <dgm:cxn modelId="{D1F78DD5-F868-448F-833E-5037A822A50F}" srcId="{621D4320-838F-43DA-B928-851A36CA21F1}" destId="{12CB0B8B-0832-4097-8828-A621D98F5A09}" srcOrd="1" destOrd="0" parTransId="{721F43ED-46C1-4BB2-AC58-CF054391AEC8}" sibTransId="{485162D4-FB64-4274-B989-1737356F0076}"/>
    <dgm:cxn modelId="{34915BDF-11F6-4835-B573-8F6E1069788E}" type="presOf" srcId="{12CB0B8B-0832-4097-8828-A621D98F5A09}" destId="{1F24179A-D0BC-4D60-B5A8-06DF38F552E9}" srcOrd="0" destOrd="1" presId="urn:microsoft.com/office/officeart/2005/8/layout/hList1"/>
    <dgm:cxn modelId="{F3CB47F1-E277-42CF-B049-DE4C6156F7B1}" srcId="{7A27A20E-877E-49B0-ACC6-3DBD3FAEC77B}" destId="{621D4320-838F-43DA-B928-851A36CA21F1}" srcOrd="2" destOrd="0" parTransId="{735AEAD4-A7D6-4A85-A042-5649AB19E93D}" sibTransId="{D6B35E29-92F0-4632-8823-927A201516E4}"/>
    <dgm:cxn modelId="{0529A5F2-49C9-4683-A958-A817AD0427B1}" type="presOf" srcId="{DF572E7B-D2FD-4D90-9CE4-AEA372CC6EB9}" destId="{7CD53486-E306-47A4-A95C-AB805512C844}" srcOrd="0" destOrd="0" presId="urn:microsoft.com/office/officeart/2005/8/layout/hList1"/>
    <dgm:cxn modelId="{EC23429F-BDE4-4DFD-9813-ADAF22DE66AD}" type="presParOf" srcId="{31C899CF-A3CB-4EF7-BE9E-86756773A00A}" destId="{097AA0B7-FB68-45BC-9190-1FBAC25CF571}" srcOrd="0" destOrd="0" presId="urn:microsoft.com/office/officeart/2005/8/layout/hList1"/>
    <dgm:cxn modelId="{3B887601-3970-4885-8984-D3BAAE30479B}" type="presParOf" srcId="{097AA0B7-FB68-45BC-9190-1FBAC25CF571}" destId="{7CD53486-E306-47A4-A95C-AB805512C844}" srcOrd="0" destOrd="0" presId="urn:microsoft.com/office/officeart/2005/8/layout/hList1"/>
    <dgm:cxn modelId="{0E3668B6-DBA1-4558-A4D3-07F366513531}" type="presParOf" srcId="{097AA0B7-FB68-45BC-9190-1FBAC25CF571}" destId="{56C2C8B8-8EE0-4B8D-B6D6-057D8AAE619E}" srcOrd="1" destOrd="0" presId="urn:microsoft.com/office/officeart/2005/8/layout/hList1"/>
    <dgm:cxn modelId="{0ACC342C-0DBD-4F42-AA20-947BA54BA05A}" type="presParOf" srcId="{31C899CF-A3CB-4EF7-BE9E-86756773A00A}" destId="{9BC81261-CB5C-403D-A120-0067120B316D}" srcOrd="1" destOrd="0" presId="urn:microsoft.com/office/officeart/2005/8/layout/hList1"/>
    <dgm:cxn modelId="{7C1769DB-93AF-4DF7-A727-39C6E9AD683F}" type="presParOf" srcId="{31C899CF-A3CB-4EF7-BE9E-86756773A00A}" destId="{58985967-97B6-456A-A46E-DD266C4ADAA8}" srcOrd="2" destOrd="0" presId="urn:microsoft.com/office/officeart/2005/8/layout/hList1"/>
    <dgm:cxn modelId="{30617B1E-0751-4603-B19E-56A75B8C6E2E}" type="presParOf" srcId="{58985967-97B6-456A-A46E-DD266C4ADAA8}" destId="{C2C4EF25-B02A-40A2-B038-5C4FDD816420}" srcOrd="0" destOrd="0" presId="urn:microsoft.com/office/officeart/2005/8/layout/hList1"/>
    <dgm:cxn modelId="{4EA9C81D-2512-44B4-A04D-29F885E569DA}" type="presParOf" srcId="{58985967-97B6-456A-A46E-DD266C4ADAA8}" destId="{A0C91C6B-557A-43E5-B9D5-0C0D312FFFD0}" srcOrd="1" destOrd="0" presId="urn:microsoft.com/office/officeart/2005/8/layout/hList1"/>
    <dgm:cxn modelId="{7B4FA7E1-ABBD-4F44-BE51-87980581A936}" type="presParOf" srcId="{31C899CF-A3CB-4EF7-BE9E-86756773A00A}" destId="{6D9E3105-7451-4447-A9E2-13756D5B4E9D}" srcOrd="3" destOrd="0" presId="urn:microsoft.com/office/officeart/2005/8/layout/hList1"/>
    <dgm:cxn modelId="{8B2894A5-1BB6-43EA-BB0F-4B298C487D03}" type="presParOf" srcId="{31C899CF-A3CB-4EF7-BE9E-86756773A00A}" destId="{D2877D19-3717-4E35-B3D4-68BE18FA426E}" srcOrd="4" destOrd="0" presId="urn:microsoft.com/office/officeart/2005/8/layout/hList1"/>
    <dgm:cxn modelId="{B296B50B-9D29-4F61-BC4D-790AFD1290A1}" type="presParOf" srcId="{D2877D19-3717-4E35-B3D4-68BE18FA426E}" destId="{FFE61303-3538-4C76-8804-DBB237551F95}" srcOrd="0" destOrd="0" presId="urn:microsoft.com/office/officeart/2005/8/layout/hList1"/>
    <dgm:cxn modelId="{EABFF90A-F28F-4352-B97E-7804E616AA83}" type="presParOf" srcId="{D2877D19-3717-4E35-B3D4-68BE18FA426E}" destId="{1F24179A-D0BC-4D60-B5A8-06DF38F552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6F3F4-F994-4EFC-A1DE-EC927E0FDD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93CEB-E565-4917-ADF1-113093E2574A}">
      <dgm:prSet/>
      <dgm:spPr>
        <a:solidFill>
          <a:schemeClr val="accent5"/>
        </a:solidFill>
      </dgm:spPr>
      <dgm:t>
        <a:bodyPr/>
        <a:lstStyle/>
        <a:p>
          <a:r>
            <a:rPr lang="el-GR" b="0" i="0"/>
            <a:t>Επιλογή είδους ροφήματος</a:t>
          </a:r>
          <a:endParaRPr lang="en-US"/>
        </a:p>
      </dgm:t>
    </dgm:pt>
    <dgm:pt modelId="{E7BE72D6-104C-43DB-A37B-8F543FA75A88}" type="parTrans" cxnId="{07EBF778-25A6-4150-BAB4-A334EC18B328}">
      <dgm:prSet/>
      <dgm:spPr/>
      <dgm:t>
        <a:bodyPr/>
        <a:lstStyle/>
        <a:p>
          <a:endParaRPr lang="en-US"/>
        </a:p>
      </dgm:t>
    </dgm:pt>
    <dgm:pt modelId="{5F63F12A-099F-4FEF-903B-3CFC8C0D4B14}" type="sibTrans" cxnId="{07EBF778-25A6-4150-BAB4-A334EC18B328}">
      <dgm:prSet/>
      <dgm:spPr/>
      <dgm:t>
        <a:bodyPr/>
        <a:lstStyle/>
        <a:p>
          <a:endParaRPr lang="en-US"/>
        </a:p>
      </dgm:t>
    </dgm:pt>
    <dgm:pt modelId="{841234EC-C0BD-4A91-BC91-24A5A5AFBAEE}">
      <dgm:prSet/>
      <dgm:spPr>
        <a:solidFill>
          <a:schemeClr val="accent5"/>
        </a:solidFill>
      </dgm:spPr>
      <dgm:t>
        <a:bodyPr/>
        <a:lstStyle/>
        <a:p>
          <a:r>
            <a:rPr lang="en-US" b="0" i="0"/>
            <a:t>Λεπτομέρειες ροφήματος</a:t>
          </a:r>
          <a:endParaRPr lang="en-US"/>
        </a:p>
      </dgm:t>
    </dgm:pt>
    <dgm:pt modelId="{5418C609-2092-46D2-8DB6-C8B0BE2E75E6}" type="parTrans" cxnId="{2A47925D-E003-4307-BAD3-6394C836358D}">
      <dgm:prSet/>
      <dgm:spPr/>
      <dgm:t>
        <a:bodyPr/>
        <a:lstStyle/>
        <a:p>
          <a:endParaRPr lang="en-US"/>
        </a:p>
      </dgm:t>
    </dgm:pt>
    <dgm:pt modelId="{8F4A7E47-4441-4D41-A5A6-F9A4FEF12977}" type="sibTrans" cxnId="{2A47925D-E003-4307-BAD3-6394C836358D}">
      <dgm:prSet/>
      <dgm:spPr/>
      <dgm:t>
        <a:bodyPr/>
        <a:lstStyle/>
        <a:p>
          <a:endParaRPr lang="en-US"/>
        </a:p>
      </dgm:t>
    </dgm:pt>
    <dgm:pt modelId="{574E76BB-C61E-4C98-B224-9702CA675785}">
      <dgm:prSet/>
      <dgm:spPr>
        <a:solidFill>
          <a:schemeClr val="accent5"/>
        </a:solidFill>
      </dgm:spPr>
      <dgm:t>
        <a:bodyPr/>
        <a:lstStyle/>
        <a:p>
          <a:r>
            <a:rPr lang="en-US" b="0" i="0"/>
            <a:t>Τήρηση αυτόματου προγράμματος</a:t>
          </a:r>
          <a:endParaRPr lang="en-US"/>
        </a:p>
      </dgm:t>
    </dgm:pt>
    <dgm:pt modelId="{F439D6B1-B200-437B-8B22-C929042555CE}" type="parTrans" cxnId="{A4E7F5AD-C745-4D2F-937E-40AEEE25858E}">
      <dgm:prSet/>
      <dgm:spPr/>
      <dgm:t>
        <a:bodyPr/>
        <a:lstStyle/>
        <a:p>
          <a:endParaRPr lang="en-US"/>
        </a:p>
      </dgm:t>
    </dgm:pt>
    <dgm:pt modelId="{C7596DEE-5FEC-41FB-B314-E469AB4D9514}" type="sibTrans" cxnId="{A4E7F5AD-C745-4D2F-937E-40AEEE25858E}">
      <dgm:prSet/>
      <dgm:spPr/>
      <dgm:t>
        <a:bodyPr/>
        <a:lstStyle/>
        <a:p>
          <a:endParaRPr lang="en-US"/>
        </a:p>
      </dgm:t>
    </dgm:pt>
    <dgm:pt modelId="{B1676BE8-CD64-4D65-BCF2-AA7B9283D91B}">
      <dgm:prSet/>
      <dgm:spPr>
        <a:solidFill>
          <a:schemeClr val="accent5"/>
        </a:solidFill>
      </dgm:spPr>
      <dgm:t>
        <a:bodyPr/>
        <a:lstStyle/>
        <a:p>
          <a:r>
            <a:rPr lang="en-US" b="0" i="0" dirty="0" err="1"/>
            <a:t>Δι</a:t>
          </a:r>
          <a:r>
            <a:rPr lang="en-US" b="0" i="0" dirty="0"/>
            <a:t>αχείριση προγραμμάτων</a:t>
          </a:r>
          <a:endParaRPr lang="en-US" dirty="0"/>
        </a:p>
      </dgm:t>
    </dgm:pt>
    <dgm:pt modelId="{AE69BE50-899D-44FD-AB57-A4ABAB19A49D}" type="parTrans" cxnId="{9928F070-0EAC-49FA-88AC-FE47DFFD4A02}">
      <dgm:prSet/>
      <dgm:spPr/>
      <dgm:t>
        <a:bodyPr/>
        <a:lstStyle/>
        <a:p>
          <a:endParaRPr lang="en-US"/>
        </a:p>
      </dgm:t>
    </dgm:pt>
    <dgm:pt modelId="{4D82B15D-FF6A-469C-A1F5-786FA00A9279}" type="sibTrans" cxnId="{9928F070-0EAC-49FA-88AC-FE47DFFD4A02}">
      <dgm:prSet/>
      <dgm:spPr/>
      <dgm:t>
        <a:bodyPr/>
        <a:lstStyle/>
        <a:p>
          <a:endParaRPr lang="en-US"/>
        </a:p>
      </dgm:t>
    </dgm:pt>
    <dgm:pt modelId="{6BCA3158-6ABE-4BCD-9665-C38A01D863B6}">
      <dgm:prSet/>
      <dgm:spPr/>
      <dgm:t>
        <a:bodyPr/>
        <a:lstStyle/>
        <a:p>
          <a:r>
            <a:rPr lang="el-GR" b="0" i="0"/>
            <a:t>Χρήση ομιλίας για απλές εντολές</a:t>
          </a:r>
          <a:endParaRPr lang="en-US"/>
        </a:p>
      </dgm:t>
    </dgm:pt>
    <dgm:pt modelId="{233776C0-9F68-480F-82EB-4A4D71305EF8}" type="parTrans" cxnId="{10843F32-B5EA-4E80-861B-28889FEC7780}">
      <dgm:prSet/>
      <dgm:spPr/>
      <dgm:t>
        <a:bodyPr/>
        <a:lstStyle/>
        <a:p>
          <a:endParaRPr lang="en-US"/>
        </a:p>
      </dgm:t>
    </dgm:pt>
    <dgm:pt modelId="{20C12B0E-156F-4728-8EE4-556E4E8E4412}" type="sibTrans" cxnId="{10843F32-B5EA-4E80-861B-28889FEC7780}">
      <dgm:prSet/>
      <dgm:spPr/>
      <dgm:t>
        <a:bodyPr/>
        <a:lstStyle/>
        <a:p>
          <a:endParaRPr lang="en-US"/>
        </a:p>
      </dgm:t>
    </dgm:pt>
    <dgm:pt modelId="{19BC56C4-5610-4D89-B640-4008EFB40B08}">
      <dgm:prSet/>
      <dgm:spPr>
        <a:solidFill>
          <a:srgbClr val="00B050"/>
        </a:solidFill>
      </dgm:spPr>
      <dgm:t>
        <a:bodyPr/>
        <a:lstStyle/>
        <a:p>
          <a:r>
            <a:rPr lang="el-GR" b="0" i="0" dirty="0"/>
            <a:t>Συμπληρωματική χρήση </a:t>
          </a:r>
          <a:r>
            <a:rPr lang="en-US" b="0" i="0" dirty="0"/>
            <a:t>Text To Speech</a:t>
          </a:r>
          <a:endParaRPr lang="en-US" dirty="0"/>
        </a:p>
      </dgm:t>
    </dgm:pt>
    <dgm:pt modelId="{8BD7A1B7-AEEB-4B30-87F1-DDCFC5C3C915}" type="parTrans" cxnId="{7D1029E2-DF34-4B9B-868A-4F628EAE7FE8}">
      <dgm:prSet/>
      <dgm:spPr/>
      <dgm:t>
        <a:bodyPr/>
        <a:lstStyle/>
        <a:p>
          <a:endParaRPr lang="en-US"/>
        </a:p>
      </dgm:t>
    </dgm:pt>
    <dgm:pt modelId="{599CB17E-AAE8-45E4-9B02-20E0AAA9F1ED}" type="sibTrans" cxnId="{7D1029E2-DF34-4B9B-868A-4F628EAE7FE8}">
      <dgm:prSet/>
      <dgm:spPr/>
      <dgm:t>
        <a:bodyPr/>
        <a:lstStyle/>
        <a:p>
          <a:endParaRPr lang="en-US"/>
        </a:p>
      </dgm:t>
    </dgm:pt>
    <dgm:pt modelId="{CF1AAB30-4797-4C37-93A0-76383A747000}">
      <dgm:prSet/>
      <dgm:spPr>
        <a:solidFill>
          <a:srgbClr val="00B050"/>
        </a:solidFill>
      </dgm:spPr>
      <dgm:t>
        <a:bodyPr/>
        <a:lstStyle/>
        <a:p>
          <a:r>
            <a:rPr lang="el-GR" dirty="0"/>
            <a:t>Ενσωματωμένα </a:t>
          </a:r>
          <a:r>
            <a:rPr lang="en-US" dirty="0"/>
            <a:t>video tutorials</a:t>
          </a:r>
          <a:r>
            <a:rPr lang="el-GR" dirty="0"/>
            <a:t> για οδηγίες</a:t>
          </a:r>
          <a:endParaRPr lang="en-US" dirty="0"/>
        </a:p>
      </dgm:t>
    </dgm:pt>
    <dgm:pt modelId="{65402E46-373A-49F5-A90E-106A641D3B57}" type="parTrans" cxnId="{C2FB21F6-0D8A-446B-A7FC-E86317FFFCD7}">
      <dgm:prSet/>
      <dgm:spPr/>
      <dgm:t>
        <a:bodyPr/>
        <a:lstStyle/>
        <a:p>
          <a:endParaRPr lang="el-GR"/>
        </a:p>
      </dgm:t>
    </dgm:pt>
    <dgm:pt modelId="{05B9AA81-F4A0-485E-B172-41EAE83B67D3}" type="sibTrans" cxnId="{C2FB21F6-0D8A-446B-A7FC-E86317FFFCD7}">
      <dgm:prSet/>
      <dgm:spPr/>
      <dgm:t>
        <a:bodyPr/>
        <a:lstStyle/>
        <a:p>
          <a:endParaRPr lang="el-GR"/>
        </a:p>
      </dgm:t>
    </dgm:pt>
    <dgm:pt modelId="{2F8AD3A3-46A5-418D-A759-5ADF743022FA}" type="pres">
      <dgm:prSet presAssocID="{6736F3F4-F994-4EFC-A1DE-EC927E0FDDC8}" presName="linear" presStyleCnt="0">
        <dgm:presLayoutVars>
          <dgm:animLvl val="lvl"/>
          <dgm:resizeHandles val="exact"/>
        </dgm:presLayoutVars>
      </dgm:prSet>
      <dgm:spPr/>
    </dgm:pt>
    <dgm:pt modelId="{F68175FE-6D17-49E5-B234-2CDE71105CAF}" type="pres">
      <dgm:prSet presAssocID="{39D93CEB-E565-4917-ADF1-113093E2574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5B7A24C-89B8-4D59-8A47-9B60280D5268}" type="pres">
      <dgm:prSet presAssocID="{5F63F12A-099F-4FEF-903B-3CFC8C0D4B14}" presName="spacer" presStyleCnt="0"/>
      <dgm:spPr/>
    </dgm:pt>
    <dgm:pt modelId="{F1D2203E-6EF8-46C5-A848-A1F9A9EE5751}" type="pres">
      <dgm:prSet presAssocID="{841234EC-C0BD-4A91-BC91-24A5A5AFBAE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6691E08-C920-480A-8EF9-59E3F1F98917}" type="pres">
      <dgm:prSet presAssocID="{8F4A7E47-4441-4D41-A5A6-F9A4FEF12977}" presName="spacer" presStyleCnt="0"/>
      <dgm:spPr/>
    </dgm:pt>
    <dgm:pt modelId="{AAD8B6F9-C1E6-44C5-A27A-80450B90BAC9}" type="pres">
      <dgm:prSet presAssocID="{574E76BB-C61E-4C98-B224-9702CA67578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AA3CEE2-3AA0-4153-90CE-E732CB1ED40C}" type="pres">
      <dgm:prSet presAssocID="{C7596DEE-5FEC-41FB-B314-E469AB4D9514}" presName="spacer" presStyleCnt="0"/>
      <dgm:spPr/>
    </dgm:pt>
    <dgm:pt modelId="{F1CF9B70-F9DB-4AB0-8CE9-BCA4095BFE32}" type="pres">
      <dgm:prSet presAssocID="{B1676BE8-CD64-4D65-BCF2-AA7B9283D91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1C0142D-1412-4B6F-B642-A1DF4A17D6A5}" type="pres">
      <dgm:prSet presAssocID="{4D82B15D-FF6A-469C-A1F5-786FA00A9279}" presName="spacer" presStyleCnt="0"/>
      <dgm:spPr/>
    </dgm:pt>
    <dgm:pt modelId="{E681471D-DCE7-49AE-B4B2-C52DDEBA77DC}" type="pres">
      <dgm:prSet presAssocID="{6BCA3158-6ABE-4BCD-9665-C38A01D863B6}" presName="parentText" presStyleLbl="node1" presStyleIdx="4" presStyleCnt="7" custLinFactY="199126" custLinFactNeighborY="200000">
        <dgm:presLayoutVars>
          <dgm:chMax val="0"/>
          <dgm:bulletEnabled val="1"/>
        </dgm:presLayoutVars>
      </dgm:prSet>
      <dgm:spPr/>
    </dgm:pt>
    <dgm:pt modelId="{CE8FCE8B-7679-43CE-BDD6-858FAFD36409}" type="pres">
      <dgm:prSet presAssocID="{20C12B0E-156F-4728-8EE4-556E4E8E4412}" presName="spacer" presStyleCnt="0"/>
      <dgm:spPr/>
    </dgm:pt>
    <dgm:pt modelId="{7BD753CC-95B9-4E47-B5BD-7CA3BE7AAD03}" type="pres">
      <dgm:prSet presAssocID="{19BC56C4-5610-4D89-B640-4008EFB40B0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3BD2C14-A493-4158-AE6F-C43A23D5AB75}" type="pres">
      <dgm:prSet presAssocID="{599CB17E-AAE8-45E4-9B02-20E0AAA9F1ED}" presName="spacer" presStyleCnt="0"/>
      <dgm:spPr/>
    </dgm:pt>
    <dgm:pt modelId="{2FF54EBA-7B49-41FF-AA9D-86AEA6AE27D6}" type="pres">
      <dgm:prSet presAssocID="{CF1AAB30-4797-4C37-93A0-76383A747000}" presName="parentText" presStyleLbl="node1" presStyleIdx="6" presStyleCnt="7" custLinFactY="-198853" custLinFactNeighborY="-200000">
        <dgm:presLayoutVars>
          <dgm:chMax val="0"/>
          <dgm:bulletEnabled val="1"/>
        </dgm:presLayoutVars>
      </dgm:prSet>
      <dgm:spPr/>
    </dgm:pt>
  </dgm:ptLst>
  <dgm:cxnLst>
    <dgm:cxn modelId="{D5B84D04-70D1-4A31-9463-D962BAE37980}" type="presOf" srcId="{19BC56C4-5610-4D89-B640-4008EFB40B08}" destId="{7BD753CC-95B9-4E47-B5BD-7CA3BE7AAD03}" srcOrd="0" destOrd="0" presId="urn:microsoft.com/office/officeart/2005/8/layout/vList2"/>
    <dgm:cxn modelId="{96104315-427B-40A9-B679-36DFB3C995F8}" type="presOf" srcId="{39D93CEB-E565-4917-ADF1-113093E2574A}" destId="{F68175FE-6D17-49E5-B234-2CDE71105CAF}" srcOrd="0" destOrd="0" presId="urn:microsoft.com/office/officeart/2005/8/layout/vList2"/>
    <dgm:cxn modelId="{17FE341F-D59B-42FE-A8F0-5B6A2A07809F}" type="presOf" srcId="{841234EC-C0BD-4A91-BC91-24A5A5AFBAEE}" destId="{F1D2203E-6EF8-46C5-A848-A1F9A9EE5751}" srcOrd="0" destOrd="0" presId="urn:microsoft.com/office/officeart/2005/8/layout/vList2"/>
    <dgm:cxn modelId="{10843F32-B5EA-4E80-861B-28889FEC7780}" srcId="{6736F3F4-F994-4EFC-A1DE-EC927E0FDDC8}" destId="{6BCA3158-6ABE-4BCD-9665-C38A01D863B6}" srcOrd="4" destOrd="0" parTransId="{233776C0-9F68-480F-82EB-4A4D71305EF8}" sibTransId="{20C12B0E-156F-4728-8EE4-556E4E8E4412}"/>
    <dgm:cxn modelId="{68659135-88F1-46CA-AE05-CB5A7F40FBF2}" type="presOf" srcId="{B1676BE8-CD64-4D65-BCF2-AA7B9283D91B}" destId="{F1CF9B70-F9DB-4AB0-8CE9-BCA4095BFE32}" srcOrd="0" destOrd="0" presId="urn:microsoft.com/office/officeart/2005/8/layout/vList2"/>
    <dgm:cxn modelId="{2A47925D-E003-4307-BAD3-6394C836358D}" srcId="{6736F3F4-F994-4EFC-A1DE-EC927E0FDDC8}" destId="{841234EC-C0BD-4A91-BC91-24A5A5AFBAEE}" srcOrd="1" destOrd="0" parTransId="{5418C609-2092-46D2-8DB6-C8B0BE2E75E6}" sibTransId="{8F4A7E47-4441-4D41-A5A6-F9A4FEF12977}"/>
    <dgm:cxn modelId="{78DF9842-BA06-4087-9BA5-2E5F7FE18CA8}" type="presOf" srcId="{CF1AAB30-4797-4C37-93A0-76383A747000}" destId="{2FF54EBA-7B49-41FF-AA9D-86AEA6AE27D6}" srcOrd="0" destOrd="0" presId="urn:microsoft.com/office/officeart/2005/8/layout/vList2"/>
    <dgm:cxn modelId="{9928F070-0EAC-49FA-88AC-FE47DFFD4A02}" srcId="{6736F3F4-F994-4EFC-A1DE-EC927E0FDDC8}" destId="{B1676BE8-CD64-4D65-BCF2-AA7B9283D91B}" srcOrd="3" destOrd="0" parTransId="{AE69BE50-899D-44FD-AB57-A4ABAB19A49D}" sibTransId="{4D82B15D-FF6A-469C-A1F5-786FA00A9279}"/>
    <dgm:cxn modelId="{07EBF778-25A6-4150-BAB4-A334EC18B328}" srcId="{6736F3F4-F994-4EFC-A1DE-EC927E0FDDC8}" destId="{39D93CEB-E565-4917-ADF1-113093E2574A}" srcOrd="0" destOrd="0" parTransId="{E7BE72D6-104C-43DB-A37B-8F543FA75A88}" sibTransId="{5F63F12A-099F-4FEF-903B-3CFC8C0D4B14}"/>
    <dgm:cxn modelId="{FC1DD17B-E5E3-48D5-8147-86EF6D555F12}" type="presOf" srcId="{6BCA3158-6ABE-4BCD-9665-C38A01D863B6}" destId="{E681471D-DCE7-49AE-B4B2-C52DDEBA77DC}" srcOrd="0" destOrd="0" presId="urn:microsoft.com/office/officeart/2005/8/layout/vList2"/>
    <dgm:cxn modelId="{3700E37C-C4AC-42EB-92F4-34994CB58B0E}" type="presOf" srcId="{574E76BB-C61E-4C98-B224-9702CA675785}" destId="{AAD8B6F9-C1E6-44C5-A27A-80450B90BAC9}" srcOrd="0" destOrd="0" presId="urn:microsoft.com/office/officeart/2005/8/layout/vList2"/>
    <dgm:cxn modelId="{A4E7F5AD-C745-4D2F-937E-40AEEE25858E}" srcId="{6736F3F4-F994-4EFC-A1DE-EC927E0FDDC8}" destId="{574E76BB-C61E-4C98-B224-9702CA675785}" srcOrd="2" destOrd="0" parTransId="{F439D6B1-B200-437B-8B22-C929042555CE}" sibTransId="{C7596DEE-5FEC-41FB-B314-E469AB4D9514}"/>
    <dgm:cxn modelId="{7DA69ECB-20F4-47DE-B7B4-A15891AA8DF2}" type="presOf" srcId="{6736F3F4-F994-4EFC-A1DE-EC927E0FDDC8}" destId="{2F8AD3A3-46A5-418D-A759-5ADF743022FA}" srcOrd="0" destOrd="0" presId="urn:microsoft.com/office/officeart/2005/8/layout/vList2"/>
    <dgm:cxn modelId="{7D1029E2-DF34-4B9B-868A-4F628EAE7FE8}" srcId="{6736F3F4-F994-4EFC-A1DE-EC927E0FDDC8}" destId="{19BC56C4-5610-4D89-B640-4008EFB40B08}" srcOrd="5" destOrd="0" parTransId="{8BD7A1B7-AEEB-4B30-87F1-DDCFC5C3C915}" sibTransId="{599CB17E-AAE8-45E4-9B02-20E0AAA9F1ED}"/>
    <dgm:cxn modelId="{C2FB21F6-0D8A-446B-A7FC-E86317FFFCD7}" srcId="{6736F3F4-F994-4EFC-A1DE-EC927E0FDDC8}" destId="{CF1AAB30-4797-4C37-93A0-76383A747000}" srcOrd="6" destOrd="0" parTransId="{65402E46-373A-49F5-A90E-106A641D3B57}" sibTransId="{05B9AA81-F4A0-485E-B172-41EAE83B67D3}"/>
    <dgm:cxn modelId="{BE6F024C-3CBD-4319-BC0E-7076B8B2C199}" type="presParOf" srcId="{2F8AD3A3-46A5-418D-A759-5ADF743022FA}" destId="{F68175FE-6D17-49E5-B234-2CDE71105CAF}" srcOrd="0" destOrd="0" presId="urn:microsoft.com/office/officeart/2005/8/layout/vList2"/>
    <dgm:cxn modelId="{4BD4589F-8EA8-4658-8B73-887C630B9B7D}" type="presParOf" srcId="{2F8AD3A3-46A5-418D-A759-5ADF743022FA}" destId="{25B7A24C-89B8-4D59-8A47-9B60280D5268}" srcOrd="1" destOrd="0" presId="urn:microsoft.com/office/officeart/2005/8/layout/vList2"/>
    <dgm:cxn modelId="{F075AC53-E646-4A11-9807-6FE0CFA2F324}" type="presParOf" srcId="{2F8AD3A3-46A5-418D-A759-5ADF743022FA}" destId="{F1D2203E-6EF8-46C5-A848-A1F9A9EE5751}" srcOrd="2" destOrd="0" presId="urn:microsoft.com/office/officeart/2005/8/layout/vList2"/>
    <dgm:cxn modelId="{24F31DB4-FA22-4934-A3FF-63D56AE56EF6}" type="presParOf" srcId="{2F8AD3A3-46A5-418D-A759-5ADF743022FA}" destId="{06691E08-C920-480A-8EF9-59E3F1F98917}" srcOrd="3" destOrd="0" presId="urn:microsoft.com/office/officeart/2005/8/layout/vList2"/>
    <dgm:cxn modelId="{9F4BFEAB-20B7-4A64-BDB6-B774105B0373}" type="presParOf" srcId="{2F8AD3A3-46A5-418D-A759-5ADF743022FA}" destId="{AAD8B6F9-C1E6-44C5-A27A-80450B90BAC9}" srcOrd="4" destOrd="0" presId="urn:microsoft.com/office/officeart/2005/8/layout/vList2"/>
    <dgm:cxn modelId="{1B9AD403-1A93-4258-A311-673BECD17DBD}" type="presParOf" srcId="{2F8AD3A3-46A5-418D-A759-5ADF743022FA}" destId="{1AA3CEE2-3AA0-4153-90CE-E732CB1ED40C}" srcOrd="5" destOrd="0" presId="urn:microsoft.com/office/officeart/2005/8/layout/vList2"/>
    <dgm:cxn modelId="{7850F7FD-E379-4091-A1CF-78097AF01923}" type="presParOf" srcId="{2F8AD3A3-46A5-418D-A759-5ADF743022FA}" destId="{F1CF9B70-F9DB-4AB0-8CE9-BCA4095BFE32}" srcOrd="6" destOrd="0" presId="urn:microsoft.com/office/officeart/2005/8/layout/vList2"/>
    <dgm:cxn modelId="{39453A37-F40E-413D-8C03-1AB36A97DF8D}" type="presParOf" srcId="{2F8AD3A3-46A5-418D-A759-5ADF743022FA}" destId="{31C0142D-1412-4B6F-B642-A1DF4A17D6A5}" srcOrd="7" destOrd="0" presId="urn:microsoft.com/office/officeart/2005/8/layout/vList2"/>
    <dgm:cxn modelId="{A50E463C-D763-4DDF-9008-317E8D1528F7}" type="presParOf" srcId="{2F8AD3A3-46A5-418D-A759-5ADF743022FA}" destId="{E681471D-DCE7-49AE-B4B2-C52DDEBA77DC}" srcOrd="8" destOrd="0" presId="urn:microsoft.com/office/officeart/2005/8/layout/vList2"/>
    <dgm:cxn modelId="{68DD81FA-FA1D-41C5-9944-54CC65986F66}" type="presParOf" srcId="{2F8AD3A3-46A5-418D-A759-5ADF743022FA}" destId="{CE8FCE8B-7679-43CE-BDD6-858FAFD36409}" srcOrd="9" destOrd="0" presId="urn:microsoft.com/office/officeart/2005/8/layout/vList2"/>
    <dgm:cxn modelId="{10F5E2FE-6936-42E0-9755-EE1CD4EC4122}" type="presParOf" srcId="{2F8AD3A3-46A5-418D-A759-5ADF743022FA}" destId="{7BD753CC-95B9-4E47-B5BD-7CA3BE7AAD03}" srcOrd="10" destOrd="0" presId="urn:microsoft.com/office/officeart/2005/8/layout/vList2"/>
    <dgm:cxn modelId="{88E98D3A-F5B9-4ACC-BA8B-A72BD2C2E3B1}" type="presParOf" srcId="{2F8AD3A3-46A5-418D-A759-5ADF743022FA}" destId="{63BD2C14-A493-4158-AE6F-C43A23D5AB75}" srcOrd="11" destOrd="0" presId="urn:microsoft.com/office/officeart/2005/8/layout/vList2"/>
    <dgm:cxn modelId="{A216155C-E274-4EB7-A334-14C8B2AF9450}" type="presParOf" srcId="{2F8AD3A3-46A5-418D-A759-5ADF743022FA}" destId="{2FF54EBA-7B49-41FF-AA9D-86AEA6AE27D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53486-E306-47A4-A95C-AB805512C844}">
      <dsp:nvSpPr>
        <dsp:cNvPr id="0" name=""/>
        <dsp:cNvSpPr/>
      </dsp:nvSpPr>
      <dsp:spPr>
        <a:xfrm>
          <a:off x="3404" y="100649"/>
          <a:ext cx="3319683" cy="7629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 dirty="0"/>
            <a:t>Φοιτητές / νέοι εργαζόμενοι</a:t>
          </a:r>
          <a:endParaRPr lang="en-US" sz="2100" kern="1200" dirty="0"/>
        </a:p>
      </dsp:txBody>
      <dsp:txXfrm>
        <a:off x="3404" y="100649"/>
        <a:ext cx="3319683" cy="762972"/>
      </dsp:txXfrm>
    </dsp:sp>
    <dsp:sp modelId="{56C2C8B8-8EE0-4B8D-B6D6-057D8AAE619E}">
      <dsp:nvSpPr>
        <dsp:cNvPr id="0" name=""/>
        <dsp:cNvSpPr/>
      </dsp:nvSpPr>
      <dsp:spPr>
        <a:xfrm>
          <a:off x="3404" y="863622"/>
          <a:ext cx="3319683" cy="24400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100" kern="1200"/>
            <a:t>Εξοικείωση με τεχνολογία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100" kern="1200" dirty="0"/>
            <a:t>Τακτική χρήση</a:t>
          </a:r>
          <a:r>
            <a:rPr lang="en-US" sz="2100" kern="1200" dirty="0"/>
            <a:t> </a:t>
          </a:r>
          <a:r>
            <a:rPr lang="el-GR" sz="2100" kern="1200" dirty="0"/>
            <a:t>ροφημάτων σε καθημερινή βάση</a:t>
          </a:r>
          <a:endParaRPr lang="en-US" sz="2100" kern="1200" dirty="0"/>
        </a:p>
      </dsp:txBody>
      <dsp:txXfrm>
        <a:off x="3404" y="863622"/>
        <a:ext cx="3319683" cy="2440004"/>
      </dsp:txXfrm>
    </dsp:sp>
    <dsp:sp modelId="{C2C4EF25-B02A-40A2-B038-5C4FDD816420}">
      <dsp:nvSpPr>
        <dsp:cNvPr id="0" name=""/>
        <dsp:cNvSpPr/>
      </dsp:nvSpPr>
      <dsp:spPr>
        <a:xfrm>
          <a:off x="3787843" y="100649"/>
          <a:ext cx="3319683" cy="762972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Άνθρωποι με οπτικές αναπηρίες</a:t>
          </a:r>
          <a:endParaRPr lang="en-US" sz="2100" kern="1200"/>
        </a:p>
      </dsp:txBody>
      <dsp:txXfrm>
        <a:off x="3787843" y="100649"/>
        <a:ext cx="3319683" cy="762972"/>
      </dsp:txXfrm>
    </dsp:sp>
    <dsp:sp modelId="{A0C91C6B-557A-43E5-B9D5-0C0D312FFFD0}">
      <dsp:nvSpPr>
        <dsp:cNvPr id="0" name=""/>
        <dsp:cNvSpPr/>
      </dsp:nvSpPr>
      <dsp:spPr>
        <a:xfrm>
          <a:off x="3787843" y="863622"/>
          <a:ext cx="3319683" cy="2440004"/>
        </a:xfrm>
        <a:prstGeom prst="rect">
          <a:avLst/>
        </a:prstGeom>
        <a:solidFill>
          <a:schemeClr val="accent5">
            <a:tint val="40000"/>
            <a:alpha val="90000"/>
            <a:hueOff val="3014507"/>
            <a:satOff val="29"/>
            <a:lumOff val="2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014507"/>
              <a:satOff val="29"/>
              <a:lumOff val="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100" kern="1200" dirty="0"/>
            <a:t>Δύσκολη χρήση παραδοσιακών τρόπων διεπαφής καφετέριας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100" kern="1200" dirty="0">
              <a:solidFill>
                <a:srgbClr val="C00000"/>
              </a:solidFill>
            </a:rPr>
            <a:t>Εξαιρούνται εξαιρετικά σοβαρές αναπηρίες (</a:t>
          </a:r>
          <a:r>
            <a:rPr lang="el-GR" sz="2100" kern="1200" dirty="0" err="1">
              <a:solidFill>
                <a:srgbClr val="C00000"/>
              </a:solidFill>
            </a:rPr>
            <a:t>π.χ</a:t>
          </a:r>
          <a:r>
            <a:rPr lang="el-GR" sz="2100" kern="1200" dirty="0">
              <a:solidFill>
                <a:srgbClr val="C00000"/>
              </a:solidFill>
            </a:rPr>
            <a:t> τύφλωση)</a:t>
          </a:r>
          <a:endParaRPr lang="en-US" sz="2100" kern="1200" dirty="0">
            <a:solidFill>
              <a:srgbClr val="C00000"/>
            </a:solidFill>
          </a:endParaRPr>
        </a:p>
      </dsp:txBody>
      <dsp:txXfrm>
        <a:off x="3787843" y="863622"/>
        <a:ext cx="3319683" cy="2440004"/>
      </dsp:txXfrm>
    </dsp:sp>
    <dsp:sp modelId="{FFE61303-3538-4C76-8804-DBB237551F95}">
      <dsp:nvSpPr>
        <dsp:cNvPr id="0" name=""/>
        <dsp:cNvSpPr/>
      </dsp:nvSpPr>
      <dsp:spPr>
        <a:xfrm>
          <a:off x="7572282" y="100649"/>
          <a:ext cx="3319683" cy="762972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b="1" kern="1200" dirty="0">
              <a:solidFill>
                <a:srgbClr val="00B050"/>
              </a:solidFill>
            </a:rPr>
            <a:t>Ηλικιωμένοι</a:t>
          </a:r>
          <a:endParaRPr lang="en-US" sz="2100" b="1" kern="1200" dirty="0">
            <a:solidFill>
              <a:srgbClr val="00B050"/>
            </a:solidFill>
          </a:endParaRPr>
        </a:p>
      </dsp:txBody>
      <dsp:txXfrm>
        <a:off x="7572282" y="100649"/>
        <a:ext cx="3319683" cy="762972"/>
      </dsp:txXfrm>
    </dsp:sp>
    <dsp:sp modelId="{1F24179A-D0BC-4D60-B5A8-06DF38F552E9}">
      <dsp:nvSpPr>
        <dsp:cNvPr id="0" name=""/>
        <dsp:cNvSpPr/>
      </dsp:nvSpPr>
      <dsp:spPr>
        <a:xfrm>
          <a:off x="7572282" y="863622"/>
          <a:ext cx="3319683" cy="2440004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100" kern="1200" dirty="0">
              <a:solidFill>
                <a:schemeClr val="tx1"/>
              </a:solidFill>
            </a:rPr>
            <a:t>Δυσκολία κατανόησης ψηφιακών διεπαφών</a:t>
          </a:r>
          <a:endParaRPr 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100" kern="1200" dirty="0">
              <a:solidFill>
                <a:schemeClr val="tx1"/>
              </a:solidFill>
            </a:rPr>
            <a:t>Ελαφριές / μέτριες οπτικές αναπηρίες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7572282" y="863622"/>
        <a:ext cx="3319683" cy="2440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175FE-6D17-49E5-B234-2CDE71105CAF}">
      <dsp:nvSpPr>
        <dsp:cNvPr id="0" name=""/>
        <dsp:cNvSpPr/>
      </dsp:nvSpPr>
      <dsp:spPr>
        <a:xfrm>
          <a:off x="0" y="60815"/>
          <a:ext cx="8946541" cy="527670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b="0" i="0" kern="1200"/>
            <a:t>Επιλογή είδους ροφήματος</a:t>
          </a:r>
          <a:endParaRPr lang="en-US" sz="2200" kern="1200"/>
        </a:p>
      </dsp:txBody>
      <dsp:txXfrm>
        <a:off x="25759" y="86574"/>
        <a:ext cx="8895023" cy="476152"/>
      </dsp:txXfrm>
    </dsp:sp>
    <dsp:sp modelId="{F1D2203E-6EF8-46C5-A848-A1F9A9EE5751}">
      <dsp:nvSpPr>
        <dsp:cNvPr id="0" name=""/>
        <dsp:cNvSpPr/>
      </dsp:nvSpPr>
      <dsp:spPr>
        <a:xfrm>
          <a:off x="0" y="651845"/>
          <a:ext cx="8946541" cy="527670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Λεπτομέρειες ροφήματος</a:t>
          </a:r>
          <a:endParaRPr lang="en-US" sz="2200" kern="1200"/>
        </a:p>
      </dsp:txBody>
      <dsp:txXfrm>
        <a:off x="25759" y="677604"/>
        <a:ext cx="8895023" cy="476152"/>
      </dsp:txXfrm>
    </dsp:sp>
    <dsp:sp modelId="{AAD8B6F9-C1E6-44C5-A27A-80450B90BAC9}">
      <dsp:nvSpPr>
        <dsp:cNvPr id="0" name=""/>
        <dsp:cNvSpPr/>
      </dsp:nvSpPr>
      <dsp:spPr>
        <a:xfrm>
          <a:off x="0" y="1242875"/>
          <a:ext cx="8946541" cy="527670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Τήρηση αυτόματου προγράμματος</a:t>
          </a:r>
          <a:endParaRPr lang="en-US" sz="2200" kern="1200"/>
        </a:p>
      </dsp:txBody>
      <dsp:txXfrm>
        <a:off x="25759" y="1268634"/>
        <a:ext cx="8895023" cy="476152"/>
      </dsp:txXfrm>
    </dsp:sp>
    <dsp:sp modelId="{F1CF9B70-F9DB-4AB0-8CE9-BCA4095BFE32}">
      <dsp:nvSpPr>
        <dsp:cNvPr id="0" name=""/>
        <dsp:cNvSpPr/>
      </dsp:nvSpPr>
      <dsp:spPr>
        <a:xfrm>
          <a:off x="0" y="1833905"/>
          <a:ext cx="8946541" cy="527670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Δι</a:t>
          </a:r>
          <a:r>
            <a:rPr lang="en-US" sz="2200" b="0" i="0" kern="1200" dirty="0"/>
            <a:t>αχείριση προγραμμάτων</a:t>
          </a:r>
          <a:endParaRPr lang="en-US" sz="2200" kern="1200" dirty="0"/>
        </a:p>
      </dsp:txBody>
      <dsp:txXfrm>
        <a:off x="25759" y="1859664"/>
        <a:ext cx="8895023" cy="476152"/>
      </dsp:txXfrm>
    </dsp:sp>
    <dsp:sp modelId="{E681471D-DCE7-49AE-B4B2-C52DDEBA77DC}">
      <dsp:nvSpPr>
        <dsp:cNvPr id="0" name=""/>
        <dsp:cNvSpPr/>
      </dsp:nvSpPr>
      <dsp:spPr>
        <a:xfrm>
          <a:off x="0" y="3602383"/>
          <a:ext cx="894654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b="0" i="0" kern="1200"/>
            <a:t>Χρήση ομιλίας για απλές εντολές</a:t>
          </a:r>
          <a:endParaRPr lang="en-US" sz="2200" kern="1200"/>
        </a:p>
      </dsp:txBody>
      <dsp:txXfrm>
        <a:off x="25759" y="3628142"/>
        <a:ext cx="8895023" cy="476152"/>
      </dsp:txXfrm>
    </dsp:sp>
    <dsp:sp modelId="{7BD753CC-95B9-4E47-B5BD-7CA3BE7AAD03}">
      <dsp:nvSpPr>
        <dsp:cNvPr id="0" name=""/>
        <dsp:cNvSpPr/>
      </dsp:nvSpPr>
      <dsp:spPr>
        <a:xfrm>
          <a:off x="0" y="3015965"/>
          <a:ext cx="8946541" cy="527670"/>
        </a:xfrm>
        <a:prstGeom prst="round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b="0" i="0" kern="1200" dirty="0"/>
            <a:t>Συμπληρωματική χρήση </a:t>
          </a:r>
          <a:r>
            <a:rPr lang="en-US" sz="2200" b="0" i="0" kern="1200" dirty="0"/>
            <a:t>Text To Speech</a:t>
          </a:r>
          <a:endParaRPr lang="en-US" sz="2200" kern="1200" dirty="0"/>
        </a:p>
      </dsp:txBody>
      <dsp:txXfrm>
        <a:off x="25759" y="3041724"/>
        <a:ext cx="8895023" cy="476152"/>
      </dsp:txXfrm>
    </dsp:sp>
    <dsp:sp modelId="{2FF54EBA-7B49-41FF-AA9D-86AEA6AE27D6}">
      <dsp:nvSpPr>
        <dsp:cNvPr id="0" name=""/>
        <dsp:cNvSpPr/>
      </dsp:nvSpPr>
      <dsp:spPr>
        <a:xfrm>
          <a:off x="0" y="2430987"/>
          <a:ext cx="8946541" cy="527670"/>
        </a:xfrm>
        <a:prstGeom prst="round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Ενσωματωμένα </a:t>
          </a:r>
          <a:r>
            <a:rPr lang="en-US" sz="2200" kern="1200" dirty="0"/>
            <a:t>video tutorials</a:t>
          </a:r>
          <a:r>
            <a:rPr lang="el-GR" sz="2200" kern="1200" dirty="0"/>
            <a:t> για οδηγίες</a:t>
          </a:r>
          <a:endParaRPr lang="en-US" sz="2200" kern="1200" dirty="0"/>
        </a:p>
      </dsp:txBody>
      <dsp:txXfrm>
        <a:off x="25759" y="2456746"/>
        <a:ext cx="8895023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02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0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7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5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2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6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71283-F8B6-4803-3387-7845F2D2F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84" b="2854"/>
          <a:stretch/>
        </p:blipFill>
        <p:spPr>
          <a:xfrm>
            <a:off x="43861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92C28-A839-D3EB-3A7B-405970AE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040" y="1271393"/>
            <a:ext cx="8248389" cy="1979111"/>
          </a:xfrm>
          <a:noFill/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GUI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για Αυτόματη Μηχανή Καφέ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CE92A-2D96-2964-E632-370432F8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202" y="3541514"/>
            <a:ext cx="5417649" cy="1265559"/>
          </a:xfrm>
          <a:noFill/>
        </p:spPr>
        <p:txBody>
          <a:bodyPr anchor="b">
            <a:normAutofit/>
          </a:bodyPr>
          <a:lstStyle/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l-GR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ος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κύκλος υλοποίησης</a:t>
            </a:r>
          </a:p>
          <a:p>
            <a:r>
              <a:rPr lang="el-G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Γκίωνης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Ιωάννης</a:t>
            </a:r>
          </a:p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Τσίρμπας Δημήτρης</a:t>
            </a:r>
          </a:p>
        </p:txBody>
      </p:sp>
    </p:spTree>
    <p:extLst>
      <p:ext uri="{BB962C8B-B14F-4D97-AF65-F5344CB8AC3E}">
        <p14:creationId xmlns:p14="http://schemas.microsoft.com/office/powerpoint/2010/main" val="332512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F1F09C18-CC71-398E-8DE0-82810940D0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5" r="500" b="-2"/>
          <a:stretch/>
        </p:blipFill>
        <p:spPr>
          <a:xfrm>
            <a:off x="1" y="-5"/>
            <a:ext cx="6095999" cy="5020241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8" name="Content Placeholder 7" descr="A screenshot of a menu&#10;&#10;Description automatically generated with low confidence">
            <a:extLst>
              <a:ext uri="{FF2B5EF4-FFF2-40B4-BE49-F238E27FC236}">
                <a16:creationId xmlns:a16="http://schemas.microsoft.com/office/drawing/2014/main" id="{E341DC22-9FEC-12F4-172B-2C28255F8E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6" b="2"/>
          <a:stretch/>
        </p:blipFill>
        <p:spPr>
          <a:xfrm>
            <a:off x="6096000" y="9403"/>
            <a:ext cx="6095696" cy="4583103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4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87A7D-A0A2-3159-263B-3A8AB007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Αμφιλεγόμενη σχεδίαση</a:t>
            </a:r>
          </a:p>
        </p:txBody>
      </p:sp>
    </p:spTree>
    <p:extLst>
      <p:ext uri="{BB962C8B-B14F-4D97-AF65-F5344CB8AC3E}">
        <p14:creationId xmlns:p14="http://schemas.microsoft.com/office/powerpoint/2010/main" val="18258868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B7804-1AA6-E382-C1BA-B2A1B41A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EBEBEB"/>
                </a:solidFill>
              </a:rPr>
              <a:t>Κατηγορίες χρηστών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1202FFB-F534-469A-6A9C-AC0AA1719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7951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198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8007-5FB7-9AE9-3CDF-EBB8266F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45894"/>
            <a:ext cx="9404723" cy="1400530"/>
          </a:xfrm>
        </p:spPr>
        <p:txBody>
          <a:bodyPr/>
          <a:lstStyle/>
          <a:p>
            <a:r>
              <a:rPr lang="el-GR" dirty="0"/>
              <a:t>Λειτουργίες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012010-C7EF-B1EC-28FA-DF3838E4A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32001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1881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087AE-2453-3D46-2B56-AD7F3D4B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Γιατί όχι φωνητικές εντολές;</a:t>
            </a:r>
          </a:p>
        </p:txBody>
      </p:sp>
      <p:sp>
        <p:nvSpPr>
          <p:cNvPr id="4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3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12C9D4-F642-B962-CEA3-F05FFB20A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93992" y="2005215"/>
            <a:ext cx="5449889" cy="2847567"/>
          </a:xfrm>
          <a:prstGeom prst="rect">
            <a:avLst/>
          </a:prstGeom>
          <a:effectLst/>
        </p:spPr>
      </p:pic>
      <p:sp>
        <p:nvSpPr>
          <p:cNvPr id="44" name="Rectangle 3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B22C0-DCD1-42AE-F02D-AB429EE94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rgbClr val="EBEBEB"/>
                </a:solidFill>
              </a:rPr>
              <a:t>Χρήσιμες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γι</a:t>
            </a:r>
            <a:r>
              <a:rPr lang="en-US" dirty="0">
                <a:solidFill>
                  <a:srgbClr val="EBEBEB"/>
                </a:solidFill>
              </a:rPr>
              <a:t>α πολύ σοβαρή οπτική αναπηρία (π.χ τύφλωση)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rgbClr val="EBEBEB"/>
                </a:solidFill>
              </a:rPr>
              <a:t>Όχι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τόσο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γι</a:t>
            </a:r>
            <a:r>
              <a:rPr lang="en-US" dirty="0">
                <a:solidFill>
                  <a:srgbClr val="EBEBEB"/>
                </a:solidFill>
              </a:rPr>
              <a:t>α πιο ελαφριές 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rgbClr val="EBEBEB"/>
                </a:solidFill>
              </a:rPr>
              <a:t>Σχεδόν</a:t>
            </a:r>
            <a:r>
              <a:rPr lang="en-US" dirty="0">
                <a:solidFill>
                  <a:srgbClr val="EBEBEB"/>
                </a:solidFill>
              </a:rPr>
              <a:t> κα</a:t>
            </a:r>
            <a:r>
              <a:rPr lang="en-US" dirty="0" err="1">
                <a:solidFill>
                  <a:srgbClr val="EBEBEB"/>
                </a:solidFill>
              </a:rPr>
              <a:t>θόλου</a:t>
            </a:r>
            <a:r>
              <a:rPr lang="en-US" dirty="0">
                <a:solidFill>
                  <a:srgbClr val="EBEBEB"/>
                </a:solidFill>
              </a:rPr>
              <a:t> β</a:t>
            </a:r>
            <a:r>
              <a:rPr lang="en-US" dirty="0" err="1">
                <a:solidFill>
                  <a:srgbClr val="EBEBEB"/>
                </a:solidFill>
              </a:rPr>
              <a:t>ολικές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γι</a:t>
            </a:r>
            <a:r>
              <a:rPr lang="en-US" dirty="0">
                <a:solidFill>
                  <a:srgbClr val="EBEBEB"/>
                </a:solidFill>
              </a:rPr>
              <a:t>α το μέσο χρήστη</a:t>
            </a:r>
          </a:p>
          <a:p>
            <a:pPr marL="742950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rgbClr val="EBEBEB"/>
                </a:solidFill>
              </a:rPr>
              <a:t>Περιθώριο</a:t>
            </a:r>
            <a:r>
              <a:rPr lang="en-US" dirty="0">
                <a:solidFill>
                  <a:srgbClr val="EBEBEB"/>
                </a:solidFill>
              </a:rPr>
              <a:t> παρα</a:t>
            </a:r>
            <a:r>
              <a:rPr lang="en-US" dirty="0" err="1">
                <a:solidFill>
                  <a:srgbClr val="EBEBEB"/>
                </a:solidFill>
              </a:rPr>
              <a:t>νόησης</a:t>
            </a:r>
            <a:endParaRPr lang="en-US" dirty="0">
              <a:solidFill>
                <a:srgbClr val="EBEBEB"/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rgbClr val="EBEBEB"/>
                </a:solidFill>
              </a:rPr>
              <a:t>Αργές</a:t>
            </a:r>
            <a:r>
              <a:rPr lang="en-US" dirty="0">
                <a:solidFill>
                  <a:srgbClr val="EBEBEB"/>
                </a:solidFill>
              </a:rPr>
              <a:t> </a:t>
            </a:r>
          </a:p>
          <a:p>
            <a:pPr marL="742950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rgbClr val="EBEBEB"/>
                </a:solidFill>
              </a:rPr>
              <a:t>Δύσφορες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γι</a:t>
            </a:r>
            <a:r>
              <a:rPr lang="en-US" dirty="0">
                <a:solidFill>
                  <a:srgbClr val="EBEBEB"/>
                </a:solidFill>
              </a:rPr>
              <a:t>α έμπειρους χρήστες</a:t>
            </a:r>
          </a:p>
          <a:p>
            <a:pPr marL="0" indent="0"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</a:rPr>
              <a:t>Λύση</a:t>
            </a:r>
            <a:r>
              <a:rPr lang="en-US" dirty="0">
                <a:solidFill>
                  <a:srgbClr val="EBEBEB"/>
                </a:solidFill>
              </a:rPr>
              <a:t>: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rgbClr val="EBEBEB"/>
                </a:solidFill>
              </a:rPr>
              <a:t>Πλήρης</a:t>
            </a:r>
            <a:r>
              <a:rPr lang="en-US" dirty="0">
                <a:solidFill>
                  <a:srgbClr val="EBEBEB"/>
                </a:solidFill>
              </a:rPr>
              <a:t> υπ</a:t>
            </a:r>
            <a:r>
              <a:rPr lang="en-US" dirty="0" err="1">
                <a:solidFill>
                  <a:srgbClr val="EBEBEB"/>
                </a:solidFill>
              </a:rPr>
              <a:t>οστήριξη</a:t>
            </a:r>
            <a:r>
              <a:rPr lang="en-US" dirty="0">
                <a:solidFill>
                  <a:srgbClr val="EBEBEB"/>
                </a:solidFill>
              </a:rPr>
              <a:t> Android screen-readers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Text To Speech </a:t>
            </a:r>
            <a:r>
              <a:rPr lang="en-US" dirty="0" err="1">
                <a:solidFill>
                  <a:srgbClr val="EBEBEB"/>
                </a:solidFill>
              </a:rPr>
              <a:t>σύστημ</a:t>
            </a:r>
            <a:r>
              <a:rPr lang="en-US" dirty="0">
                <a:solidFill>
                  <a:srgbClr val="EBEBEB"/>
                </a:solidFill>
              </a:rPr>
              <a:t>α για οδηγίες και επιβεβαίωση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1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5B165-1C66-9114-0188-B007E56C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Επαλήθευση</a:t>
            </a:r>
          </a:p>
        </p:txBody>
      </p:sp>
      <p:pic>
        <p:nvPicPr>
          <p:cNvPr id="10" name="Content Placeholder 9" descr="The prototype on a standard Tablet">
            <a:extLst>
              <a:ext uri="{FF2B5EF4-FFF2-40B4-BE49-F238E27FC236}">
                <a16:creationId xmlns:a16="http://schemas.microsoft.com/office/drawing/2014/main" id="{C9F19324-50C6-5A1D-E435-A41374BFE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r="15487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269C0-69DD-2954-DDA1-7515B446F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 err="1"/>
              <a:t>Ερωτημ</a:t>
            </a:r>
            <a:r>
              <a:rPr lang="en-US" dirty="0"/>
              <a:t>ατολόγιο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dirty="0" err="1"/>
              <a:t>Λειτουργικές</a:t>
            </a:r>
            <a:r>
              <a:rPr lang="en-US" dirty="0"/>
              <a:t> απα</a:t>
            </a:r>
            <a:r>
              <a:rPr lang="en-US" dirty="0" err="1"/>
              <a:t>ιτήσεις</a:t>
            </a:r>
            <a:endParaRPr lang="en-US" dirty="0"/>
          </a:p>
          <a:p>
            <a:pPr marL="742950" lvl="1" indent="-285750">
              <a:buFont typeface="Wingdings 3" charset="2"/>
              <a:buChar char=""/>
            </a:pPr>
            <a:r>
              <a:rPr lang="el-GR" dirty="0"/>
              <a:t>Σύγκριση εναλλακτικών </a:t>
            </a:r>
            <a:r>
              <a:rPr lang="el-GR" dirty="0" err="1"/>
              <a:t>υλοποίησεων</a:t>
            </a:r>
            <a:r>
              <a:rPr lang="el-GR" dirty="0"/>
              <a:t> στο πρωτότυπο</a:t>
            </a:r>
            <a:endParaRPr lang="en-US" dirty="0"/>
          </a:p>
          <a:p>
            <a:pPr marL="285750" indent="-285750">
              <a:buFont typeface="Wingdings 3" charset="2"/>
              <a:buChar char=""/>
            </a:pPr>
            <a:r>
              <a:rPr lang="en-US" dirty="0" err="1"/>
              <a:t>Ομιλούντ</a:t>
            </a:r>
            <a:r>
              <a:rPr lang="en-US" dirty="0"/>
              <a:t>α υποκείμενα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l-GR" dirty="0"/>
              <a:t>Εξαγωγή πρωτοτύπου σε </a:t>
            </a:r>
            <a:r>
              <a:rPr lang="en-US" dirty="0"/>
              <a:t>tablet 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l-GR" dirty="0"/>
              <a:t>Περιήγηση σε όλες τις οθόνες με επίβλεψη</a:t>
            </a:r>
            <a:r>
              <a:rPr lang="el-GR"/>
              <a:t>, αλλά </a:t>
            </a:r>
            <a:r>
              <a:rPr lang="el-GR" dirty="0"/>
              <a:t>χωρίς παρέμβαση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l-GR" dirty="0"/>
              <a:t>Σχόλια για κατανόηση, πλοήγηση, σχεδιασμό και μεταφορές </a:t>
            </a:r>
            <a:endParaRPr lang="en-US" dirty="0"/>
          </a:p>
          <a:p>
            <a:pPr marL="742950" lvl="1" indent="-285750">
              <a:buFont typeface="Wingdings 3" charset="2"/>
              <a:buChar char=""/>
            </a:pPr>
            <a:endParaRPr lang="en-US" dirty="0"/>
          </a:p>
          <a:p>
            <a:pPr marL="742950" lvl="1" indent="-285750"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6864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170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GUI για Αυτόματη Μηχανή Καφέ</vt:lpstr>
      <vt:lpstr>Αμφιλεγόμενη σχεδίαση</vt:lpstr>
      <vt:lpstr>Κατηγορίες χρηστών</vt:lpstr>
      <vt:lpstr>Λειτουργίες</vt:lpstr>
      <vt:lpstr>Γιατί όχι φωνητικές εντολές;</vt:lpstr>
      <vt:lpstr>Επαλήθευση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για Αυτόματη Μηχανή Καφέ</dc:title>
  <dc:creator>DIMITRIOS TSIRMPAS</dc:creator>
  <cp:lastModifiedBy>DIMITRIOS TSIRMPAS</cp:lastModifiedBy>
  <cp:revision>2</cp:revision>
  <dcterms:created xsi:type="dcterms:W3CDTF">2023-06-07T14:11:48Z</dcterms:created>
  <dcterms:modified xsi:type="dcterms:W3CDTF">2023-06-08T15:40:14Z</dcterms:modified>
</cp:coreProperties>
</file>