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9"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80476"/>
  </p:normalViewPr>
  <p:slideViewPr>
    <p:cSldViewPr snapToGrid="0" snapToObjects="1">
      <p:cViewPr varScale="1">
        <p:scale>
          <a:sx n="102" d="100"/>
          <a:sy n="102" d="100"/>
        </p:scale>
        <p:origin x="2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4C7E0-0231-BC4D-998C-8579217BF4F3}" type="datetimeFigureOut">
              <a:rPr lang="en-US" smtClean="0"/>
              <a:t>9/11/21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74448-F894-EB48-8709-5AF438E65BC8}" type="slidenum">
              <a:rPr lang="en-US" smtClean="0"/>
              <a:t>‹#›</a:t>
            </a:fld>
            <a:endParaRPr lang="en-US"/>
          </a:p>
        </p:txBody>
      </p:sp>
    </p:spTree>
    <p:extLst>
      <p:ext uri="{BB962C8B-B14F-4D97-AF65-F5344CB8AC3E}">
        <p14:creationId xmlns:p14="http://schemas.microsoft.com/office/powerpoint/2010/main" val="196771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problems with time management , managing conflicts, and having a plan are the most common pain points for families across different regions and cultures regardless of the geolocations. Life became so fast and with having working members in the family those pain points become even worse. Some of the  main pain points around conflict of timing, deciding on having a plan, or assigning different responsibilities to different family members through out the day, not having sufficient reminders are very common now days and there are no web apps that resolve those pain points.. </a:t>
            </a:r>
          </a:p>
        </p:txBody>
      </p:sp>
      <p:sp>
        <p:nvSpPr>
          <p:cNvPr id="4" name="Slide Number Placeholder 3"/>
          <p:cNvSpPr>
            <a:spLocks noGrp="1"/>
          </p:cNvSpPr>
          <p:nvPr>
            <p:ph type="sldNum" sz="quarter" idx="5"/>
          </p:nvPr>
        </p:nvSpPr>
        <p:spPr/>
        <p:txBody>
          <a:bodyPr/>
          <a:lstStyle/>
          <a:p>
            <a:fld id="{51C74448-F894-EB48-8709-5AF438E65BC8}" type="slidenum">
              <a:rPr lang="en-US" smtClean="0"/>
              <a:t>3</a:t>
            </a:fld>
            <a:endParaRPr lang="en-US"/>
          </a:p>
        </p:txBody>
      </p:sp>
    </p:spTree>
    <p:extLst>
      <p:ext uri="{BB962C8B-B14F-4D97-AF65-F5344CB8AC3E}">
        <p14:creationId xmlns:p14="http://schemas.microsoft.com/office/powerpoint/2010/main" val="45111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our research we found out that they are no web application in the market that address the family needs that relates to managing time for home errands and grocery lists all in one application.</a:t>
            </a:r>
          </a:p>
          <a:p>
            <a:r>
              <a:rPr lang="en-US" dirty="0"/>
              <a:t>The market search hits for google , globally and with in the US indicates the high demand on lookups for Family application.</a:t>
            </a:r>
          </a:p>
          <a:p>
            <a:r>
              <a:rPr lang="en-US" dirty="0"/>
              <a:t>There is only one application that have couple of features that has 20 million subscribers.</a:t>
            </a:r>
          </a:p>
          <a:p>
            <a:r>
              <a:rPr lang="en-US" dirty="0"/>
              <a:t>This family application is going to be web based application that have access through mobile browser and potential enhanced those features by building a IOS and Android apps in the future but having a web based application can resolve the issue of users that can manage the application time during working hours while they are surfing the web on their laptops.</a:t>
            </a:r>
          </a:p>
        </p:txBody>
      </p:sp>
      <p:sp>
        <p:nvSpPr>
          <p:cNvPr id="4" name="Slide Number Placeholder 3"/>
          <p:cNvSpPr>
            <a:spLocks noGrp="1"/>
          </p:cNvSpPr>
          <p:nvPr>
            <p:ph type="sldNum" sz="quarter" idx="5"/>
          </p:nvPr>
        </p:nvSpPr>
        <p:spPr/>
        <p:txBody>
          <a:bodyPr/>
          <a:lstStyle/>
          <a:p>
            <a:fld id="{51C74448-F894-EB48-8709-5AF438E65BC8}" type="slidenum">
              <a:rPr lang="en-US" smtClean="0"/>
              <a:t>6</a:t>
            </a:fld>
            <a:endParaRPr lang="en-US"/>
          </a:p>
        </p:txBody>
      </p:sp>
    </p:spTree>
    <p:extLst>
      <p:ext uri="{BB962C8B-B14F-4D97-AF65-F5344CB8AC3E}">
        <p14:creationId xmlns:p14="http://schemas.microsoft.com/office/powerpoint/2010/main" val="6459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family app can be used by people with too many setups :</a:t>
            </a:r>
          </a:p>
          <a:p>
            <a:r>
              <a:rPr lang="en-US" dirty="0"/>
              <a:t>Families from all sizes can use family app features to organize their day to day activities. Also teams in the work space  can use this app to manage the department time to see team member availabilities throughout the day and work tasks assigned to each member throughout the time by listing those on the family dashboard .</a:t>
            </a:r>
          </a:p>
          <a:p>
            <a:endParaRPr lang="en-US" dirty="0"/>
          </a:p>
          <a:p>
            <a:r>
              <a:rPr lang="en-US" dirty="0"/>
              <a:t>Room mates can use family apps to manage time spent at home activities and share space needs and duties towards to it from  each member.</a:t>
            </a:r>
          </a:p>
          <a:p>
            <a:r>
              <a:rPr lang="en-US" dirty="0"/>
              <a:t> even Soccer or football team members can use it to manage training times , team members needs and alerts for future training events.</a:t>
            </a:r>
          </a:p>
        </p:txBody>
      </p:sp>
      <p:sp>
        <p:nvSpPr>
          <p:cNvPr id="4" name="Slide Number Placeholder 3"/>
          <p:cNvSpPr>
            <a:spLocks noGrp="1"/>
          </p:cNvSpPr>
          <p:nvPr>
            <p:ph type="sldNum" sz="quarter" idx="5"/>
          </p:nvPr>
        </p:nvSpPr>
        <p:spPr/>
        <p:txBody>
          <a:bodyPr/>
          <a:lstStyle/>
          <a:p>
            <a:fld id="{51C74448-F894-EB48-8709-5AF438E65BC8}" type="slidenum">
              <a:rPr lang="en-US" smtClean="0"/>
              <a:t>7</a:t>
            </a:fld>
            <a:endParaRPr lang="en-US"/>
          </a:p>
        </p:txBody>
      </p:sp>
    </p:spTree>
    <p:extLst>
      <p:ext uri="{BB962C8B-B14F-4D97-AF65-F5344CB8AC3E}">
        <p14:creationId xmlns:p14="http://schemas.microsoft.com/office/powerpoint/2010/main" val="318067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delivering the type of service that this solid solution provides would help our targeted audience by addressing the busy schedule of the family members, many of the customers would be obliged to sign up for a paid version after a free trial period.</a:t>
            </a:r>
          </a:p>
          <a:p>
            <a:r>
              <a:rPr lang="en-US" dirty="0"/>
              <a:t>The subscription would be very affordable such as  $0.99 a family where our customers can bring more members to the application  to make a more money.</a:t>
            </a:r>
          </a:p>
          <a:p>
            <a:r>
              <a:rPr lang="en-US" dirty="0"/>
              <a:t>With lower subscription cost we can give assurance to our users and with this reasonable rate, helpful and managing feature that we offer, we an meet our user’s needs and help them to make a better choice for a long-term subscription.</a:t>
            </a:r>
          </a:p>
          <a:p>
            <a:r>
              <a:rPr lang="en-US" dirty="0"/>
              <a:t>Every user of the family app will be given 30 day trial version which includes all the features. Once the trial  period expires, they can opt for the paid version to enjoy all the perks offered by this app.</a:t>
            </a:r>
          </a:p>
        </p:txBody>
      </p:sp>
      <p:sp>
        <p:nvSpPr>
          <p:cNvPr id="4" name="Slide Number Placeholder 3"/>
          <p:cNvSpPr>
            <a:spLocks noGrp="1"/>
          </p:cNvSpPr>
          <p:nvPr>
            <p:ph type="sldNum" sz="quarter" idx="5"/>
          </p:nvPr>
        </p:nvSpPr>
        <p:spPr/>
        <p:txBody>
          <a:bodyPr/>
          <a:lstStyle/>
          <a:p>
            <a:fld id="{51C74448-F894-EB48-8709-5AF438E65BC8}" type="slidenum">
              <a:rPr lang="en-US" smtClean="0"/>
              <a:t>8</a:t>
            </a:fld>
            <a:endParaRPr lang="en-US"/>
          </a:p>
        </p:txBody>
      </p:sp>
    </p:spTree>
    <p:extLst>
      <p:ext uri="{BB962C8B-B14F-4D97-AF65-F5344CB8AC3E}">
        <p14:creationId xmlns:p14="http://schemas.microsoft.com/office/powerpoint/2010/main" val="236672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starting strategy for the project we initiated the idea  at the discussion board in the class and </a:t>
            </a:r>
          </a:p>
          <a:p>
            <a:r>
              <a:rPr lang="en-US" dirty="0"/>
              <a:t>we started creating the team by defining  the skill set of each co-founder .</a:t>
            </a:r>
          </a:p>
          <a:p>
            <a:r>
              <a:rPr lang="en-US" dirty="0"/>
              <a:t>For creating the list of all the features we started meeting daily to brainstorm about the pain points</a:t>
            </a:r>
          </a:p>
          <a:p>
            <a:r>
              <a:rPr lang="en-US" dirty="0"/>
              <a:t> and the features that can help with resolving those pain points.  </a:t>
            </a:r>
          </a:p>
          <a:p>
            <a:r>
              <a:rPr lang="en-US" dirty="0"/>
              <a:t>Then we started documenting our thoughts in the wiki inside </a:t>
            </a:r>
            <a:r>
              <a:rPr lang="en-US" dirty="0" err="1"/>
              <a:t>github</a:t>
            </a:r>
            <a:r>
              <a:rPr lang="en-US" dirty="0"/>
              <a:t> and we </a:t>
            </a:r>
            <a:r>
              <a:rPr lang="en-US" dirty="0" err="1"/>
              <a:t>intiated</a:t>
            </a:r>
            <a:r>
              <a:rPr lang="en-US" dirty="0"/>
              <a:t> a macrolevel design how all these key features can come together as our  distributed system application   </a:t>
            </a:r>
          </a:p>
          <a:p>
            <a:r>
              <a:rPr lang="en-US" dirty="0"/>
              <a:t>Then we created our project dashboard in </a:t>
            </a:r>
            <a:r>
              <a:rPr lang="en-US" dirty="0" err="1"/>
              <a:t>github</a:t>
            </a:r>
            <a:r>
              <a:rPr lang="en-US" dirty="0"/>
              <a:t> and we started creating stories for each features </a:t>
            </a:r>
          </a:p>
          <a:p>
            <a:r>
              <a:rPr lang="en-US" dirty="0"/>
              <a:t>then each co founder started working on each story assigned to them from the dashboard. </a:t>
            </a:r>
          </a:p>
        </p:txBody>
      </p:sp>
      <p:sp>
        <p:nvSpPr>
          <p:cNvPr id="4" name="Slide Number Placeholder 3"/>
          <p:cNvSpPr>
            <a:spLocks noGrp="1"/>
          </p:cNvSpPr>
          <p:nvPr>
            <p:ph type="sldNum" sz="quarter" idx="5"/>
          </p:nvPr>
        </p:nvSpPr>
        <p:spPr/>
        <p:txBody>
          <a:bodyPr/>
          <a:lstStyle/>
          <a:p>
            <a:fld id="{51C74448-F894-EB48-8709-5AF438E65BC8}" type="slidenum">
              <a:rPr lang="en-US" smtClean="0"/>
              <a:t>10</a:t>
            </a:fld>
            <a:endParaRPr lang="en-US"/>
          </a:p>
        </p:txBody>
      </p:sp>
    </p:spTree>
    <p:extLst>
      <p:ext uri="{BB962C8B-B14F-4D97-AF65-F5344CB8AC3E}">
        <p14:creationId xmlns:p14="http://schemas.microsoft.com/office/powerpoint/2010/main" val="308047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use </a:t>
            </a:r>
            <a:r>
              <a:rPr lang="en-US" dirty="0" err="1"/>
              <a:t>ms</a:t>
            </a:r>
            <a:r>
              <a:rPr lang="en-US" dirty="0"/>
              <a:t> teams from the university account and created a group to communicate together </a:t>
            </a:r>
          </a:p>
          <a:p>
            <a:r>
              <a:rPr lang="en-US" dirty="0"/>
              <a:t>we have used the features such as share screen , daily meetings, and we have live document uploaded in teams.</a:t>
            </a:r>
          </a:p>
          <a:p>
            <a:r>
              <a:rPr lang="en-US" dirty="0"/>
              <a:t>And also elevated the features in </a:t>
            </a:r>
            <a:r>
              <a:rPr lang="en-US" dirty="0" err="1"/>
              <a:t>github</a:t>
            </a:r>
            <a:r>
              <a:rPr lang="en-US" dirty="0"/>
              <a:t> such as the wiki to document the application features and designs </a:t>
            </a:r>
          </a:p>
          <a:p>
            <a:r>
              <a:rPr lang="en-US" dirty="0"/>
              <a:t>we also considering git options for bills and deployment of the applications to the cloud .</a:t>
            </a:r>
          </a:p>
          <a:p>
            <a:r>
              <a:rPr lang="en-US" dirty="0"/>
              <a:t>We decided to use </a:t>
            </a:r>
            <a:r>
              <a:rPr lang="en-US" dirty="0" err="1"/>
              <a:t>intellij</a:t>
            </a:r>
            <a:r>
              <a:rPr lang="en-US" dirty="0"/>
              <a:t> idea for developing the application.</a:t>
            </a:r>
          </a:p>
          <a:p>
            <a:r>
              <a:rPr lang="en-US" dirty="0"/>
              <a:t>As far as the development tool kit we are considering java 11 </a:t>
            </a:r>
            <a:r>
              <a:rPr lang="en-US" dirty="0" err="1"/>
              <a:t>jdk</a:t>
            </a:r>
            <a:r>
              <a:rPr lang="en-US" dirty="0"/>
              <a:t>, and angular 9/10 and node </a:t>
            </a:r>
            <a:r>
              <a:rPr lang="en-US" dirty="0" err="1"/>
              <a:t>js</a:t>
            </a:r>
            <a:r>
              <a:rPr lang="en-US" dirty="0"/>
              <a:t> </a:t>
            </a:r>
          </a:p>
          <a:p>
            <a:r>
              <a:rPr lang="en-US" dirty="0"/>
              <a:t>And for the frontend we will have layer of html and </a:t>
            </a:r>
            <a:r>
              <a:rPr lang="en-US" dirty="0" err="1"/>
              <a:t>css</a:t>
            </a:r>
            <a:r>
              <a:rPr lang="en-US" dirty="0"/>
              <a:t> </a:t>
            </a:r>
          </a:p>
        </p:txBody>
      </p:sp>
      <p:sp>
        <p:nvSpPr>
          <p:cNvPr id="4" name="Slide Number Placeholder 3"/>
          <p:cNvSpPr>
            <a:spLocks noGrp="1"/>
          </p:cNvSpPr>
          <p:nvPr>
            <p:ph type="sldNum" sz="quarter" idx="5"/>
          </p:nvPr>
        </p:nvSpPr>
        <p:spPr/>
        <p:txBody>
          <a:bodyPr/>
          <a:lstStyle/>
          <a:p>
            <a:fld id="{51C74448-F894-EB48-8709-5AF438E65BC8}" type="slidenum">
              <a:rPr lang="en-US" smtClean="0"/>
              <a:t>11</a:t>
            </a:fld>
            <a:endParaRPr lang="en-US"/>
          </a:p>
        </p:txBody>
      </p:sp>
    </p:spTree>
    <p:extLst>
      <p:ext uri="{BB962C8B-B14F-4D97-AF65-F5344CB8AC3E}">
        <p14:creationId xmlns:p14="http://schemas.microsoft.com/office/powerpoint/2010/main" val="360664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E1B4-F129-F24E-B265-EB1D05AD9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4D875-3F48-8E43-9989-3C0F85313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C7C59-A19F-D647-9985-0D1B9368CA1C}"/>
              </a:ext>
            </a:extLst>
          </p:cNvPr>
          <p:cNvSpPr>
            <a:spLocks noGrp="1"/>
          </p:cNvSpPr>
          <p:nvPr>
            <p:ph type="dt" sz="half" idx="10"/>
          </p:nvPr>
        </p:nvSpPr>
        <p:spPr/>
        <p:txBody>
          <a:bodyPr/>
          <a:lstStyle/>
          <a:p>
            <a:fld id="{D6D0F569-AC90-44EB-9EF4-4E5C2F5D823C}" type="datetime1">
              <a:rPr lang="en-US" smtClean="0"/>
              <a:t>9/8/21</a:t>
            </a:fld>
            <a:endParaRPr lang="en-US" dirty="0"/>
          </a:p>
        </p:txBody>
      </p:sp>
      <p:sp>
        <p:nvSpPr>
          <p:cNvPr id="5" name="Footer Placeholder 4">
            <a:extLst>
              <a:ext uri="{FF2B5EF4-FFF2-40B4-BE49-F238E27FC236}">
                <a16:creationId xmlns:a16="http://schemas.microsoft.com/office/drawing/2014/main" id="{A897F508-47A2-9849-811A-0DED7B07F3E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266D1B9-529F-BB4B-B83A-A551FE1CDCA1}"/>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00693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0B75-139E-2140-AE5D-DDE0043C9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2E2C23-5DC3-E841-BF65-74B865760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3A7AD-8F46-F647-87A0-8DB37E5DD1CB}"/>
              </a:ext>
            </a:extLst>
          </p:cNvPr>
          <p:cNvSpPr>
            <a:spLocks noGrp="1"/>
          </p:cNvSpPr>
          <p:nvPr>
            <p:ph type="dt" sz="half" idx="10"/>
          </p:nvPr>
        </p:nvSpPr>
        <p:spPr/>
        <p:txBody>
          <a:bodyPr/>
          <a:lstStyle/>
          <a:p>
            <a:fld id="{46BA7D41-E8B7-4A0B-B861-3EC4AE88917D}" type="datetime1">
              <a:rPr lang="en-US" smtClean="0"/>
              <a:t>9/8/21</a:t>
            </a:fld>
            <a:endParaRPr lang="en-US" dirty="0"/>
          </a:p>
        </p:txBody>
      </p:sp>
      <p:sp>
        <p:nvSpPr>
          <p:cNvPr id="5" name="Footer Placeholder 4">
            <a:extLst>
              <a:ext uri="{FF2B5EF4-FFF2-40B4-BE49-F238E27FC236}">
                <a16:creationId xmlns:a16="http://schemas.microsoft.com/office/drawing/2014/main" id="{8E20025D-8859-0F44-9596-E44D3A26715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C9F73C3-434E-6A48-8E14-07D1A1FC30CF}"/>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6654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AF700-B5F9-634B-8F4E-2E868AB8D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CB2A8-C68D-6344-9E1F-C39F174CE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ADB07-D21C-6444-A3F7-C8C01AD6BF07}"/>
              </a:ext>
            </a:extLst>
          </p:cNvPr>
          <p:cNvSpPr>
            <a:spLocks noGrp="1"/>
          </p:cNvSpPr>
          <p:nvPr>
            <p:ph type="dt" sz="half" idx="10"/>
          </p:nvPr>
        </p:nvSpPr>
        <p:spPr/>
        <p:txBody>
          <a:bodyPr/>
          <a:lstStyle/>
          <a:p>
            <a:fld id="{A7C34823-0B19-4B4E-A643-7A3B0A3D24D6}" type="datetime1">
              <a:rPr lang="en-US" smtClean="0"/>
              <a:t>9/8/21</a:t>
            </a:fld>
            <a:endParaRPr lang="en-US" dirty="0"/>
          </a:p>
        </p:txBody>
      </p:sp>
      <p:sp>
        <p:nvSpPr>
          <p:cNvPr id="5" name="Footer Placeholder 4">
            <a:extLst>
              <a:ext uri="{FF2B5EF4-FFF2-40B4-BE49-F238E27FC236}">
                <a16:creationId xmlns:a16="http://schemas.microsoft.com/office/drawing/2014/main" id="{2E95CECE-D51B-FC4E-9D8A-19308EE06C3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95B4918-BC37-5249-A9EA-31042A1F53A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4032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DB6E-B85D-DE4F-8C9C-5DDDC86DB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A82B9-1465-E540-8238-36572FAD6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5CFEB-E2A2-EB46-97B4-25BA12117A59}"/>
              </a:ext>
            </a:extLst>
          </p:cNvPr>
          <p:cNvSpPr>
            <a:spLocks noGrp="1"/>
          </p:cNvSpPr>
          <p:nvPr>
            <p:ph type="dt" sz="half" idx="10"/>
          </p:nvPr>
        </p:nvSpPr>
        <p:spPr/>
        <p:txBody>
          <a:bodyPr/>
          <a:lstStyle/>
          <a:p>
            <a:fld id="{8C2D79EF-17C8-45D8-9866-DAF5723FC604}" type="datetime1">
              <a:rPr lang="en-US" smtClean="0"/>
              <a:t>9/8/21</a:t>
            </a:fld>
            <a:endParaRPr lang="en-US" dirty="0"/>
          </a:p>
        </p:txBody>
      </p:sp>
      <p:sp>
        <p:nvSpPr>
          <p:cNvPr id="5" name="Footer Placeholder 4">
            <a:extLst>
              <a:ext uri="{FF2B5EF4-FFF2-40B4-BE49-F238E27FC236}">
                <a16:creationId xmlns:a16="http://schemas.microsoft.com/office/drawing/2014/main" id="{D17AF198-C616-044B-A0A8-BB76F7E28E9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CC831F1-EA30-9D4A-920F-2208D623C6F8}"/>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6854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F158-557A-9E43-AF71-46FC2EA38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A5330D-E0FA-164B-8AFA-5B880BF2E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D0DD9-9DA7-FD49-A737-2B1324FE8058}"/>
              </a:ext>
            </a:extLst>
          </p:cNvPr>
          <p:cNvSpPr>
            <a:spLocks noGrp="1"/>
          </p:cNvSpPr>
          <p:nvPr>
            <p:ph type="dt" sz="half" idx="10"/>
          </p:nvPr>
        </p:nvSpPr>
        <p:spPr/>
        <p:txBody>
          <a:bodyPr/>
          <a:lstStyle/>
          <a:p>
            <a:fld id="{DFFC2ADC-3680-4013-A757-E4663495DB98}" type="datetime1">
              <a:rPr lang="en-US" smtClean="0"/>
              <a:t>9/8/21</a:t>
            </a:fld>
            <a:endParaRPr lang="en-US" dirty="0"/>
          </a:p>
        </p:txBody>
      </p:sp>
      <p:sp>
        <p:nvSpPr>
          <p:cNvPr id="5" name="Footer Placeholder 4">
            <a:extLst>
              <a:ext uri="{FF2B5EF4-FFF2-40B4-BE49-F238E27FC236}">
                <a16:creationId xmlns:a16="http://schemas.microsoft.com/office/drawing/2014/main" id="{0BA277F0-52D6-1A4F-83CB-FD80191B724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447C4A2-89A3-A943-936A-9C79BDC7C48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190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5A66-B769-504F-8855-437B66C773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F8E2E-E6F6-734E-8AF8-DCA42E63EA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67C177-E87E-E84C-90D0-8BB37A5912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7DCBF-DA19-6542-AB66-482073EF5BCA}"/>
              </a:ext>
            </a:extLst>
          </p:cNvPr>
          <p:cNvSpPr>
            <a:spLocks noGrp="1"/>
          </p:cNvSpPr>
          <p:nvPr>
            <p:ph type="dt" sz="half" idx="10"/>
          </p:nvPr>
        </p:nvSpPr>
        <p:spPr/>
        <p:txBody>
          <a:bodyPr/>
          <a:lstStyle/>
          <a:p>
            <a:fld id="{4751BA94-5DCA-4F19-960F-0FB2BD5EE85A}" type="datetime1">
              <a:rPr lang="en-US" smtClean="0"/>
              <a:t>9/8/21</a:t>
            </a:fld>
            <a:endParaRPr lang="en-US" dirty="0"/>
          </a:p>
        </p:txBody>
      </p:sp>
      <p:sp>
        <p:nvSpPr>
          <p:cNvPr id="6" name="Footer Placeholder 5">
            <a:extLst>
              <a:ext uri="{FF2B5EF4-FFF2-40B4-BE49-F238E27FC236}">
                <a16:creationId xmlns:a16="http://schemas.microsoft.com/office/drawing/2014/main" id="{492A5010-4EDD-C645-9927-69A481213A4C}"/>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308F46DE-C7FA-0644-A856-487A3ECDD3B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2562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A2A7-5161-D948-BBF7-01657E5297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16B06-0D9D-304D-9683-484EA0CB4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7CB44-2502-BC49-8F8F-7DD24FB263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6D8B5-6F5A-3F47-ACA9-6B38188AB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3F770-1BB7-B540-9467-2E4D0CD19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12D7D-D19C-A14F-A98E-85E33F16D528}"/>
              </a:ext>
            </a:extLst>
          </p:cNvPr>
          <p:cNvSpPr>
            <a:spLocks noGrp="1"/>
          </p:cNvSpPr>
          <p:nvPr>
            <p:ph type="dt" sz="half" idx="10"/>
          </p:nvPr>
        </p:nvSpPr>
        <p:spPr/>
        <p:txBody>
          <a:bodyPr/>
          <a:lstStyle/>
          <a:p>
            <a:fld id="{5ECD8B30-1B71-45A1-8314-D59C86F581E1}" type="datetime1">
              <a:rPr lang="en-US" smtClean="0"/>
              <a:pPr/>
              <a:t>9/8/21</a:t>
            </a:fld>
            <a:endParaRPr lang="en-US" b="1" dirty="0"/>
          </a:p>
        </p:txBody>
      </p:sp>
      <p:sp>
        <p:nvSpPr>
          <p:cNvPr id="8" name="Footer Placeholder 7">
            <a:extLst>
              <a:ext uri="{FF2B5EF4-FFF2-40B4-BE49-F238E27FC236}">
                <a16:creationId xmlns:a16="http://schemas.microsoft.com/office/drawing/2014/main" id="{2E4D9AB0-8872-EA48-8295-B89FFF35AC43}"/>
              </a:ext>
            </a:extLst>
          </p:cNvPr>
          <p:cNvSpPr>
            <a:spLocks noGrp="1"/>
          </p:cNvSpPr>
          <p:nvPr>
            <p:ph type="ftr" sz="quarter" idx="11"/>
          </p:nvPr>
        </p:nvSpPr>
        <p:spPr/>
        <p:txBody>
          <a:bodyPr/>
          <a:lstStyle/>
          <a:p>
            <a:r>
              <a:rPr lang="en-US"/>
              <a:t>Sample Footer Text</a:t>
            </a:r>
            <a:endParaRPr lang="en-US" b="1" dirty="0"/>
          </a:p>
        </p:txBody>
      </p:sp>
      <p:sp>
        <p:nvSpPr>
          <p:cNvPr id="9" name="Slide Number Placeholder 8">
            <a:extLst>
              <a:ext uri="{FF2B5EF4-FFF2-40B4-BE49-F238E27FC236}">
                <a16:creationId xmlns:a16="http://schemas.microsoft.com/office/drawing/2014/main" id="{F5EA7AB8-8C3E-5049-86F5-F1F2AAA8CDBB}"/>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058462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5B5B-2137-E547-BF2B-0C9818CE9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EADC8-04CC-E041-A1F8-76080474EDFF}"/>
              </a:ext>
            </a:extLst>
          </p:cNvPr>
          <p:cNvSpPr>
            <a:spLocks noGrp="1"/>
          </p:cNvSpPr>
          <p:nvPr>
            <p:ph type="dt" sz="half" idx="10"/>
          </p:nvPr>
        </p:nvSpPr>
        <p:spPr/>
        <p:txBody>
          <a:bodyPr/>
          <a:lstStyle/>
          <a:p>
            <a:fld id="{3781E23F-BD3C-4F23-B116-2B758120C8AC}" type="datetime1">
              <a:rPr lang="en-US" smtClean="0"/>
              <a:t>9/8/21</a:t>
            </a:fld>
            <a:endParaRPr lang="en-US" dirty="0"/>
          </a:p>
        </p:txBody>
      </p:sp>
      <p:sp>
        <p:nvSpPr>
          <p:cNvPr id="4" name="Footer Placeholder 3">
            <a:extLst>
              <a:ext uri="{FF2B5EF4-FFF2-40B4-BE49-F238E27FC236}">
                <a16:creationId xmlns:a16="http://schemas.microsoft.com/office/drawing/2014/main" id="{4EA46AF0-A699-D346-B2A7-CB9DAAD2F6D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1D2B3E5-BDEE-4C49-90C7-3503B846106B}"/>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12320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46E5D-7E4B-CF4B-8CEF-8BDDC3971146}"/>
              </a:ext>
            </a:extLst>
          </p:cNvPr>
          <p:cNvSpPr>
            <a:spLocks noGrp="1"/>
          </p:cNvSpPr>
          <p:nvPr>
            <p:ph type="dt" sz="half" idx="10"/>
          </p:nvPr>
        </p:nvSpPr>
        <p:spPr/>
        <p:txBody>
          <a:bodyPr/>
          <a:lstStyle/>
          <a:p>
            <a:fld id="{473CFAA9-6D59-4D98-869E-ACBDB83B2CA4}" type="datetime1">
              <a:rPr lang="en-US" smtClean="0"/>
              <a:t>9/8/21</a:t>
            </a:fld>
            <a:endParaRPr lang="en-US"/>
          </a:p>
        </p:txBody>
      </p:sp>
      <p:sp>
        <p:nvSpPr>
          <p:cNvPr id="3" name="Footer Placeholder 2">
            <a:extLst>
              <a:ext uri="{FF2B5EF4-FFF2-40B4-BE49-F238E27FC236}">
                <a16:creationId xmlns:a16="http://schemas.microsoft.com/office/drawing/2014/main" id="{D6C1F60E-4EBD-3B47-A292-910C4F4D03C3}"/>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FFF1033C-CF58-0943-9288-A31A79FA5522}"/>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1558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9B3E-4829-3947-B008-5C09D70BE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AF409-EBD1-404D-A5AF-4051E1BE6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BD3204-DA94-8F4D-BFC0-21CE2F43D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D3A90-7D04-6243-BC96-316E682A9B2A}"/>
              </a:ext>
            </a:extLst>
          </p:cNvPr>
          <p:cNvSpPr>
            <a:spLocks noGrp="1"/>
          </p:cNvSpPr>
          <p:nvPr>
            <p:ph type="dt" sz="half" idx="10"/>
          </p:nvPr>
        </p:nvSpPr>
        <p:spPr/>
        <p:txBody>
          <a:bodyPr/>
          <a:lstStyle/>
          <a:p>
            <a:fld id="{DC410804-27E3-430A-BB42-B831260DE39A}" type="datetime1">
              <a:rPr lang="en-US" smtClean="0"/>
              <a:t>9/8/21</a:t>
            </a:fld>
            <a:endParaRPr lang="en-US" dirty="0"/>
          </a:p>
        </p:txBody>
      </p:sp>
      <p:sp>
        <p:nvSpPr>
          <p:cNvPr id="6" name="Footer Placeholder 5">
            <a:extLst>
              <a:ext uri="{FF2B5EF4-FFF2-40B4-BE49-F238E27FC236}">
                <a16:creationId xmlns:a16="http://schemas.microsoft.com/office/drawing/2014/main" id="{5C35C850-FB90-AA47-86EB-86AAC469FD6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5EB4802-F19F-2C4C-BD7F-A73D90FD9AE9}"/>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65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C4B2-608A-DF4A-A3AC-BA15594E0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C61C4-DEDF-F144-8FBC-10DB09F43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70C61F-4CB7-1F44-A04F-E6704EF2A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1BB2A-D1E1-DF40-B0AC-04CAC7B61968}"/>
              </a:ext>
            </a:extLst>
          </p:cNvPr>
          <p:cNvSpPr>
            <a:spLocks noGrp="1"/>
          </p:cNvSpPr>
          <p:nvPr>
            <p:ph type="dt" sz="half" idx="10"/>
          </p:nvPr>
        </p:nvSpPr>
        <p:spPr/>
        <p:txBody>
          <a:bodyPr/>
          <a:lstStyle/>
          <a:p>
            <a:fld id="{60E22DE3-3D1A-4D53-B9A6-6C7463B8C992}" type="datetime1">
              <a:rPr lang="en-US" smtClean="0"/>
              <a:t>9/8/21</a:t>
            </a:fld>
            <a:endParaRPr lang="en-US" dirty="0"/>
          </a:p>
        </p:txBody>
      </p:sp>
      <p:sp>
        <p:nvSpPr>
          <p:cNvPr id="6" name="Footer Placeholder 5">
            <a:extLst>
              <a:ext uri="{FF2B5EF4-FFF2-40B4-BE49-F238E27FC236}">
                <a16:creationId xmlns:a16="http://schemas.microsoft.com/office/drawing/2014/main" id="{778CA206-82C0-A642-808B-094BECC8DB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B98250-14D3-7B44-BCDE-B8FC649D5A7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316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362A3-FE1C-2446-AB5E-4709F2452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A0F05-0C6F-E347-87E6-17F2A6E6F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1E1DA-7988-E949-88F5-9EFC12278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9/8/21</a:t>
            </a:fld>
            <a:endParaRPr lang="en-US" b="1" dirty="0"/>
          </a:p>
        </p:txBody>
      </p:sp>
      <p:sp>
        <p:nvSpPr>
          <p:cNvPr id="5" name="Footer Placeholder 4">
            <a:extLst>
              <a:ext uri="{FF2B5EF4-FFF2-40B4-BE49-F238E27FC236}">
                <a16:creationId xmlns:a16="http://schemas.microsoft.com/office/drawing/2014/main" id="{654C23AC-4717-5340-9DDA-CF47F7D05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8022E38E-ED2D-BB43-BB40-12E135C86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774210196"/>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2367"/>
            <a:ext cx="12191980" cy="6857990"/>
          </a:xfrm>
          <a:prstGeom prst="rect">
            <a:avLst/>
          </a:prstGeom>
        </p:spPr>
      </p:pic>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6000">
                <a:latin typeface="Times New Roman" panose="02020603050405020304" pitchFamily="18" charset="0"/>
                <a:cs typeface="Times New Roman" panose="02020603050405020304" pitchFamily="18" charset="0"/>
              </a:rPr>
              <a:t>The Family web app</a:t>
            </a:r>
            <a:endParaRPr lang="en-US"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a:t>Team Ninja</a:t>
            </a:r>
          </a:p>
          <a:p>
            <a:r>
              <a:rPr lang="en-US" sz="1700"/>
              <a:t>Supervised by Professor Pei Young</a:t>
            </a:r>
            <a:endParaRPr lang="en-US" sz="1700" dirty="0"/>
          </a:p>
        </p:txBody>
      </p:sp>
      <p:pic>
        <p:nvPicPr>
          <p:cNvPr id="6" name="Picture 5" descr="Logo, icon&#10;&#10;Description automatically generated">
            <a:extLst>
              <a:ext uri="{FF2B5EF4-FFF2-40B4-BE49-F238E27FC236}">
                <a16:creationId xmlns:a16="http://schemas.microsoft.com/office/drawing/2014/main" id="{C388EB29-5816-AD4A-9FB2-A57CC15E8FA6}"/>
              </a:ext>
            </a:extLst>
          </p:cNvPr>
          <p:cNvPicPr>
            <a:picLocks noChangeAspect="1"/>
          </p:cNvPicPr>
          <p:nvPr/>
        </p:nvPicPr>
        <p:blipFill>
          <a:blip r:embed="rId3"/>
          <a:stretch>
            <a:fillRect/>
          </a:stretch>
        </p:blipFill>
        <p:spPr>
          <a:xfrm>
            <a:off x="448354" y="5692123"/>
            <a:ext cx="1368089" cy="1167747"/>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team.</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list of key features.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Design and document the over all macro level design.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Build feature by feature in an agile environment.</a:t>
            </a:r>
          </a:p>
        </p:txBody>
      </p:sp>
      <p:pic>
        <p:nvPicPr>
          <p:cNvPr id="4" name="Content Placeholder 4" descr="Logo, icon&#10;&#10;Description automatically generated">
            <a:extLst>
              <a:ext uri="{FF2B5EF4-FFF2-40B4-BE49-F238E27FC236}">
                <a16:creationId xmlns:a16="http://schemas.microsoft.com/office/drawing/2014/main" id="{39E06293-0CAE-074E-8DFF-3AF6AC0D4711}"/>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1:38:44 PM" descr="Audio Recording Sep 11, 2021 at 1:38:44 PM">
            <a:hlinkClick r:id="" action="ppaction://media"/>
            <a:extLst>
              <a:ext uri="{FF2B5EF4-FFF2-40B4-BE49-F238E27FC236}">
                <a16:creationId xmlns:a16="http://schemas.microsoft.com/office/drawing/2014/main" id="{49348223-40AA-7849-AC40-79D64C0AE48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41371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8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Microsoft Teams and outlook email for communication between team members.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Github</a:t>
            </a:r>
            <a:r>
              <a:rPr lang="en-US" sz="2000" dirty="0">
                <a:solidFill>
                  <a:schemeClr val="accent1">
                    <a:lumMod val="50000"/>
                  </a:schemeClr>
                </a:solidFill>
                <a:latin typeface="Times New Roman" panose="02020603050405020304" pitchFamily="18" charset="0"/>
                <a:cs typeface="Times New Roman" panose="02020603050405020304" pitchFamily="18" charset="0"/>
              </a:rPr>
              <a:t> used for version control ,wiki, and documentation. We are planning to elevate git options for CI/CD pipelines deployment and unit/integration testing.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using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Intellij</a:t>
            </a:r>
            <a:r>
              <a:rPr lang="en-US" sz="2000" dirty="0">
                <a:solidFill>
                  <a:schemeClr val="accent1">
                    <a:lumMod val="50000"/>
                  </a:schemeClr>
                </a:solidFill>
                <a:latin typeface="Times New Roman" panose="02020603050405020304" pitchFamily="18" charset="0"/>
                <a:cs typeface="Times New Roman" panose="02020603050405020304" pitchFamily="18" charset="0"/>
              </a:rPr>
              <a:t>-idea as an IDE for development.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Java 11 JDK, angular 9, Node.</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HTML, CSS.</a:t>
            </a:r>
          </a:p>
        </p:txBody>
      </p:sp>
      <p:pic>
        <p:nvPicPr>
          <p:cNvPr id="4" name="Content Placeholder 4" descr="Logo, icon&#10;&#10;Description automatically generated">
            <a:extLst>
              <a:ext uri="{FF2B5EF4-FFF2-40B4-BE49-F238E27FC236}">
                <a16:creationId xmlns:a16="http://schemas.microsoft.com/office/drawing/2014/main" id="{21AFB892-7B3E-104F-89A7-E1AF20417A3A}"/>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1:58:50 PM" descr="Audio Recording Sep 11, 2021 at 1:58:50 PM">
            <a:hlinkClick r:id="" action="ppaction://media"/>
            <a:extLst>
              <a:ext uri="{FF2B5EF4-FFF2-40B4-BE49-F238E27FC236}">
                <a16:creationId xmlns:a16="http://schemas.microsoft.com/office/drawing/2014/main" id="{592C772A-18F9-2640-A4B6-F1A8B982E42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7864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3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6317-464D-A54A-B630-DE83F509AA90}"/>
              </a:ext>
            </a:extLst>
          </p:cNvPr>
          <p:cNvSpPr>
            <a:spLocks noGrp="1"/>
          </p:cNvSpPr>
          <p:nvPr>
            <p:ph type="title"/>
          </p:nvPr>
        </p:nvSpPr>
        <p:spPr>
          <a:xfrm>
            <a:off x="2419930" y="1662077"/>
            <a:ext cx="8911687" cy="2804890"/>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THANK YOU FOR YOUR TIME!</a:t>
            </a:r>
            <a:br>
              <a:rPr lang="en-US" dirty="0">
                <a:solidFill>
                  <a:srgbClr val="002060"/>
                </a:solidFill>
                <a:latin typeface="Times New Roman" panose="02020603050405020304" pitchFamily="18" charset="0"/>
                <a:cs typeface="Times New Roman" panose="02020603050405020304" pitchFamily="18" charset="0"/>
              </a:rPr>
            </a:b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NOW LET’S SEE IF THERE ARE ANY QUESTIONS</a:t>
            </a:r>
          </a:p>
        </p:txBody>
      </p:sp>
      <p:pic>
        <p:nvPicPr>
          <p:cNvPr id="4" name="Content Placeholder 4" descr="Logo, icon&#10;&#10;Description automatically generated">
            <a:extLst>
              <a:ext uri="{FF2B5EF4-FFF2-40B4-BE49-F238E27FC236}">
                <a16:creationId xmlns:a16="http://schemas.microsoft.com/office/drawing/2014/main" id="{8ECA0F48-1133-2945-AAF6-D9F4EECEF2E0}"/>
              </a:ext>
            </a:extLst>
          </p:cNvPr>
          <p:cNvPicPr>
            <a:picLocks noChangeAspect="1"/>
          </p:cNvPicPr>
          <p:nvPr/>
        </p:nvPicPr>
        <p:blipFill>
          <a:blip r:embed="rId2"/>
          <a:stretch>
            <a:fillRect/>
          </a:stretch>
        </p:blipFill>
        <p:spPr>
          <a:xfrm>
            <a:off x="9378778" y="4040637"/>
            <a:ext cx="1952839" cy="1754681"/>
          </a:xfrm>
          <a:prstGeom prst="rect">
            <a:avLst/>
          </a:prstGeom>
        </p:spPr>
      </p:pic>
    </p:spTree>
    <p:extLst>
      <p:ext uri="{BB962C8B-B14F-4D97-AF65-F5344CB8AC3E}">
        <p14:creationId xmlns:p14="http://schemas.microsoft.com/office/powerpoint/2010/main" val="303963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Family Web App</a:t>
            </a:r>
          </a:p>
        </p:txBody>
      </p:sp>
      <p:pic>
        <p:nvPicPr>
          <p:cNvPr id="5" name="Content Placeholder 4" descr="Logo, icon&#10;&#10;Description automatically generated">
            <a:extLst>
              <a:ext uri="{FF2B5EF4-FFF2-40B4-BE49-F238E27FC236}">
                <a16:creationId xmlns:a16="http://schemas.microsoft.com/office/drawing/2014/main" id="{246C5EFA-00DA-4C48-9084-75D0BBB088FC}"/>
              </a:ext>
            </a:extLst>
          </p:cNvPr>
          <p:cNvPicPr>
            <a:picLocks noGrp="1" noChangeAspect="1"/>
          </p:cNvPicPr>
          <p:nvPr>
            <p:ph idx="1"/>
          </p:nvPr>
        </p:nvPicPr>
        <p:blipFill>
          <a:blip r:embed="rId2"/>
          <a:stretch>
            <a:fillRect/>
          </a:stretch>
        </p:blipFill>
        <p:spPr>
          <a:xfrm>
            <a:off x="838200" y="1980733"/>
            <a:ext cx="2355426" cy="2010499"/>
          </a:xfrm>
        </p:spPr>
      </p:pic>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554545"/>
          </a:xfrm>
          <a:prstGeom prst="rect">
            <a:avLst/>
          </a:prstGeom>
        </p:spPr>
        <p:txBody>
          <a:bodyPr wrap="square">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Team Ninja</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Sai Teja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Alladi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err="1">
                <a:solidFill>
                  <a:schemeClr val="accent1">
                    <a:lumMod val="50000"/>
                  </a:schemeClr>
                </a:solidFill>
                <a:latin typeface="Times New Roman" panose="02020603050405020304" pitchFamily="18" charset="0"/>
                <a:cs typeface="Times New Roman" panose="02020603050405020304" pitchFamily="18" charset="0"/>
              </a:rPr>
              <a:t>Snigdha</a:t>
            </a:r>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Kalipindi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Cassandra Mae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Chandankumar</a:t>
            </a:r>
            <a:r>
              <a:rPr lang="en-US" sz="2000" dirty="0">
                <a:solidFill>
                  <a:schemeClr val="accent1">
                    <a:lumMod val="50000"/>
                  </a:schemeClr>
                </a:solidFill>
                <a:latin typeface="Times New Roman" panose="02020603050405020304" pitchFamily="18" charset="0"/>
                <a:cs typeface="Times New Roman" panose="02020603050405020304" pitchFamily="18" charset="0"/>
              </a:rPr>
              <a:t> Patel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Vamsi Krishna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Tummala</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Khaled Saleh</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559360" cy="1015663"/>
          </a:xfrm>
          <a:prstGeom prst="rect">
            <a:avLst/>
          </a:prstGeom>
          <a:noFill/>
        </p:spPr>
        <p:txBody>
          <a:bodyPr wrap="none" rtlCol="0">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Organizer , family corner, Fam spot&lt;Proposed name &gt;</a:t>
            </a:r>
          </a:p>
          <a:p>
            <a:pPr marL="285750" indent="-285750">
              <a:buFontTx/>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Less Family worry about what to do and what's next.</a:t>
            </a:r>
          </a:p>
          <a:p>
            <a:pPr marL="285750" indent="-285750">
              <a:buFontTx/>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Have visibility to what your family doing.</a:t>
            </a:r>
          </a:p>
        </p:txBody>
      </p:sp>
    </p:spTree>
    <p:extLst>
      <p:ext uri="{BB962C8B-B14F-4D97-AF65-F5344CB8AC3E}">
        <p14:creationId xmlns:p14="http://schemas.microsoft.com/office/powerpoint/2010/main" val="31708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Conflicts with timings and commitments.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deciding and having a plan.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Difficulty having a setup for family duties( grocery shopping, doctor appointments ..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etc</a:t>
            </a:r>
            <a:r>
              <a:rPr lang="en-US" sz="2000" dirty="0">
                <a:solidFill>
                  <a:schemeClr val="accent1">
                    <a:lumMod val="50000"/>
                  </a:schemeClr>
                </a:solidFill>
                <a:latin typeface="Times New Roman" panose="02020603050405020304" pitchFamily="18" charset="0"/>
                <a:cs typeface="Times New Roman" panose="02020603050405020304" pitchFamily="18" charset="0"/>
              </a:rPr>
              <a:t>)</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Unawareness with activities can be done around family residence area.</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to keep up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with deciding a family matter.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Apps out there on phones is not convenient during work while on a laptop.</a:t>
            </a:r>
          </a:p>
        </p:txBody>
      </p:sp>
      <p:pic>
        <p:nvPicPr>
          <p:cNvPr id="4" name="Content Placeholder 4" descr="Logo, icon&#10;&#10;Description automatically generated">
            <a:extLst>
              <a:ext uri="{FF2B5EF4-FFF2-40B4-BE49-F238E27FC236}">
                <a16:creationId xmlns:a16="http://schemas.microsoft.com/office/drawing/2014/main" id="{DD24A402-2534-FD48-ADB5-84C61844C3E4}"/>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6" name="Audio Recording Sep 11, 2021 at 5:11:22 PM" descr="Audio Recording Sep 11, 2021 at 5:11:22 PM">
            <a:hlinkClick r:id="" action="ppaction://media"/>
            <a:extLst>
              <a:ext uri="{FF2B5EF4-FFF2-40B4-BE49-F238E27FC236}">
                <a16:creationId xmlns:a16="http://schemas.microsoft.com/office/drawing/2014/main" id="{28B9D944-A5A8-7340-830D-175677E6010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1383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57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Time management /calendar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forum to have suggestions, Ideas,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Alerts and TODO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What's around me functionality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Voting capabilities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Criminal activities around home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 app that allow family members to use while taking care of daily duties on a laptop.</a:t>
            </a:r>
          </a:p>
        </p:txBody>
      </p:sp>
      <p:pic>
        <p:nvPicPr>
          <p:cNvPr id="4" name="Content Placeholder 4" descr="Logo, icon&#10;&#10;Description automatically generated">
            <a:extLst>
              <a:ext uri="{FF2B5EF4-FFF2-40B4-BE49-F238E27FC236}">
                <a16:creationId xmlns:a16="http://schemas.microsoft.com/office/drawing/2014/main" id="{BB43C2E2-785B-194A-B4EB-CB744DC45E8E}"/>
              </a:ext>
            </a:extLst>
          </p:cNvPr>
          <p:cNvPicPr>
            <a:picLocks noChangeAspect="1"/>
          </p:cNvPicPr>
          <p:nvPr/>
        </p:nvPicPr>
        <p:blipFill>
          <a:blip r:embed="rId4"/>
          <a:stretch>
            <a:fillRect/>
          </a:stretch>
        </p:blipFill>
        <p:spPr>
          <a:xfrm>
            <a:off x="9720523" y="395394"/>
            <a:ext cx="1455442" cy="1295294"/>
          </a:xfrm>
          <a:prstGeom prst="rect">
            <a:avLst/>
          </a:prstGeom>
        </p:spPr>
      </p:pic>
      <p:pic>
        <p:nvPicPr>
          <p:cNvPr id="5" name="Audio Recording Sep 11, 2021 at 5:14:18 PM" descr="Audio Recording Sep 11, 2021 at 5:14:18 PM">
            <a:hlinkClick r:id="" action="ppaction://media"/>
            <a:extLst>
              <a:ext uri="{FF2B5EF4-FFF2-40B4-BE49-F238E27FC236}">
                <a16:creationId xmlns:a16="http://schemas.microsoft.com/office/drawing/2014/main" id="{E3263325-7CF9-3F48-963A-E91A2F6204A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088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 solution is going to focus mainly on providing a solution that the user is convinced of using.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trying to provide a feature rich solution that is not provided by the only competitor.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web-based application ( not phone app ) is going to be an advantage where users can access the app while working on their laptop. The application can be accessible from phones on phone browser.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good number  of app searches for a family app.</a:t>
            </a:r>
          </a:p>
        </p:txBody>
      </p:sp>
      <p:pic>
        <p:nvPicPr>
          <p:cNvPr id="4" name="Content Placeholder 4" descr="Logo, icon&#10;&#10;Description automatically generated">
            <a:extLst>
              <a:ext uri="{FF2B5EF4-FFF2-40B4-BE49-F238E27FC236}">
                <a16:creationId xmlns:a16="http://schemas.microsoft.com/office/drawing/2014/main" id="{78EE5291-FE3D-2645-8FD1-76BF0526D21B}"/>
              </a:ext>
            </a:extLst>
          </p:cNvPr>
          <p:cNvPicPr>
            <a:picLocks noChangeAspect="1"/>
          </p:cNvPicPr>
          <p:nvPr/>
        </p:nvPicPr>
        <p:blipFill>
          <a:blip r:embed="rId4"/>
          <a:stretch>
            <a:fillRect/>
          </a:stretch>
        </p:blipFill>
        <p:spPr>
          <a:xfrm>
            <a:off x="9720523" y="395394"/>
            <a:ext cx="1455442" cy="1295294"/>
          </a:xfrm>
          <a:prstGeom prst="rect">
            <a:avLst/>
          </a:prstGeom>
        </p:spPr>
      </p:pic>
      <p:pic>
        <p:nvPicPr>
          <p:cNvPr id="5" name="Audio Recording Sep 11, 2021 at 5:16:35 PM" descr="Audio Recording Sep 11, 2021 at 5:16:35 PM">
            <a:hlinkClick r:id="" action="ppaction://media"/>
            <a:extLst>
              <a:ext uri="{FF2B5EF4-FFF2-40B4-BE49-F238E27FC236}">
                <a16:creationId xmlns:a16="http://schemas.microsoft.com/office/drawing/2014/main" id="{A3087F8C-9587-D643-BE9D-68FF493884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375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6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no App currently in the market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Solves the complex question of managing the family.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significant number of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Searches and Lookups for Family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 family App is going to be a web APP not a mobile app, all family related applications in the market are phone apps.</a:t>
            </a:r>
          </a:p>
        </p:txBody>
      </p:sp>
      <p:pic>
        <p:nvPicPr>
          <p:cNvPr id="4" name="Content Placeholder 4" descr="Logo, icon&#10;&#10;Description automatically generated">
            <a:extLst>
              <a:ext uri="{FF2B5EF4-FFF2-40B4-BE49-F238E27FC236}">
                <a16:creationId xmlns:a16="http://schemas.microsoft.com/office/drawing/2014/main" id="{785CEB8C-9A5E-6B4E-8EC8-3FC38A34C7DF}"/>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2:11:54 PM" descr="Audio Recording Sep 11, 2021 at 2:11:54 PM">
            <a:hlinkClick r:id="" action="ppaction://media"/>
            <a:extLst>
              <a:ext uri="{FF2B5EF4-FFF2-40B4-BE49-F238E27FC236}">
                <a16:creationId xmlns:a16="http://schemas.microsoft.com/office/drawing/2014/main" id="{E0A47C07-B14C-A040-9B2E-7E8828EB5CE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334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3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Families with All Sizes.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Workplaces can use this application to plan on a department level.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Roommates and close group of friends can use this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Soccer/football teams can use this app.</a:t>
            </a:r>
          </a:p>
        </p:txBody>
      </p:sp>
      <p:pic>
        <p:nvPicPr>
          <p:cNvPr id="4" name="Content Placeholder 4" descr="Logo, icon&#10;&#10;Description automatically generated">
            <a:extLst>
              <a:ext uri="{FF2B5EF4-FFF2-40B4-BE49-F238E27FC236}">
                <a16:creationId xmlns:a16="http://schemas.microsoft.com/office/drawing/2014/main" id="{ED12A5BC-BA0D-1C48-8267-9AD3D84B2382}"/>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2:27:45 PM" descr="Audio Recording Sep 11, 2021 at 2:27:45 PM">
            <a:hlinkClick r:id="" action="ppaction://media"/>
            <a:extLst>
              <a:ext uri="{FF2B5EF4-FFF2-40B4-BE49-F238E27FC236}">
                <a16:creationId xmlns:a16="http://schemas.microsoft.com/office/drawing/2014/main" id="{D822103A-8180-734D-9B73-468145F237C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00795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8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sz="2000" dirty="0">
                <a:latin typeface="Times New Roman" panose="02020603050405020304" pitchFamily="18" charset="0"/>
                <a:cs typeface="Times New Roman" panose="02020603050405020304" pitchFamily="18" charset="0"/>
              </a:rPr>
              <a:t>Our money-making subscription would be very much affordable and could be as cheap as $0.99 a family where we can bring more members to the application to make more money.</a:t>
            </a:r>
          </a:p>
          <a:p>
            <a:r>
              <a:rPr lang="en-US" sz="2000" dirty="0">
                <a:latin typeface="Times New Roman" panose="02020603050405020304" pitchFamily="18" charset="0"/>
                <a:cs typeface="Times New Roman" panose="02020603050405020304" pitchFamily="18" charset="0"/>
              </a:rPr>
              <a:t>Having lower subscription cost can give an assurance to our users and with this reasonable rate and helpful, managing features that we offer, we can satisfy our users’ needs and help them to make a choice for a long-term subscription.</a:t>
            </a:r>
          </a:p>
          <a:p>
            <a:r>
              <a:rPr lang="en-US" sz="2000" dirty="0">
                <a:latin typeface="Times New Roman" panose="02020603050405020304" pitchFamily="18" charset="0"/>
                <a:cs typeface="Times New Roman" panose="02020603050405020304" pitchFamily="18" charset="0"/>
              </a:rPr>
              <a:t>The users of the Family App will be given a 30 day trial period which would include all the features. After the trail period expires, they can opt for the paid version to continue enjoy all the perks and features offered by the Family App.</a:t>
            </a:r>
          </a:p>
        </p:txBody>
      </p:sp>
      <p:pic>
        <p:nvPicPr>
          <p:cNvPr id="4" name="Content Placeholder 4" descr="Logo, icon&#10;&#10;Description automatically generated">
            <a:extLst>
              <a:ext uri="{FF2B5EF4-FFF2-40B4-BE49-F238E27FC236}">
                <a16:creationId xmlns:a16="http://schemas.microsoft.com/office/drawing/2014/main" id="{5148F5EE-DD9F-A347-B906-A2E9B2744F94}"/>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1:14:00 PM" descr="Audio Recording Sep 11, 2021 at 1:14:00 PM">
            <a:hlinkClick r:id="" action="ppaction://media"/>
            <a:extLst>
              <a:ext uri="{FF2B5EF4-FFF2-40B4-BE49-F238E27FC236}">
                <a16:creationId xmlns:a16="http://schemas.microsoft.com/office/drawing/2014/main" id="{22FB0D4D-C6B9-F64A-8C11-ED55FD392B6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128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Sai Teja </a:t>
            </a:r>
            <a:r>
              <a:rPr lang="en-US" sz="2000" dirty="0" err="1">
                <a:latin typeface="Times New Roman" panose="02020603050405020304" pitchFamily="18" charset="0"/>
                <a:cs typeface="Times New Roman" panose="02020603050405020304" pitchFamily="18" charset="0"/>
              </a:rPr>
              <a:t>Alladi</a:t>
            </a:r>
            <a:r>
              <a:rPr lang="en-US" sz="2000" dirty="0">
                <a:latin typeface="Times New Roman" panose="02020603050405020304" pitchFamily="18" charset="0"/>
                <a:cs typeface="Times New Roman" panose="02020603050405020304" pitchFamily="18" charset="0"/>
              </a:rPr>
              <a:t>  : patinate to learn and create an impact. Working on identifying key areas related to UI/UX.</a:t>
            </a:r>
          </a:p>
          <a:p>
            <a:r>
              <a:rPr lang="en-US" sz="2000" dirty="0" err="1">
                <a:latin typeface="Times New Roman" panose="02020603050405020304" pitchFamily="18" charset="0"/>
                <a:cs typeface="Times New Roman" panose="02020603050405020304" pitchFamily="18" charset="0"/>
              </a:rPr>
              <a:t>Snigdha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Kalipindi</a:t>
            </a:r>
            <a:r>
              <a:rPr lang="en-US" sz="2000" dirty="0">
                <a:latin typeface="Times New Roman" panose="02020603050405020304" pitchFamily="18" charset="0"/>
                <a:cs typeface="Times New Roman" panose="02020603050405020304" pitchFamily="18" charset="0"/>
              </a:rPr>
              <a:t>: smart and observer. Helping with designing back end database structure.</a:t>
            </a:r>
          </a:p>
          <a:p>
            <a:r>
              <a:rPr lang="en-US" sz="2000" dirty="0" err="1">
                <a:latin typeface="Times New Roman" panose="02020603050405020304" pitchFamily="18" charset="0"/>
                <a:cs typeface="Times New Roman" panose="02020603050405020304" pitchFamily="18" charset="0"/>
              </a:rPr>
              <a:t>cassandra</a:t>
            </a:r>
            <a:r>
              <a:rPr lang="en-US" sz="2000" dirty="0">
                <a:latin typeface="Times New Roman" panose="02020603050405020304" pitchFamily="18" charset="0"/>
                <a:cs typeface="Times New Roman" panose="02020603050405020304" pitchFamily="18" charset="0"/>
              </a:rPr>
              <a:t> Mae </a:t>
            </a:r>
            <a:r>
              <a:rPr lang="en-US" sz="2000" dirty="0" err="1">
                <a:latin typeface="Times New Roman" panose="02020603050405020304" pitchFamily="18" charset="0"/>
                <a:cs typeface="Times New Roman" panose="02020603050405020304" pitchFamily="18" charset="0"/>
              </a:rPr>
              <a:t>Chandankumar</a:t>
            </a:r>
            <a:r>
              <a:rPr lang="en-US" sz="2000" dirty="0">
                <a:latin typeface="Times New Roman" panose="02020603050405020304" pitchFamily="18" charset="0"/>
                <a:cs typeface="Times New Roman" panose="02020603050405020304" pitchFamily="18" charset="0"/>
              </a:rPr>
              <a:t> Patel: eager to create an Impact. Can do anything assigned to her.</a:t>
            </a:r>
          </a:p>
          <a:p>
            <a:r>
              <a:rPr lang="en-US" sz="2000" dirty="0">
                <a:latin typeface="Times New Roman" panose="02020603050405020304" pitchFamily="18" charset="0"/>
                <a:cs typeface="Times New Roman" panose="02020603050405020304" pitchFamily="18" charset="0"/>
              </a:rPr>
              <a:t>Vamsi Krishna </a:t>
            </a:r>
            <a:r>
              <a:rPr lang="en-US" sz="2000" dirty="0" err="1">
                <a:latin typeface="Times New Roman" panose="02020603050405020304" pitchFamily="18" charset="0"/>
                <a:cs typeface="Times New Roman" panose="02020603050405020304" pitchFamily="18" charset="0"/>
              </a:rPr>
              <a:t>Tummala</a:t>
            </a:r>
            <a:r>
              <a:rPr lang="en-US" sz="2000" dirty="0">
                <a:latin typeface="Times New Roman" panose="02020603050405020304" pitchFamily="18" charset="0"/>
                <a:cs typeface="Times New Roman" panose="02020603050405020304" pitchFamily="18" charset="0"/>
              </a:rPr>
              <a:t>: quick learner and dower, working on key factors design (logo, app name ,..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Khaled Saleh: love to help whenever needed.</a:t>
            </a:r>
          </a:p>
        </p:txBody>
      </p:sp>
      <p:pic>
        <p:nvPicPr>
          <p:cNvPr id="4" name="Content Placeholder 4" descr="Logo, icon&#10;&#10;Description automatically generated">
            <a:extLst>
              <a:ext uri="{FF2B5EF4-FFF2-40B4-BE49-F238E27FC236}">
                <a16:creationId xmlns:a16="http://schemas.microsoft.com/office/drawing/2014/main" id="{D7D3444A-1BEA-2C40-8681-A4A53011C675}"/>
              </a:ext>
            </a:extLst>
          </p:cNvPr>
          <p:cNvPicPr>
            <a:picLocks noChangeAspect="1"/>
          </p:cNvPicPr>
          <p:nvPr/>
        </p:nvPicPr>
        <p:blipFill>
          <a:blip r:embed="rId4"/>
          <a:stretch>
            <a:fillRect/>
          </a:stretch>
        </p:blipFill>
        <p:spPr>
          <a:xfrm>
            <a:off x="10626079" y="341827"/>
            <a:ext cx="1455442" cy="1295294"/>
          </a:xfrm>
          <a:prstGeom prst="rect">
            <a:avLst/>
          </a:prstGeom>
        </p:spPr>
      </p:pic>
      <p:pic>
        <p:nvPicPr>
          <p:cNvPr id="5" name="Audio Recording Sep 11, 2021 at 5:17:59 PM" descr="Audio Recording Sep 11, 2021 at 5:17:59 PM">
            <a:hlinkClick r:id="" action="ppaction://media"/>
            <a:extLst>
              <a:ext uri="{FF2B5EF4-FFF2-40B4-BE49-F238E27FC236}">
                <a16:creationId xmlns:a16="http://schemas.microsoft.com/office/drawing/2014/main" id="{C3C6F19E-A290-784B-8FE0-9746EDF3D32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3286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5466</TotalTime>
  <Words>1544</Words>
  <Application>Microsoft Macintosh PowerPoint</Application>
  <PresentationFormat>Widescreen</PresentationFormat>
  <Paragraphs>100</Paragraphs>
  <Slides>12</Slides>
  <Notes>6</Notes>
  <HiddenSlides>0</HiddenSlides>
  <MMClips>9</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lpstr>THANK YOU FOR YOUR TIME!  NOW LET’S SEE IF THERE ARE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Saleh, Khaled</cp:lastModifiedBy>
  <cp:revision>14</cp:revision>
  <dcterms:created xsi:type="dcterms:W3CDTF">2021-09-06T00:43:45Z</dcterms:created>
  <dcterms:modified xsi:type="dcterms:W3CDTF">2021-09-11T21:18:08Z</dcterms:modified>
</cp:coreProperties>
</file>