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9/8/21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4055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9/8/21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306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9/8/21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835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9/8/21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577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9/8/21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070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9/8/21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423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9/8/21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88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9/8/21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2385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9/8/21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82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9/8/21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676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9/8/21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808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9/8/21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0519397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04" name="Rectangle 203">
            <a:extLst>
              <a:ext uri="{FF2B5EF4-FFF2-40B4-BE49-F238E27FC236}">
                <a16:creationId xmlns:a16="http://schemas.microsoft.com/office/drawing/2014/main" id="{4E092522-F938-4947-B626-82848FF32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207" name="Freeform: Shape 206">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0" name="Group 209">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211" name="Oval 210">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3" name="Oval 212">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4800"/>
              <a:t>The Family web app</a:t>
            </a: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dirty="0"/>
              <a:t>Team Ninja</a:t>
            </a:r>
          </a:p>
          <a:p>
            <a:r>
              <a:rPr lang="en-US" sz="1700" dirty="0"/>
              <a:t>Supervised by Professor Pei Young</a:t>
            </a:r>
          </a:p>
        </p:txBody>
      </p:sp>
      <p:sp>
        <p:nvSpPr>
          <p:cNvPr id="215" name="Oval 214">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Oval 216">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Logo, icon&#10;&#10;Description automatically generated">
            <a:extLst>
              <a:ext uri="{FF2B5EF4-FFF2-40B4-BE49-F238E27FC236}">
                <a16:creationId xmlns:a16="http://schemas.microsoft.com/office/drawing/2014/main" id="{C388EB29-5816-AD4A-9FB2-A57CC15E8FA6}"/>
              </a:ext>
            </a:extLst>
          </p:cNvPr>
          <p:cNvPicPr>
            <a:picLocks noChangeAspect="1"/>
          </p:cNvPicPr>
          <p:nvPr/>
        </p:nvPicPr>
        <p:blipFill>
          <a:blip r:embed="rId3"/>
          <a:stretch>
            <a:fillRect/>
          </a:stretch>
        </p:blipFill>
        <p:spPr>
          <a:xfrm>
            <a:off x="448354" y="5692123"/>
            <a:ext cx="1368089" cy="1167747"/>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lstStyle/>
          <a:p>
            <a:r>
              <a:rPr lang="en-US" dirty="0"/>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371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lstStyle/>
          <a:p>
            <a:r>
              <a:rPr lang="en-US" dirty="0"/>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lstStyle/>
          <a:p>
            <a:r>
              <a:rPr lang="en-US" dirty="0"/>
              <a:t>Microsoft Teams and outlook email for communication between team members.</a:t>
            </a:r>
          </a:p>
          <a:p>
            <a:r>
              <a:rPr lang="en-US" dirty="0"/>
              <a:t> </a:t>
            </a:r>
            <a:r>
              <a:rPr lang="en-US" dirty="0" err="1"/>
              <a:t>Github</a:t>
            </a:r>
            <a:r>
              <a:rPr lang="en-US" dirty="0"/>
              <a:t> used for version control ,wiki, and documentation. We are planning to elevate git options for CI/CD pipelines deployment and unit/integration testing.</a:t>
            </a:r>
          </a:p>
          <a:p>
            <a:r>
              <a:rPr lang="en-US" dirty="0"/>
              <a:t>We are using </a:t>
            </a:r>
            <a:r>
              <a:rPr lang="en-US" dirty="0" err="1"/>
              <a:t>intellij</a:t>
            </a:r>
            <a:r>
              <a:rPr lang="en-US" dirty="0"/>
              <a:t>-idea as an IDE for development. </a:t>
            </a:r>
          </a:p>
          <a:p>
            <a:r>
              <a:rPr lang="en-US" dirty="0"/>
              <a:t>Java 11 JDK, angular 9, Node.</a:t>
            </a:r>
          </a:p>
          <a:p>
            <a:r>
              <a:rPr lang="en-US" dirty="0"/>
              <a:t>HTML, CSS.</a:t>
            </a:r>
          </a:p>
        </p:txBody>
      </p:sp>
    </p:spTree>
    <p:extLst>
      <p:ext uri="{BB962C8B-B14F-4D97-AF65-F5344CB8AC3E}">
        <p14:creationId xmlns:p14="http://schemas.microsoft.com/office/powerpoint/2010/main" val="278648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t>The Family Web App</a:t>
            </a:r>
          </a:p>
        </p:txBody>
      </p:sp>
      <p:pic>
        <p:nvPicPr>
          <p:cNvPr id="5" name="Content Placeholder 4" descr="Logo, icon&#10;&#10;Description automatically generated">
            <a:extLst>
              <a:ext uri="{FF2B5EF4-FFF2-40B4-BE49-F238E27FC236}">
                <a16:creationId xmlns:a16="http://schemas.microsoft.com/office/drawing/2014/main" id="{246C5EFA-00DA-4C48-9084-75D0BBB088FC}"/>
              </a:ext>
            </a:extLst>
          </p:cNvPr>
          <p:cNvPicPr>
            <a:picLocks noGrp="1" noChangeAspect="1"/>
          </p:cNvPicPr>
          <p:nvPr>
            <p:ph idx="1"/>
          </p:nvPr>
        </p:nvPicPr>
        <p:blipFill>
          <a:blip r:embed="rId2"/>
          <a:stretch>
            <a:fillRect/>
          </a:stretch>
        </p:blipFill>
        <p:spPr>
          <a:xfrm>
            <a:off x="838200" y="1980733"/>
            <a:ext cx="2355426" cy="2010499"/>
          </a:xfrm>
        </p:spPr>
      </p:pic>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308324"/>
          </a:xfrm>
          <a:prstGeom prst="rect">
            <a:avLst/>
          </a:prstGeom>
        </p:spPr>
        <p:txBody>
          <a:bodyPr wrap="square">
            <a:spAutoFit/>
          </a:bodyPr>
          <a:lstStyle/>
          <a:p>
            <a:r>
              <a:rPr lang="en-US" dirty="0"/>
              <a:t>Team Ninja</a:t>
            </a:r>
            <a:br>
              <a:rPr lang="en-US" dirty="0"/>
            </a:br>
            <a:endParaRPr lang="en-US" dirty="0"/>
          </a:p>
          <a:p>
            <a:r>
              <a:rPr lang="en-US" dirty="0"/>
              <a:t>Sai Teja </a:t>
            </a:r>
            <a:r>
              <a:rPr lang="en-US" dirty="0" err="1"/>
              <a:t>Alladi</a:t>
            </a:r>
            <a:endParaRPr lang="en-US" dirty="0"/>
          </a:p>
          <a:p>
            <a:r>
              <a:rPr lang="en-US" dirty="0" err="1"/>
              <a:t>Snigdha</a:t>
            </a:r>
            <a:r>
              <a:rPr lang="en-US" dirty="0"/>
              <a:t> </a:t>
            </a:r>
            <a:r>
              <a:rPr lang="en-US" dirty="0" err="1"/>
              <a:t>Kalipindi</a:t>
            </a:r>
            <a:endParaRPr lang="en-US" dirty="0"/>
          </a:p>
          <a:p>
            <a:r>
              <a:rPr lang="en-US" dirty="0" err="1"/>
              <a:t>cassandra</a:t>
            </a:r>
            <a:r>
              <a:rPr lang="en-US" dirty="0"/>
              <a:t> Mae </a:t>
            </a:r>
            <a:r>
              <a:rPr lang="en-US" dirty="0" err="1"/>
              <a:t>Chandankumar</a:t>
            </a:r>
            <a:r>
              <a:rPr lang="en-US" dirty="0"/>
              <a:t> Patel</a:t>
            </a:r>
          </a:p>
          <a:p>
            <a:r>
              <a:rPr lang="en-US" dirty="0"/>
              <a:t>Vamsi Krishna </a:t>
            </a:r>
            <a:r>
              <a:rPr lang="en-US" dirty="0" err="1"/>
              <a:t>Tummala</a:t>
            </a:r>
            <a:endParaRPr lang="en-US" dirty="0"/>
          </a:p>
          <a:p>
            <a:r>
              <a:rPr lang="en-US" dirty="0"/>
              <a:t>Khaled Saleh</a:t>
            </a:r>
            <a:br>
              <a:rPr lang="en-US" dirty="0"/>
            </a:br>
            <a:endParaRPr lang="en-US" dirty="0"/>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045245" cy="923330"/>
          </a:xfrm>
          <a:prstGeom prst="rect">
            <a:avLst/>
          </a:prstGeom>
          <a:noFill/>
        </p:spPr>
        <p:txBody>
          <a:bodyPr wrap="none" rtlCol="0">
            <a:spAutoFit/>
          </a:bodyPr>
          <a:lstStyle/>
          <a:p>
            <a:r>
              <a:rPr lang="en-US" dirty="0"/>
              <a:t>Family Organizer , family corner, Fam spot&lt;Proposed name &gt;</a:t>
            </a:r>
          </a:p>
          <a:p>
            <a:pPr marL="285750" indent="-285750">
              <a:buFontTx/>
              <a:buChar char="-"/>
            </a:pPr>
            <a:r>
              <a:rPr lang="en-US" dirty="0"/>
              <a:t>Less Family worry about what to do and what's next.</a:t>
            </a:r>
          </a:p>
          <a:p>
            <a:pPr marL="285750" indent="-285750">
              <a:buFontTx/>
              <a:buChar char="-"/>
            </a:pPr>
            <a:r>
              <a:rPr lang="en-US" dirty="0"/>
              <a:t>Have visibility to what your family doing</a:t>
            </a:r>
          </a:p>
        </p:txBody>
      </p:sp>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lstStyle/>
          <a:p>
            <a:r>
              <a:rPr lang="en-US" dirty="0"/>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lnSpcReduction="10000"/>
          </a:bodyPr>
          <a:lstStyle/>
          <a:p>
            <a:r>
              <a:rPr lang="en-US" dirty="0"/>
              <a:t>Conflicts with timings and commitments.</a:t>
            </a:r>
          </a:p>
          <a:p>
            <a:r>
              <a:rPr lang="en-US" dirty="0"/>
              <a:t>Difficulties deciding and having a plan.</a:t>
            </a:r>
          </a:p>
          <a:p>
            <a:r>
              <a:rPr lang="en-US" dirty="0"/>
              <a:t>Difficulty having a setup for family duties( grocery shopping, doctor appointments .. Et)</a:t>
            </a:r>
          </a:p>
          <a:p>
            <a:r>
              <a:rPr lang="en-US" dirty="0"/>
              <a:t>Unawareness with activities can be done around family residence area.</a:t>
            </a:r>
          </a:p>
          <a:p>
            <a:r>
              <a:rPr lang="en-US" dirty="0"/>
              <a:t>Difficulties to keep up reminders.</a:t>
            </a:r>
          </a:p>
          <a:p>
            <a:r>
              <a:rPr lang="en-US" dirty="0"/>
              <a:t>Difficulties with deciding a family matter.</a:t>
            </a:r>
          </a:p>
          <a:p>
            <a:r>
              <a:rPr lang="en-US" dirty="0"/>
              <a:t>Apps out there on phones is not convenient during work while on a laptop.</a:t>
            </a:r>
          </a:p>
        </p:txBody>
      </p:sp>
    </p:spTree>
    <p:extLst>
      <p:ext uri="{BB962C8B-B14F-4D97-AF65-F5344CB8AC3E}">
        <p14:creationId xmlns:p14="http://schemas.microsoft.com/office/powerpoint/2010/main" val="213839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lstStyle/>
          <a:p>
            <a:r>
              <a:rPr lang="en-US" dirty="0"/>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lstStyle/>
          <a:p>
            <a:r>
              <a:rPr lang="en-US" dirty="0"/>
              <a:t>Family Time management /calendar</a:t>
            </a:r>
          </a:p>
          <a:p>
            <a:r>
              <a:rPr lang="en-US" dirty="0"/>
              <a:t>Family forum to have suggestions, Ideas, reminders.</a:t>
            </a:r>
          </a:p>
          <a:p>
            <a:r>
              <a:rPr lang="en-US" dirty="0"/>
              <a:t>Family Alerts and TODO notifications.</a:t>
            </a:r>
          </a:p>
          <a:p>
            <a:r>
              <a:rPr lang="en-US" dirty="0"/>
              <a:t>What's around me functionality</a:t>
            </a:r>
          </a:p>
          <a:p>
            <a:r>
              <a:rPr lang="en-US" dirty="0"/>
              <a:t>Voting capabilities</a:t>
            </a:r>
          </a:p>
          <a:p>
            <a:r>
              <a:rPr lang="en-US" dirty="0"/>
              <a:t>Criminal activities around home notifications</a:t>
            </a:r>
          </a:p>
          <a:p>
            <a:r>
              <a:rPr lang="en-US" dirty="0"/>
              <a:t>Using a web app that allow family members to use while taking care of daily duties.</a:t>
            </a:r>
          </a:p>
        </p:txBody>
      </p:sp>
    </p:spTree>
    <p:extLst>
      <p:ext uri="{BB962C8B-B14F-4D97-AF65-F5344CB8AC3E}">
        <p14:creationId xmlns:p14="http://schemas.microsoft.com/office/powerpoint/2010/main" val="20886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lstStyle/>
          <a:p>
            <a:r>
              <a:rPr lang="en-US" dirty="0"/>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lstStyle/>
          <a:p>
            <a:r>
              <a:rPr lang="en-US" dirty="0"/>
              <a:t>The solution is going to focus mainly on providing a solution that the user is convinced of using.</a:t>
            </a:r>
          </a:p>
          <a:p>
            <a:r>
              <a:rPr lang="en-US" dirty="0"/>
              <a:t>We are trying to provide a feature rich solution that is not provided by the only competitor.</a:t>
            </a:r>
          </a:p>
          <a:p>
            <a:r>
              <a:rPr lang="en-US" dirty="0"/>
              <a:t>Using a web-based application ( not phone app ) is going to be an advantage where users can access the app while working on their laptop. The application can be accessible from phones on phone browser.  </a:t>
            </a:r>
          </a:p>
          <a:p>
            <a:r>
              <a:rPr lang="en-US" dirty="0"/>
              <a:t>There is a good number  of app searches for a family app.</a:t>
            </a:r>
          </a:p>
        </p:txBody>
      </p:sp>
    </p:spTree>
    <p:extLst>
      <p:ext uri="{BB962C8B-B14F-4D97-AF65-F5344CB8AC3E}">
        <p14:creationId xmlns:p14="http://schemas.microsoft.com/office/powerpoint/2010/main" val="1375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lstStyle/>
          <a:p>
            <a:r>
              <a:rPr lang="en-US" dirty="0"/>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49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lstStyle/>
          <a:p>
            <a:r>
              <a:rPr lang="en-US" dirty="0"/>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79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rmAutofit fontScale="85000" lnSpcReduction="10000"/>
          </a:bodyPr>
          <a:lstStyle/>
          <a:p>
            <a:r>
              <a:rPr lang="en-US" dirty="0"/>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dirty="0"/>
              <a:t>Our money-making subscription would be very much affordable and could be as cheap as $0.99 a family where we can bring more members to the application to make more money.</a:t>
            </a:r>
          </a:p>
          <a:p>
            <a:r>
              <a:rPr lang="en-US" dirty="0"/>
              <a:t>Having lower subscription cost can give an assurance to our users and with this reasonable rate and helpful, managing features that we offer, we can satisfy our users’ needs and help them to make a choice for a long-term subscription.</a:t>
            </a:r>
          </a:p>
          <a:p>
            <a:r>
              <a:rPr lang="en-US" dirty="0"/>
              <a:t>The users of the Family App will be given a 30 day trial period which would include all the features. After the trail period expires, they can opt for the paid version to continue enjoy all the perks and features offered y the Family App.</a:t>
            </a:r>
          </a:p>
        </p:txBody>
      </p:sp>
    </p:spTree>
    <p:extLst>
      <p:ext uri="{BB962C8B-B14F-4D97-AF65-F5344CB8AC3E}">
        <p14:creationId xmlns:p14="http://schemas.microsoft.com/office/powerpoint/2010/main" val="112819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lstStyle/>
          <a:p>
            <a:r>
              <a:rPr lang="en-US" dirty="0"/>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8659436"/>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179</TotalTime>
  <Words>545</Words>
  <Application>Microsoft Macintosh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FunkyShapesDarkVTI</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Saleh, Khaled</cp:lastModifiedBy>
  <cp:revision>9</cp:revision>
  <dcterms:created xsi:type="dcterms:W3CDTF">2021-09-06T00:43:45Z</dcterms:created>
  <dcterms:modified xsi:type="dcterms:W3CDTF">2021-09-08T05:11:53Z</dcterms:modified>
</cp:coreProperties>
</file>