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5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6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7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0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7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5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9/5/21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9/5/21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519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5" r:id="rId6"/>
    <p:sldLayoutId id="2147483770" r:id="rId7"/>
    <p:sldLayoutId id="2147483771" r:id="rId8"/>
    <p:sldLayoutId id="2147483772" r:id="rId9"/>
    <p:sldLayoutId id="2147483774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Paint splash on a white background">
            <a:extLst>
              <a:ext uri="{FF2B5EF4-FFF2-40B4-BE49-F238E27FC236}">
                <a16:creationId xmlns:a16="http://schemas.microsoft.com/office/drawing/2014/main" id="{75434C76-E14A-4949-A264-87B9DC22B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4E092522-F938-4947-B626-82848FF32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6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251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67" y="533549"/>
            <a:ext cx="5356040" cy="5343028"/>
            <a:chOff x="739960" y="1925092"/>
            <a:chExt cx="4376696" cy="4366063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13" name="Oval 212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D503D7-E509-E148-8AB6-861159CF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3344" y="1251284"/>
            <a:ext cx="3952428" cy="2822713"/>
          </a:xfrm>
        </p:spPr>
        <p:txBody>
          <a:bodyPr>
            <a:normAutofit/>
          </a:bodyPr>
          <a:lstStyle/>
          <a:p>
            <a:r>
              <a:rPr lang="en-US" sz="4800"/>
              <a:t>The Family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40CB9-3A19-2349-90F9-DD5A58E64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4388" y="4166073"/>
            <a:ext cx="3330341" cy="920783"/>
          </a:xfrm>
        </p:spPr>
        <p:txBody>
          <a:bodyPr>
            <a:normAutofit/>
          </a:bodyPr>
          <a:lstStyle/>
          <a:p>
            <a:r>
              <a:rPr lang="en-US" sz="1700"/>
              <a:t>Team Ninja</a:t>
            </a:r>
          </a:p>
          <a:p>
            <a:r>
              <a:rPr lang="en-US" sz="1700"/>
              <a:t>Supervised by Pei Young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20046D4B-EE93-4EAF-9717-C56B1E68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9A3B4D80-4945-4E47-8FA7-BA0541CB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C388EB29-5816-AD4A-9FB2-A57CC15E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4" y="5692123"/>
            <a:ext cx="1368089" cy="11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9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B256-17F6-624E-AE92-F8E71DB0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 Web App</a:t>
            </a:r>
          </a:p>
        </p:txBody>
      </p:sp>
      <p:pic>
        <p:nvPicPr>
          <p:cNvPr id="5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246C5EFA-00DA-4C48-9084-75D0BBB08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0733"/>
            <a:ext cx="2355426" cy="20104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B9E4ED-E23B-8C42-9522-92491F7E326E}"/>
              </a:ext>
            </a:extLst>
          </p:cNvPr>
          <p:cNvSpPr/>
          <p:nvPr/>
        </p:nvSpPr>
        <p:spPr>
          <a:xfrm>
            <a:off x="4151870" y="1980732"/>
            <a:ext cx="43619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Team Ninja</a:t>
            </a:r>
            <a:br>
              <a:rPr lang="en-US" dirty="0"/>
            </a:br>
            <a:endParaRPr lang="en-US" dirty="0"/>
          </a:p>
          <a:p>
            <a:r>
              <a:rPr lang="en-US" dirty="0"/>
              <a:t>Sai Teja </a:t>
            </a:r>
            <a:r>
              <a:rPr lang="en-US" dirty="0" err="1"/>
              <a:t>Alladi</a:t>
            </a:r>
            <a:endParaRPr lang="en-US" dirty="0"/>
          </a:p>
          <a:p>
            <a:r>
              <a:rPr lang="en-US" dirty="0" err="1"/>
              <a:t>Snigdha</a:t>
            </a:r>
            <a:r>
              <a:rPr lang="en-US" dirty="0"/>
              <a:t> </a:t>
            </a:r>
            <a:r>
              <a:rPr lang="en-US" dirty="0" err="1"/>
              <a:t>Kalipindi</a:t>
            </a:r>
            <a:endParaRPr lang="en-US" dirty="0"/>
          </a:p>
          <a:p>
            <a:r>
              <a:rPr lang="en-US" dirty="0" err="1"/>
              <a:t>cassandra</a:t>
            </a:r>
            <a:r>
              <a:rPr lang="en-US" dirty="0"/>
              <a:t> Mae </a:t>
            </a:r>
            <a:r>
              <a:rPr lang="en-US" dirty="0" err="1"/>
              <a:t>Chandankumar</a:t>
            </a:r>
            <a:r>
              <a:rPr lang="en-US" dirty="0"/>
              <a:t> Patel</a:t>
            </a:r>
          </a:p>
          <a:p>
            <a:r>
              <a:rPr lang="en-US" dirty="0"/>
              <a:t>Vamsi Krishna </a:t>
            </a:r>
            <a:r>
              <a:rPr lang="en-US" dirty="0" err="1"/>
              <a:t>Tummala</a:t>
            </a:r>
            <a:endParaRPr lang="en-US" dirty="0"/>
          </a:p>
          <a:p>
            <a:r>
              <a:rPr lang="en-US" dirty="0"/>
              <a:t>Khaled Saleh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EDD72-AF0F-7140-AD97-23BA5BB252A9}"/>
              </a:ext>
            </a:extLst>
          </p:cNvPr>
          <p:cNvSpPr txBox="1"/>
          <p:nvPr/>
        </p:nvSpPr>
        <p:spPr>
          <a:xfrm>
            <a:off x="4616605" y="4627756"/>
            <a:ext cx="6045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 Organizer , family corner, Fam spot&lt;Proposed name &gt;</a:t>
            </a:r>
          </a:p>
          <a:p>
            <a:pPr marL="285750" indent="-285750">
              <a:buFontTx/>
              <a:buChar char="-"/>
            </a:pPr>
            <a:r>
              <a:rPr lang="en-US" dirty="0"/>
              <a:t>Less Family worry about what to do and what's next.</a:t>
            </a:r>
          </a:p>
          <a:p>
            <a:pPr marL="285750" indent="-285750">
              <a:buFontTx/>
              <a:buChar char="-"/>
            </a:pPr>
            <a:r>
              <a:rPr lang="en-US" dirty="0"/>
              <a:t>Have visibility to what your family doing</a:t>
            </a:r>
          </a:p>
        </p:txBody>
      </p:sp>
    </p:spTree>
    <p:extLst>
      <p:ext uri="{BB962C8B-B14F-4D97-AF65-F5344CB8AC3E}">
        <p14:creationId xmlns:p14="http://schemas.microsoft.com/office/powerpoint/2010/main" val="317082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DDAD-0174-7447-BBF3-93BBB5D2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30AC-8127-3049-9A89-EBCB2E3E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Conflicts with timings and commitments.</a:t>
            </a:r>
          </a:p>
          <a:p>
            <a:r>
              <a:rPr lang="en-US" dirty="0"/>
              <a:t>Difficulties deciding and having a plan.</a:t>
            </a:r>
          </a:p>
          <a:p>
            <a:r>
              <a:rPr lang="en-US" dirty="0"/>
              <a:t>Difficulty having a setup for family duties( grocery shopping, doctor appointments .. Et)</a:t>
            </a:r>
          </a:p>
          <a:p>
            <a:r>
              <a:rPr lang="en-US" dirty="0"/>
              <a:t>Unawareness with activities can be done around family residence area.</a:t>
            </a:r>
          </a:p>
          <a:p>
            <a:r>
              <a:rPr lang="en-US" dirty="0"/>
              <a:t>Difficulties to keep up reminders.</a:t>
            </a:r>
          </a:p>
          <a:p>
            <a:r>
              <a:rPr lang="en-US" dirty="0"/>
              <a:t>Difficulties with deciding a family matter.</a:t>
            </a:r>
          </a:p>
          <a:p>
            <a:r>
              <a:rPr lang="en-US" dirty="0"/>
              <a:t>Apps out there on phones is not convenient during work while on a laptop.</a:t>
            </a:r>
          </a:p>
        </p:txBody>
      </p:sp>
    </p:spTree>
    <p:extLst>
      <p:ext uri="{BB962C8B-B14F-4D97-AF65-F5344CB8AC3E}">
        <p14:creationId xmlns:p14="http://schemas.microsoft.com/office/powerpoint/2010/main" val="213839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0658-769D-B74D-B493-A85E2283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18C5-9DE7-9C45-BAA5-14095A7A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Family Time management /calendar</a:t>
            </a:r>
          </a:p>
          <a:p>
            <a:r>
              <a:rPr lang="en-US" dirty="0"/>
              <a:t>Family forum to have suggestions, Ideas, reminders.</a:t>
            </a:r>
          </a:p>
          <a:p>
            <a:r>
              <a:rPr lang="en-US" dirty="0"/>
              <a:t>Family Alerts and TODO notifications.</a:t>
            </a:r>
          </a:p>
          <a:p>
            <a:r>
              <a:rPr lang="en-US" dirty="0"/>
              <a:t>What's around me functionality</a:t>
            </a:r>
          </a:p>
          <a:p>
            <a:r>
              <a:rPr lang="en-US" dirty="0"/>
              <a:t>Voting capabilities</a:t>
            </a:r>
          </a:p>
          <a:p>
            <a:r>
              <a:rPr lang="en-US" dirty="0"/>
              <a:t>Criminal activities around home notifications</a:t>
            </a:r>
          </a:p>
          <a:p>
            <a:r>
              <a:rPr lang="en-US" dirty="0"/>
              <a:t>Using a web app that allow family members to use while taking care of daily duties.</a:t>
            </a:r>
          </a:p>
        </p:txBody>
      </p:sp>
    </p:spTree>
    <p:extLst>
      <p:ext uri="{BB962C8B-B14F-4D97-AF65-F5344CB8AC3E}">
        <p14:creationId xmlns:p14="http://schemas.microsoft.com/office/powerpoint/2010/main" val="20886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B991-5447-AF4E-B0AD-EFF0B215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225E-51F5-F84C-BDDE-422FFBEF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01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184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Source Sans Pro</vt:lpstr>
      <vt:lpstr>FunkyShapesDarkVTI</vt:lpstr>
      <vt:lpstr>The Family web app</vt:lpstr>
      <vt:lpstr>The Family Web App</vt:lpstr>
      <vt:lpstr>Pain points</vt:lpstr>
      <vt:lpstr>Family web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Family web app</dc:title>
  <dc:creator>Saleh, Khaled</dc:creator>
  <cp:lastModifiedBy>Saleh, Khaled</cp:lastModifiedBy>
  <cp:revision>1</cp:revision>
  <dcterms:created xsi:type="dcterms:W3CDTF">2021-09-06T00:43:45Z</dcterms:created>
  <dcterms:modified xsi:type="dcterms:W3CDTF">2021-09-06T01:56:40Z</dcterms:modified>
</cp:coreProperties>
</file>