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6"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9/8/21</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40552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9/8/21</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0306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9/8/21</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835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9/8/21</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85779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9/8/21</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2070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9/8/21</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24230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9/8/21</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88873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9/8/21</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2385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9/8/21</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7828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9/8/21</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5676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9/8/21</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6808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9/8/21</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20519397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5" r:id="rId6"/>
    <p:sldLayoutId id="2147483770" r:id="rId7"/>
    <p:sldLayoutId id="2147483771" r:id="rId8"/>
    <p:sldLayoutId id="2147483772" r:id="rId9"/>
    <p:sldLayoutId id="2147483774" r:id="rId10"/>
    <p:sldLayoutId id="214748377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2" name="Rectangle 201">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Paint splash on a white background">
            <a:extLst>
              <a:ext uri="{FF2B5EF4-FFF2-40B4-BE49-F238E27FC236}">
                <a16:creationId xmlns:a16="http://schemas.microsoft.com/office/drawing/2014/main" id="{75434C76-E14A-4949-A264-87B9DC22B196}"/>
              </a:ext>
            </a:extLst>
          </p:cNvPr>
          <p:cNvPicPr>
            <a:picLocks noChangeAspect="1"/>
          </p:cNvPicPr>
          <p:nvPr/>
        </p:nvPicPr>
        <p:blipFill rotWithShape="1">
          <a:blip r:embed="rId2"/>
          <a:srcRect t="15413"/>
          <a:stretch/>
        </p:blipFill>
        <p:spPr>
          <a:xfrm>
            <a:off x="20" y="10"/>
            <a:ext cx="12191980" cy="6857990"/>
          </a:xfrm>
          <a:prstGeom prst="rect">
            <a:avLst/>
          </a:prstGeom>
        </p:spPr>
      </p:pic>
      <p:sp>
        <p:nvSpPr>
          <p:cNvPr id="204" name="Rectangle 203">
            <a:extLst>
              <a:ext uri="{FF2B5EF4-FFF2-40B4-BE49-F238E27FC236}">
                <a16:creationId xmlns:a16="http://schemas.microsoft.com/office/drawing/2014/main" id="{4E092522-F938-4947-B626-82848FF32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8045" y="0"/>
            <a:ext cx="7603955" cy="6858000"/>
          </a:xfrm>
          <a:prstGeom prst="rect">
            <a:avLst/>
          </a:prstGeom>
          <a:gradFill>
            <a:gsLst>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 name="Graphic 190">
            <a:extLst>
              <a:ext uri="{FF2B5EF4-FFF2-40B4-BE49-F238E27FC236}">
                <a16:creationId xmlns:a16="http://schemas.microsoft.com/office/drawing/2014/main" id="{F3F5D407-83EF-4D7F-9DAF-4C3CEB778F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25182" y="827494"/>
            <a:ext cx="1291642" cy="429215"/>
            <a:chOff x="2504802" y="1755501"/>
            <a:chExt cx="1598829" cy="531293"/>
          </a:xfrm>
          <a:solidFill>
            <a:schemeClr val="tx1"/>
          </a:solidFill>
        </p:grpSpPr>
        <p:sp>
          <p:nvSpPr>
            <p:cNvPr id="207" name="Freeform: Shape 206">
              <a:extLst>
                <a:ext uri="{FF2B5EF4-FFF2-40B4-BE49-F238E27FC236}">
                  <a16:creationId xmlns:a16="http://schemas.microsoft.com/office/drawing/2014/main" id="{CC07906A-A83F-47F2-975A-C1756F445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0C38730D-4164-41D4-81C0-E9A070EA8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10" name="Group 209">
            <a:extLst>
              <a:ext uri="{FF2B5EF4-FFF2-40B4-BE49-F238E27FC236}">
                <a16:creationId xmlns:a16="http://schemas.microsoft.com/office/drawing/2014/main" id="{D2539C73-C848-4608-957A-D6C0169139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67" y="533549"/>
            <a:ext cx="5356040" cy="5343028"/>
            <a:chOff x="739960" y="1925092"/>
            <a:chExt cx="4376696" cy="4366063"/>
          </a:xfrm>
        </p:grpSpPr>
        <p:sp>
          <p:nvSpPr>
            <p:cNvPr id="211" name="Oval 210">
              <a:extLst>
                <a:ext uri="{FF2B5EF4-FFF2-40B4-BE49-F238E27FC236}">
                  <a16:creationId xmlns:a16="http://schemas.microsoft.com/office/drawing/2014/main" id="{253EEDFE-1D2D-4938-9DF2-97FB4F709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EA4CF2D-570F-4529-ADDA-B37CF05B6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3" name="Oval 212">
              <a:extLst>
                <a:ext uri="{FF2B5EF4-FFF2-40B4-BE49-F238E27FC236}">
                  <a16:creationId xmlns:a16="http://schemas.microsoft.com/office/drawing/2014/main" id="{CBE92B83-AFA7-40B1-9D3C-502840BAD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ED503D7-E509-E148-8AB6-861159CFE70D}"/>
              </a:ext>
            </a:extLst>
          </p:cNvPr>
          <p:cNvSpPr>
            <a:spLocks noGrp="1"/>
          </p:cNvSpPr>
          <p:nvPr>
            <p:ph type="ctrTitle"/>
          </p:nvPr>
        </p:nvSpPr>
        <p:spPr>
          <a:xfrm>
            <a:off x="7293344" y="1251284"/>
            <a:ext cx="3952428" cy="2822713"/>
          </a:xfrm>
        </p:spPr>
        <p:txBody>
          <a:bodyPr>
            <a:normAutofit/>
          </a:bodyPr>
          <a:lstStyle/>
          <a:p>
            <a:r>
              <a:rPr lang="en-US" sz="4800"/>
              <a:t>The Family web app</a:t>
            </a:r>
          </a:p>
        </p:txBody>
      </p:sp>
      <p:sp>
        <p:nvSpPr>
          <p:cNvPr id="3" name="Subtitle 2">
            <a:extLst>
              <a:ext uri="{FF2B5EF4-FFF2-40B4-BE49-F238E27FC236}">
                <a16:creationId xmlns:a16="http://schemas.microsoft.com/office/drawing/2014/main" id="{94C40CB9-3A19-2349-90F9-DD5A58E64F60}"/>
              </a:ext>
            </a:extLst>
          </p:cNvPr>
          <p:cNvSpPr>
            <a:spLocks noGrp="1"/>
          </p:cNvSpPr>
          <p:nvPr>
            <p:ph type="subTitle" idx="1"/>
          </p:nvPr>
        </p:nvSpPr>
        <p:spPr>
          <a:xfrm>
            <a:off x="7604388" y="4166073"/>
            <a:ext cx="3330341" cy="920783"/>
          </a:xfrm>
        </p:spPr>
        <p:txBody>
          <a:bodyPr>
            <a:normAutofit/>
          </a:bodyPr>
          <a:lstStyle/>
          <a:p>
            <a:r>
              <a:rPr lang="en-US" sz="1700" dirty="0"/>
              <a:t>Team Ninja</a:t>
            </a:r>
          </a:p>
          <a:p>
            <a:r>
              <a:rPr lang="en-US" sz="1700" dirty="0"/>
              <a:t>Supervised by Professor Pei Young</a:t>
            </a:r>
          </a:p>
        </p:txBody>
      </p:sp>
      <p:sp>
        <p:nvSpPr>
          <p:cNvPr id="215" name="Oval 214">
            <a:extLst>
              <a:ext uri="{FF2B5EF4-FFF2-40B4-BE49-F238E27FC236}">
                <a16:creationId xmlns:a16="http://schemas.microsoft.com/office/drawing/2014/main" id="{20046D4B-EE93-4EAF-9717-C56B1E68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2" y="5254879"/>
            <a:ext cx="474046" cy="474046"/>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7" name="Oval 216">
            <a:extLst>
              <a:ext uri="{FF2B5EF4-FFF2-40B4-BE49-F238E27FC236}">
                <a16:creationId xmlns:a16="http://schemas.microsoft.com/office/drawing/2014/main" id="{9A3B4D80-4945-4E47-8FA7-BA0541CB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2" y="5254879"/>
            <a:ext cx="474046" cy="474046"/>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descr="Logo, icon&#10;&#10;Description automatically generated">
            <a:extLst>
              <a:ext uri="{FF2B5EF4-FFF2-40B4-BE49-F238E27FC236}">
                <a16:creationId xmlns:a16="http://schemas.microsoft.com/office/drawing/2014/main" id="{C388EB29-5816-AD4A-9FB2-A57CC15E8FA6}"/>
              </a:ext>
            </a:extLst>
          </p:cNvPr>
          <p:cNvPicPr>
            <a:picLocks noChangeAspect="1"/>
          </p:cNvPicPr>
          <p:nvPr/>
        </p:nvPicPr>
        <p:blipFill>
          <a:blip r:embed="rId3"/>
          <a:stretch>
            <a:fillRect/>
          </a:stretch>
        </p:blipFill>
        <p:spPr>
          <a:xfrm>
            <a:off x="448354" y="5692123"/>
            <a:ext cx="1368089" cy="1167747"/>
          </a:xfrm>
          <a:prstGeom prst="rect">
            <a:avLst/>
          </a:prstGeom>
        </p:spPr>
      </p:pic>
    </p:spTree>
    <p:extLst>
      <p:ext uri="{BB962C8B-B14F-4D97-AF65-F5344CB8AC3E}">
        <p14:creationId xmlns:p14="http://schemas.microsoft.com/office/powerpoint/2010/main" val="2344396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4BFC-3E1F-244D-AB1C-13FCEAC0B5B2}"/>
              </a:ext>
            </a:extLst>
          </p:cNvPr>
          <p:cNvSpPr>
            <a:spLocks noGrp="1"/>
          </p:cNvSpPr>
          <p:nvPr>
            <p:ph type="title"/>
          </p:nvPr>
        </p:nvSpPr>
        <p:spPr/>
        <p:txBody>
          <a:bodyPr/>
          <a:lstStyle/>
          <a:p>
            <a:r>
              <a:rPr lang="en-US" dirty="0"/>
              <a:t>Starting Strategy</a:t>
            </a:r>
          </a:p>
        </p:txBody>
      </p:sp>
      <p:sp>
        <p:nvSpPr>
          <p:cNvPr id="3" name="Content Placeholder 2">
            <a:extLst>
              <a:ext uri="{FF2B5EF4-FFF2-40B4-BE49-F238E27FC236}">
                <a16:creationId xmlns:a16="http://schemas.microsoft.com/office/drawing/2014/main" id="{1AB8407D-1357-4444-B2F7-B32249551B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371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1DF4-9F03-3B4E-879E-85A92870294A}"/>
              </a:ext>
            </a:extLst>
          </p:cNvPr>
          <p:cNvSpPr>
            <a:spLocks noGrp="1"/>
          </p:cNvSpPr>
          <p:nvPr>
            <p:ph type="title"/>
          </p:nvPr>
        </p:nvSpPr>
        <p:spPr/>
        <p:txBody>
          <a:bodyPr/>
          <a:lstStyle/>
          <a:p>
            <a:r>
              <a:rPr lang="en-US" dirty="0"/>
              <a:t>Tools used for the team</a:t>
            </a:r>
          </a:p>
        </p:txBody>
      </p:sp>
      <p:sp>
        <p:nvSpPr>
          <p:cNvPr id="3" name="Content Placeholder 2">
            <a:extLst>
              <a:ext uri="{FF2B5EF4-FFF2-40B4-BE49-F238E27FC236}">
                <a16:creationId xmlns:a16="http://schemas.microsoft.com/office/drawing/2014/main" id="{E876763B-250F-5849-8583-536A89571C4B}"/>
              </a:ext>
            </a:extLst>
          </p:cNvPr>
          <p:cNvSpPr>
            <a:spLocks noGrp="1"/>
          </p:cNvSpPr>
          <p:nvPr>
            <p:ph idx="1"/>
          </p:nvPr>
        </p:nvSpPr>
        <p:spPr/>
        <p:txBody>
          <a:bodyPr/>
          <a:lstStyle/>
          <a:p>
            <a:r>
              <a:rPr lang="en-US" dirty="0"/>
              <a:t>Microsoft Teams and outlook email for communication between team members.</a:t>
            </a:r>
          </a:p>
          <a:p>
            <a:r>
              <a:rPr lang="en-US" dirty="0"/>
              <a:t> </a:t>
            </a:r>
            <a:r>
              <a:rPr lang="en-US" dirty="0" err="1"/>
              <a:t>Github</a:t>
            </a:r>
            <a:r>
              <a:rPr lang="en-US" dirty="0"/>
              <a:t> used for version control ,wiki, and documentation. We are planning to elevate git options for CI/CD pipelines deployment and unit/integration testing.</a:t>
            </a:r>
          </a:p>
          <a:p>
            <a:r>
              <a:rPr lang="en-US" dirty="0"/>
              <a:t>We are using </a:t>
            </a:r>
            <a:r>
              <a:rPr lang="en-US" dirty="0" err="1"/>
              <a:t>intellij</a:t>
            </a:r>
            <a:r>
              <a:rPr lang="en-US" dirty="0"/>
              <a:t>-idea as an IDE for development. </a:t>
            </a:r>
          </a:p>
          <a:p>
            <a:r>
              <a:rPr lang="en-US" dirty="0"/>
              <a:t>Java 11 JDK, angular 9, Node.</a:t>
            </a:r>
          </a:p>
          <a:p>
            <a:r>
              <a:rPr lang="en-US" dirty="0"/>
              <a:t>HTML, CSS.</a:t>
            </a:r>
          </a:p>
        </p:txBody>
      </p:sp>
    </p:spTree>
    <p:extLst>
      <p:ext uri="{BB962C8B-B14F-4D97-AF65-F5344CB8AC3E}">
        <p14:creationId xmlns:p14="http://schemas.microsoft.com/office/powerpoint/2010/main" val="278648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B256-17F6-624E-AE92-F8E71DB042DC}"/>
              </a:ext>
            </a:extLst>
          </p:cNvPr>
          <p:cNvSpPr>
            <a:spLocks noGrp="1"/>
          </p:cNvSpPr>
          <p:nvPr>
            <p:ph type="title"/>
          </p:nvPr>
        </p:nvSpPr>
        <p:spPr/>
        <p:txBody>
          <a:bodyPr/>
          <a:lstStyle/>
          <a:p>
            <a:r>
              <a:rPr lang="en-US" dirty="0"/>
              <a:t>The Family Web App</a:t>
            </a:r>
          </a:p>
        </p:txBody>
      </p:sp>
      <p:pic>
        <p:nvPicPr>
          <p:cNvPr id="5" name="Content Placeholder 4" descr="Logo, icon&#10;&#10;Description automatically generated">
            <a:extLst>
              <a:ext uri="{FF2B5EF4-FFF2-40B4-BE49-F238E27FC236}">
                <a16:creationId xmlns:a16="http://schemas.microsoft.com/office/drawing/2014/main" id="{246C5EFA-00DA-4C48-9084-75D0BBB088FC}"/>
              </a:ext>
            </a:extLst>
          </p:cNvPr>
          <p:cNvPicPr>
            <a:picLocks noGrp="1" noChangeAspect="1"/>
          </p:cNvPicPr>
          <p:nvPr>
            <p:ph idx="1"/>
          </p:nvPr>
        </p:nvPicPr>
        <p:blipFill>
          <a:blip r:embed="rId2"/>
          <a:stretch>
            <a:fillRect/>
          </a:stretch>
        </p:blipFill>
        <p:spPr>
          <a:xfrm>
            <a:off x="838200" y="1980733"/>
            <a:ext cx="2355426" cy="2010499"/>
          </a:xfrm>
        </p:spPr>
      </p:pic>
      <p:sp>
        <p:nvSpPr>
          <p:cNvPr id="6" name="Rectangle 5">
            <a:extLst>
              <a:ext uri="{FF2B5EF4-FFF2-40B4-BE49-F238E27FC236}">
                <a16:creationId xmlns:a16="http://schemas.microsoft.com/office/drawing/2014/main" id="{14B9E4ED-E23B-8C42-9522-92491F7E326E}"/>
              </a:ext>
            </a:extLst>
          </p:cNvPr>
          <p:cNvSpPr/>
          <p:nvPr/>
        </p:nvSpPr>
        <p:spPr>
          <a:xfrm>
            <a:off x="4151870" y="1980732"/>
            <a:ext cx="4361935" cy="2308324"/>
          </a:xfrm>
          <a:prstGeom prst="rect">
            <a:avLst/>
          </a:prstGeom>
        </p:spPr>
        <p:txBody>
          <a:bodyPr wrap="square">
            <a:spAutoFit/>
          </a:bodyPr>
          <a:lstStyle/>
          <a:p>
            <a:r>
              <a:rPr lang="en-US" dirty="0"/>
              <a:t>Team Ninja</a:t>
            </a:r>
            <a:br>
              <a:rPr lang="en-US" dirty="0"/>
            </a:br>
            <a:endParaRPr lang="en-US" dirty="0"/>
          </a:p>
          <a:p>
            <a:r>
              <a:rPr lang="en-US" dirty="0"/>
              <a:t>Sai Teja </a:t>
            </a:r>
            <a:r>
              <a:rPr lang="en-US" dirty="0" err="1"/>
              <a:t>Alladi</a:t>
            </a:r>
            <a:endParaRPr lang="en-US" dirty="0"/>
          </a:p>
          <a:p>
            <a:r>
              <a:rPr lang="en-US" dirty="0" err="1"/>
              <a:t>Snigdha</a:t>
            </a:r>
            <a:r>
              <a:rPr lang="en-US" dirty="0"/>
              <a:t> </a:t>
            </a:r>
            <a:r>
              <a:rPr lang="en-US" dirty="0" err="1"/>
              <a:t>Kalipindi</a:t>
            </a:r>
            <a:endParaRPr lang="en-US" dirty="0"/>
          </a:p>
          <a:p>
            <a:r>
              <a:rPr lang="en-US" dirty="0" err="1"/>
              <a:t>cassandra</a:t>
            </a:r>
            <a:r>
              <a:rPr lang="en-US" dirty="0"/>
              <a:t> Mae </a:t>
            </a:r>
            <a:r>
              <a:rPr lang="en-US" dirty="0" err="1"/>
              <a:t>Chandankumar</a:t>
            </a:r>
            <a:r>
              <a:rPr lang="en-US" dirty="0"/>
              <a:t> Patel</a:t>
            </a:r>
          </a:p>
          <a:p>
            <a:r>
              <a:rPr lang="en-US" dirty="0"/>
              <a:t>Vamsi Krishna </a:t>
            </a:r>
            <a:r>
              <a:rPr lang="en-US" dirty="0" err="1"/>
              <a:t>Tummala</a:t>
            </a:r>
            <a:endParaRPr lang="en-US" dirty="0"/>
          </a:p>
          <a:p>
            <a:r>
              <a:rPr lang="en-US" dirty="0"/>
              <a:t>Khaled Saleh</a:t>
            </a:r>
            <a:br>
              <a:rPr lang="en-US" dirty="0"/>
            </a:br>
            <a:endParaRPr lang="en-US" dirty="0"/>
          </a:p>
        </p:txBody>
      </p:sp>
      <p:sp>
        <p:nvSpPr>
          <p:cNvPr id="9" name="TextBox 8">
            <a:extLst>
              <a:ext uri="{FF2B5EF4-FFF2-40B4-BE49-F238E27FC236}">
                <a16:creationId xmlns:a16="http://schemas.microsoft.com/office/drawing/2014/main" id="{59DEDD72-AF0F-7140-AD97-23BA5BB252A9}"/>
              </a:ext>
            </a:extLst>
          </p:cNvPr>
          <p:cNvSpPr txBox="1"/>
          <p:nvPr/>
        </p:nvSpPr>
        <p:spPr>
          <a:xfrm>
            <a:off x="4616605" y="4627756"/>
            <a:ext cx="6045245" cy="923330"/>
          </a:xfrm>
          <a:prstGeom prst="rect">
            <a:avLst/>
          </a:prstGeom>
          <a:noFill/>
        </p:spPr>
        <p:txBody>
          <a:bodyPr wrap="none" rtlCol="0">
            <a:spAutoFit/>
          </a:bodyPr>
          <a:lstStyle/>
          <a:p>
            <a:r>
              <a:rPr lang="en-US" dirty="0"/>
              <a:t>Family Organizer , family corner, Fam spot&lt;Proposed name &gt;</a:t>
            </a:r>
          </a:p>
          <a:p>
            <a:pPr marL="285750" indent="-285750">
              <a:buFontTx/>
              <a:buChar char="-"/>
            </a:pPr>
            <a:r>
              <a:rPr lang="en-US" dirty="0"/>
              <a:t>Less Family worry about what to do and what's next.</a:t>
            </a:r>
          </a:p>
          <a:p>
            <a:pPr marL="285750" indent="-285750">
              <a:buFontTx/>
              <a:buChar char="-"/>
            </a:pPr>
            <a:r>
              <a:rPr lang="en-US" dirty="0"/>
              <a:t>Have visibility to what your family doing</a:t>
            </a:r>
          </a:p>
        </p:txBody>
      </p:sp>
    </p:spTree>
    <p:extLst>
      <p:ext uri="{BB962C8B-B14F-4D97-AF65-F5344CB8AC3E}">
        <p14:creationId xmlns:p14="http://schemas.microsoft.com/office/powerpoint/2010/main" val="317082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DDAD-0174-7447-BBF3-93BBB5D292AA}"/>
              </a:ext>
            </a:extLst>
          </p:cNvPr>
          <p:cNvSpPr>
            <a:spLocks noGrp="1"/>
          </p:cNvSpPr>
          <p:nvPr>
            <p:ph type="title"/>
          </p:nvPr>
        </p:nvSpPr>
        <p:spPr/>
        <p:txBody>
          <a:bodyPr/>
          <a:lstStyle/>
          <a:p>
            <a:r>
              <a:rPr lang="en-US" dirty="0"/>
              <a:t>Pain points</a:t>
            </a:r>
          </a:p>
        </p:txBody>
      </p:sp>
      <p:sp>
        <p:nvSpPr>
          <p:cNvPr id="3" name="Content Placeholder 2">
            <a:extLst>
              <a:ext uri="{FF2B5EF4-FFF2-40B4-BE49-F238E27FC236}">
                <a16:creationId xmlns:a16="http://schemas.microsoft.com/office/drawing/2014/main" id="{F4B130AC-8127-3049-9A89-EBCB2E3EDFE8}"/>
              </a:ext>
            </a:extLst>
          </p:cNvPr>
          <p:cNvSpPr>
            <a:spLocks noGrp="1"/>
          </p:cNvSpPr>
          <p:nvPr>
            <p:ph idx="1"/>
          </p:nvPr>
        </p:nvSpPr>
        <p:spPr/>
        <p:txBody>
          <a:bodyPr>
            <a:normAutofit lnSpcReduction="10000"/>
          </a:bodyPr>
          <a:lstStyle/>
          <a:p>
            <a:r>
              <a:rPr lang="en-US" dirty="0"/>
              <a:t>Conflicts with timings and commitments.</a:t>
            </a:r>
          </a:p>
          <a:p>
            <a:r>
              <a:rPr lang="en-US" dirty="0"/>
              <a:t>Difficulties deciding and having a plan.</a:t>
            </a:r>
          </a:p>
          <a:p>
            <a:r>
              <a:rPr lang="en-US" dirty="0"/>
              <a:t>Difficulty having a setup for family duties( grocery shopping, doctor appointments .. Et)</a:t>
            </a:r>
          </a:p>
          <a:p>
            <a:r>
              <a:rPr lang="en-US" dirty="0"/>
              <a:t>Unawareness with activities can be done around family residence area.</a:t>
            </a:r>
          </a:p>
          <a:p>
            <a:r>
              <a:rPr lang="en-US" dirty="0"/>
              <a:t>Difficulties to keep up reminders.</a:t>
            </a:r>
          </a:p>
          <a:p>
            <a:r>
              <a:rPr lang="en-US" dirty="0"/>
              <a:t>Difficulties with deciding a family matter.</a:t>
            </a:r>
          </a:p>
          <a:p>
            <a:r>
              <a:rPr lang="en-US" dirty="0"/>
              <a:t>Apps out there on phones is not convenient during work while on a laptop.</a:t>
            </a:r>
          </a:p>
        </p:txBody>
      </p:sp>
    </p:spTree>
    <p:extLst>
      <p:ext uri="{BB962C8B-B14F-4D97-AF65-F5344CB8AC3E}">
        <p14:creationId xmlns:p14="http://schemas.microsoft.com/office/powerpoint/2010/main" val="213839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658-769D-B74D-B493-A85E2283A2F4}"/>
              </a:ext>
            </a:extLst>
          </p:cNvPr>
          <p:cNvSpPr>
            <a:spLocks noGrp="1"/>
          </p:cNvSpPr>
          <p:nvPr>
            <p:ph type="title"/>
          </p:nvPr>
        </p:nvSpPr>
        <p:spPr/>
        <p:txBody>
          <a:bodyPr/>
          <a:lstStyle/>
          <a:p>
            <a:r>
              <a:rPr lang="en-US" dirty="0"/>
              <a:t>Family web application</a:t>
            </a:r>
          </a:p>
        </p:txBody>
      </p:sp>
      <p:sp>
        <p:nvSpPr>
          <p:cNvPr id="3" name="Content Placeholder 2">
            <a:extLst>
              <a:ext uri="{FF2B5EF4-FFF2-40B4-BE49-F238E27FC236}">
                <a16:creationId xmlns:a16="http://schemas.microsoft.com/office/drawing/2014/main" id="{C48318C5-9DE7-9C45-BAA5-14095A7A0FBC}"/>
              </a:ext>
            </a:extLst>
          </p:cNvPr>
          <p:cNvSpPr>
            <a:spLocks noGrp="1"/>
          </p:cNvSpPr>
          <p:nvPr>
            <p:ph idx="1"/>
          </p:nvPr>
        </p:nvSpPr>
        <p:spPr/>
        <p:txBody>
          <a:bodyPr/>
          <a:lstStyle/>
          <a:p>
            <a:r>
              <a:rPr lang="en-US" dirty="0"/>
              <a:t>Family Time management /calendar</a:t>
            </a:r>
          </a:p>
          <a:p>
            <a:r>
              <a:rPr lang="en-US" dirty="0"/>
              <a:t>Family forum to have suggestions, Ideas, reminders.</a:t>
            </a:r>
          </a:p>
          <a:p>
            <a:r>
              <a:rPr lang="en-US" dirty="0"/>
              <a:t>Family Alerts and TODO notifications.</a:t>
            </a:r>
          </a:p>
          <a:p>
            <a:r>
              <a:rPr lang="en-US" dirty="0"/>
              <a:t>What's around me functionality</a:t>
            </a:r>
          </a:p>
          <a:p>
            <a:r>
              <a:rPr lang="en-US" dirty="0"/>
              <a:t>Voting capabilities</a:t>
            </a:r>
          </a:p>
          <a:p>
            <a:r>
              <a:rPr lang="en-US" dirty="0"/>
              <a:t>Criminal activities around home notifications</a:t>
            </a:r>
          </a:p>
          <a:p>
            <a:r>
              <a:rPr lang="en-US" dirty="0"/>
              <a:t>Using a web app that allow family members to use while taking care of daily duties.</a:t>
            </a:r>
          </a:p>
        </p:txBody>
      </p:sp>
    </p:spTree>
    <p:extLst>
      <p:ext uri="{BB962C8B-B14F-4D97-AF65-F5344CB8AC3E}">
        <p14:creationId xmlns:p14="http://schemas.microsoft.com/office/powerpoint/2010/main" val="20886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B991-5447-AF4E-B0AD-EFF0B215C3DF}"/>
              </a:ext>
            </a:extLst>
          </p:cNvPr>
          <p:cNvSpPr>
            <a:spLocks noGrp="1"/>
          </p:cNvSpPr>
          <p:nvPr>
            <p:ph type="title"/>
          </p:nvPr>
        </p:nvSpPr>
        <p:spPr/>
        <p:txBody>
          <a:bodyPr/>
          <a:lstStyle/>
          <a:p>
            <a:r>
              <a:rPr lang="en-US" dirty="0"/>
              <a:t>Solution justification</a:t>
            </a:r>
          </a:p>
        </p:txBody>
      </p:sp>
      <p:sp>
        <p:nvSpPr>
          <p:cNvPr id="3" name="Content Placeholder 2">
            <a:extLst>
              <a:ext uri="{FF2B5EF4-FFF2-40B4-BE49-F238E27FC236}">
                <a16:creationId xmlns:a16="http://schemas.microsoft.com/office/drawing/2014/main" id="{3D22225E-51F5-F84C-BDDE-422FFBEFAAF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754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0423-B844-0E4B-8C1F-F8A5FBD1AC7A}"/>
              </a:ext>
            </a:extLst>
          </p:cNvPr>
          <p:cNvSpPr>
            <a:spLocks noGrp="1"/>
          </p:cNvSpPr>
          <p:nvPr>
            <p:ph type="title"/>
          </p:nvPr>
        </p:nvSpPr>
        <p:spPr/>
        <p:txBody>
          <a:bodyPr/>
          <a:lstStyle/>
          <a:p>
            <a:r>
              <a:rPr lang="en-US" dirty="0"/>
              <a:t>Market limitation</a:t>
            </a:r>
          </a:p>
        </p:txBody>
      </p:sp>
      <p:sp>
        <p:nvSpPr>
          <p:cNvPr id="3" name="Content Placeholder 2">
            <a:extLst>
              <a:ext uri="{FF2B5EF4-FFF2-40B4-BE49-F238E27FC236}">
                <a16:creationId xmlns:a16="http://schemas.microsoft.com/office/drawing/2014/main" id="{1720EC8C-F0F1-F248-9BE3-125DD3498B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349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0040-B05B-9344-BDD9-194088D3EB9B}"/>
              </a:ext>
            </a:extLst>
          </p:cNvPr>
          <p:cNvSpPr>
            <a:spLocks noGrp="1"/>
          </p:cNvSpPr>
          <p:nvPr>
            <p:ph type="title"/>
          </p:nvPr>
        </p:nvSpPr>
        <p:spPr/>
        <p:txBody>
          <a:bodyPr/>
          <a:lstStyle/>
          <a:p>
            <a:r>
              <a:rPr lang="en-US" dirty="0"/>
              <a:t>Target market </a:t>
            </a:r>
          </a:p>
        </p:txBody>
      </p:sp>
      <p:sp>
        <p:nvSpPr>
          <p:cNvPr id="3" name="Content Placeholder 2">
            <a:extLst>
              <a:ext uri="{FF2B5EF4-FFF2-40B4-BE49-F238E27FC236}">
                <a16:creationId xmlns:a16="http://schemas.microsoft.com/office/drawing/2014/main" id="{DF6AA163-DB48-2142-931C-546C06144F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07954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3865-7AEB-7748-B375-A62FF3E166AE}"/>
              </a:ext>
            </a:extLst>
          </p:cNvPr>
          <p:cNvSpPr>
            <a:spLocks noGrp="1"/>
          </p:cNvSpPr>
          <p:nvPr>
            <p:ph type="title"/>
          </p:nvPr>
        </p:nvSpPr>
        <p:spPr/>
        <p:txBody>
          <a:bodyPr/>
          <a:lstStyle/>
          <a:p>
            <a:r>
              <a:rPr lang="en-US" dirty="0"/>
              <a:t>Business Model/Money making points</a:t>
            </a:r>
          </a:p>
        </p:txBody>
      </p:sp>
      <p:sp>
        <p:nvSpPr>
          <p:cNvPr id="3" name="Content Placeholder 2">
            <a:extLst>
              <a:ext uri="{FF2B5EF4-FFF2-40B4-BE49-F238E27FC236}">
                <a16:creationId xmlns:a16="http://schemas.microsoft.com/office/drawing/2014/main" id="{F4598C82-3867-1B42-A4CE-A506366BC0F3}"/>
              </a:ext>
            </a:extLst>
          </p:cNvPr>
          <p:cNvSpPr>
            <a:spLocks noGrp="1"/>
          </p:cNvSpPr>
          <p:nvPr>
            <p:ph idx="1"/>
          </p:nvPr>
        </p:nvSpPr>
        <p:spPr/>
        <p:txBody>
          <a:bodyPr>
            <a:normAutofit fontScale="85000" lnSpcReduction="10000"/>
          </a:bodyPr>
          <a:lstStyle/>
          <a:p>
            <a:r>
              <a:rPr lang="en-US" dirty="0"/>
              <a:t>Providing a  solid solution that fits to our targeted audience, and by delivering the type of service that this solution provides to help with addressing the busy schedule of the family members, many of our customers would be obliged to sign up for a paid version after a promotional period of free-trial to test the app.</a:t>
            </a:r>
          </a:p>
          <a:p>
            <a:r>
              <a:rPr lang="en-US" dirty="0"/>
              <a:t>Our money-making subscription would be very much affordable and could be as cheap as $0.99 a family where we can bring more members to the application to make more money.</a:t>
            </a:r>
          </a:p>
          <a:p>
            <a:r>
              <a:rPr lang="en-US" dirty="0"/>
              <a:t>Having lower subscription cost can give an assurance to our users and with this reasonable rate and helpful, managing features that we offer, we can satisfy our users’ needs and help them to make a choice for a long-term subscription.</a:t>
            </a:r>
          </a:p>
          <a:p>
            <a:r>
              <a:rPr lang="en-US" dirty="0"/>
              <a:t>The users of the Family App will be given a 30 day trial period which would include all the features. After the trail period expires, they can opt for the paid version to continue enjoy all the perks and features offered y the Family App.</a:t>
            </a:r>
          </a:p>
        </p:txBody>
      </p:sp>
    </p:spTree>
    <p:extLst>
      <p:ext uri="{BB962C8B-B14F-4D97-AF65-F5344CB8AC3E}">
        <p14:creationId xmlns:p14="http://schemas.microsoft.com/office/powerpoint/2010/main" val="1128195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957A-9D44-5542-A1E2-134F7E5B655E}"/>
              </a:ext>
            </a:extLst>
          </p:cNvPr>
          <p:cNvSpPr>
            <a:spLocks noGrp="1"/>
          </p:cNvSpPr>
          <p:nvPr>
            <p:ph type="title"/>
          </p:nvPr>
        </p:nvSpPr>
        <p:spPr/>
        <p:txBody>
          <a:bodyPr/>
          <a:lstStyle/>
          <a:p>
            <a:r>
              <a:rPr lang="en-US" dirty="0"/>
              <a:t>Team members selections and contribution</a:t>
            </a:r>
          </a:p>
        </p:txBody>
      </p:sp>
      <p:sp>
        <p:nvSpPr>
          <p:cNvPr id="3" name="Content Placeholder 2">
            <a:extLst>
              <a:ext uri="{FF2B5EF4-FFF2-40B4-BE49-F238E27FC236}">
                <a16:creationId xmlns:a16="http://schemas.microsoft.com/office/drawing/2014/main" id="{30A2AA89-D7C2-E943-8498-CBFB6C8EAC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28659436"/>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139</TotalTime>
  <Words>457</Words>
  <Application>Microsoft Macintosh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Source Sans Pro</vt:lpstr>
      <vt:lpstr>FunkyShapesDarkVTI</vt:lpstr>
      <vt:lpstr>The Family web app</vt:lpstr>
      <vt:lpstr>The Family Web App</vt:lpstr>
      <vt:lpstr>Pain points</vt:lpstr>
      <vt:lpstr>Family web application</vt:lpstr>
      <vt:lpstr>Solution justification</vt:lpstr>
      <vt:lpstr>Market limitation</vt:lpstr>
      <vt:lpstr>Target market </vt:lpstr>
      <vt:lpstr>Business Model/Money making points</vt:lpstr>
      <vt:lpstr>Team members selections and contribution</vt:lpstr>
      <vt:lpstr>Starting Strategy</vt:lpstr>
      <vt:lpstr>Tools used for the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Family web app</dc:title>
  <dc:creator>Saleh, Khaled</dc:creator>
  <cp:lastModifiedBy>Saleh, Khaled</cp:lastModifiedBy>
  <cp:revision>6</cp:revision>
  <dcterms:created xsi:type="dcterms:W3CDTF">2021-09-06T00:43:45Z</dcterms:created>
  <dcterms:modified xsi:type="dcterms:W3CDTF">2021-09-08T04:31:53Z</dcterms:modified>
</cp:coreProperties>
</file>