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CECD-649B-1FA3-7B15-9FD5670EAC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A516A6-17CD-6244-B0E0-3CFD237D86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BDA452-5D85-A6DC-8B4E-2779C57F9E44}"/>
              </a:ext>
            </a:extLst>
          </p:cNvPr>
          <p:cNvSpPr>
            <a:spLocks noGrp="1"/>
          </p:cNvSpPr>
          <p:nvPr>
            <p:ph type="dt" sz="half" idx="10"/>
          </p:nvPr>
        </p:nvSpPr>
        <p:spPr/>
        <p:txBody>
          <a:bodyPr/>
          <a:lstStyle/>
          <a:p>
            <a:fld id="{7AFDCF1A-0206-431A-B262-3E3E39A6F902}" type="datetimeFigureOut">
              <a:rPr lang="en-US" smtClean="0"/>
              <a:t>6/7/2025</a:t>
            </a:fld>
            <a:endParaRPr lang="en-US"/>
          </a:p>
        </p:txBody>
      </p:sp>
      <p:sp>
        <p:nvSpPr>
          <p:cNvPr id="5" name="Footer Placeholder 4">
            <a:extLst>
              <a:ext uri="{FF2B5EF4-FFF2-40B4-BE49-F238E27FC236}">
                <a16:creationId xmlns:a16="http://schemas.microsoft.com/office/drawing/2014/main" id="{A443086F-5796-A1D4-C844-2761678E21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4DF19C-1C15-213D-7114-EC0B6C98C63A}"/>
              </a:ext>
            </a:extLst>
          </p:cNvPr>
          <p:cNvSpPr>
            <a:spLocks noGrp="1"/>
          </p:cNvSpPr>
          <p:nvPr>
            <p:ph type="sldNum" sz="quarter" idx="12"/>
          </p:nvPr>
        </p:nvSpPr>
        <p:spPr/>
        <p:txBody>
          <a:bodyPr/>
          <a:lstStyle/>
          <a:p>
            <a:fld id="{C075B82C-E813-483A-8617-EF784C4CDD82}" type="slidenum">
              <a:rPr lang="en-US" smtClean="0"/>
              <a:t>‹#›</a:t>
            </a:fld>
            <a:endParaRPr lang="en-US"/>
          </a:p>
        </p:txBody>
      </p:sp>
    </p:spTree>
    <p:extLst>
      <p:ext uri="{BB962C8B-B14F-4D97-AF65-F5344CB8AC3E}">
        <p14:creationId xmlns:p14="http://schemas.microsoft.com/office/powerpoint/2010/main" val="2523373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F194C-1600-9CFA-7F62-6AF37E32B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7B4D67-E2CD-7D24-867F-096829B098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64F373-7899-15EA-2156-44AC96265AD2}"/>
              </a:ext>
            </a:extLst>
          </p:cNvPr>
          <p:cNvSpPr>
            <a:spLocks noGrp="1"/>
          </p:cNvSpPr>
          <p:nvPr>
            <p:ph type="dt" sz="half" idx="10"/>
          </p:nvPr>
        </p:nvSpPr>
        <p:spPr/>
        <p:txBody>
          <a:bodyPr/>
          <a:lstStyle/>
          <a:p>
            <a:fld id="{7AFDCF1A-0206-431A-B262-3E3E39A6F902}" type="datetimeFigureOut">
              <a:rPr lang="en-US" smtClean="0"/>
              <a:t>6/7/2025</a:t>
            </a:fld>
            <a:endParaRPr lang="en-US"/>
          </a:p>
        </p:txBody>
      </p:sp>
      <p:sp>
        <p:nvSpPr>
          <p:cNvPr id="5" name="Footer Placeholder 4">
            <a:extLst>
              <a:ext uri="{FF2B5EF4-FFF2-40B4-BE49-F238E27FC236}">
                <a16:creationId xmlns:a16="http://schemas.microsoft.com/office/drawing/2014/main" id="{C5005420-5B4D-EB51-CD0A-338526DC56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DBF546-023B-EE33-5AE8-FE6314906B2A}"/>
              </a:ext>
            </a:extLst>
          </p:cNvPr>
          <p:cNvSpPr>
            <a:spLocks noGrp="1"/>
          </p:cNvSpPr>
          <p:nvPr>
            <p:ph type="sldNum" sz="quarter" idx="12"/>
          </p:nvPr>
        </p:nvSpPr>
        <p:spPr/>
        <p:txBody>
          <a:bodyPr/>
          <a:lstStyle/>
          <a:p>
            <a:fld id="{C075B82C-E813-483A-8617-EF784C4CDD82}" type="slidenum">
              <a:rPr lang="en-US" smtClean="0"/>
              <a:t>‹#›</a:t>
            </a:fld>
            <a:endParaRPr lang="en-US"/>
          </a:p>
        </p:txBody>
      </p:sp>
    </p:spTree>
    <p:extLst>
      <p:ext uri="{BB962C8B-B14F-4D97-AF65-F5344CB8AC3E}">
        <p14:creationId xmlns:p14="http://schemas.microsoft.com/office/powerpoint/2010/main" val="1410336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B983CC-1622-E267-1852-DAA09E74E4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26B0CD-FCF2-CC20-5EC0-3A936B2A35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BA114E-7F62-4859-8EAE-D4532369F500}"/>
              </a:ext>
            </a:extLst>
          </p:cNvPr>
          <p:cNvSpPr>
            <a:spLocks noGrp="1"/>
          </p:cNvSpPr>
          <p:nvPr>
            <p:ph type="dt" sz="half" idx="10"/>
          </p:nvPr>
        </p:nvSpPr>
        <p:spPr/>
        <p:txBody>
          <a:bodyPr/>
          <a:lstStyle/>
          <a:p>
            <a:fld id="{7AFDCF1A-0206-431A-B262-3E3E39A6F902}" type="datetimeFigureOut">
              <a:rPr lang="en-US" smtClean="0"/>
              <a:t>6/7/2025</a:t>
            </a:fld>
            <a:endParaRPr lang="en-US"/>
          </a:p>
        </p:txBody>
      </p:sp>
      <p:sp>
        <p:nvSpPr>
          <p:cNvPr id="5" name="Footer Placeholder 4">
            <a:extLst>
              <a:ext uri="{FF2B5EF4-FFF2-40B4-BE49-F238E27FC236}">
                <a16:creationId xmlns:a16="http://schemas.microsoft.com/office/drawing/2014/main" id="{A2601D38-9A1A-7129-BEDC-44B1609E4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C7027-A2A4-7AD4-CE8E-0805E511A1DC}"/>
              </a:ext>
            </a:extLst>
          </p:cNvPr>
          <p:cNvSpPr>
            <a:spLocks noGrp="1"/>
          </p:cNvSpPr>
          <p:nvPr>
            <p:ph type="sldNum" sz="quarter" idx="12"/>
          </p:nvPr>
        </p:nvSpPr>
        <p:spPr/>
        <p:txBody>
          <a:bodyPr/>
          <a:lstStyle/>
          <a:p>
            <a:fld id="{C075B82C-E813-483A-8617-EF784C4CDD82}" type="slidenum">
              <a:rPr lang="en-US" smtClean="0"/>
              <a:t>‹#›</a:t>
            </a:fld>
            <a:endParaRPr lang="en-US"/>
          </a:p>
        </p:txBody>
      </p:sp>
    </p:spTree>
    <p:extLst>
      <p:ext uri="{BB962C8B-B14F-4D97-AF65-F5344CB8AC3E}">
        <p14:creationId xmlns:p14="http://schemas.microsoft.com/office/powerpoint/2010/main" val="2011868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E60BE-C340-5BDE-C63A-D6E283AF20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E48F67-3740-40D1-47E1-C12134C528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A80213-E617-E678-205E-3CC7F6EBCC7A}"/>
              </a:ext>
            </a:extLst>
          </p:cNvPr>
          <p:cNvSpPr>
            <a:spLocks noGrp="1"/>
          </p:cNvSpPr>
          <p:nvPr>
            <p:ph type="dt" sz="half" idx="10"/>
          </p:nvPr>
        </p:nvSpPr>
        <p:spPr/>
        <p:txBody>
          <a:bodyPr/>
          <a:lstStyle/>
          <a:p>
            <a:fld id="{7AFDCF1A-0206-431A-B262-3E3E39A6F902}" type="datetimeFigureOut">
              <a:rPr lang="en-US" smtClean="0"/>
              <a:t>6/7/2025</a:t>
            </a:fld>
            <a:endParaRPr lang="en-US"/>
          </a:p>
        </p:txBody>
      </p:sp>
      <p:sp>
        <p:nvSpPr>
          <p:cNvPr id="5" name="Footer Placeholder 4">
            <a:extLst>
              <a:ext uri="{FF2B5EF4-FFF2-40B4-BE49-F238E27FC236}">
                <a16:creationId xmlns:a16="http://schemas.microsoft.com/office/drawing/2014/main" id="{14B39CAC-1512-657A-57D9-B667E1353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E7E998-4801-AD8E-FBDB-B0EA4FC8E483}"/>
              </a:ext>
            </a:extLst>
          </p:cNvPr>
          <p:cNvSpPr>
            <a:spLocks noGrp="1"/>
          </p:cNvSpPr>
          <p:nvPr>
            <p:ph type="sldNum" sz="quarter" idx="12"/>
          </p:nvPr>
        </p:nvSpPr>
        <p:spPr/>
        <p:txBody>
          <a:bodyPr/>
          <a:lstStyle/>
          <a:p>
            <a:fld id="{C075B82C-E813-483A-8617-EF784C4CDD82}" type="slidenum">
              <a:rPr lang="en-US" smtClean="0"/>
              <a:t>‹#›</a:t>
            </a:fld>
            <a:endParaRPr lang="en-US"/>
          </a:p>
        </p:txBody>
      </p:sp>
    </p:spTree>
    <p:extLst>
      <p:ext uri="{BB962C8B-B14F-4D97-AF65-F5344CB8AC3E}">
        <p14:creationId xmlns:p14="http://schemas.microsoft.com/office/powerpoint/2010/main" val="2197381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26ED3-DB82-3004-6ECC-F1C8F1657F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C08B46-E146-A318-6F2C-E1D9A60C5F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710FD6-5029-EE12-B898-4DADC58449E8}"/>
              </a:ext>
            </a:extLst>
          </p:cNvPr>
          <p:cNvSpPr>
            <a:spLocks noGrp="1"/>
          </p:cNvSpPr>
          <p:nvPr>
            <p:ph type="dt" sz="half" idx="10"/>
          </p:nvPr>
        </p:nvSpPr>
        <p:spPr/>
        <p:txBody>
          <a:bodyPr/>
          <a:lstStyle/>
          <a:p>
            <a:fld id="{7AFDCF1A-0206-431A-B262-3E3E39A6F902}" type="datetimeFigureOut">
              <a:rPr lang="en-US" smtClean="0"/>
              <a:t>6/7/2025</a:t>
            </a:fld>
            <a:endParaRPr lang="en-US"/>
          </a:p>
        </p:txBody>
      </p:sp>
      <p:sp>
        <p:nvSpPr>
          <p:cNvPr id="5" name="Footer Placeholder 4">
            <a:extLst>
              <a:ext uri="{FF2B5EF4-FFF2-40B4-BE49-F238E27FC236}">
                <a16:creationId xmlns:a16="http://schemas.microsoft.com/office/drawing/2014/main" id="{05883F50-181C-8025-D8FF-185C827225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1DB0FD-77A7-E73A-E974-D8659774739F}"/>
              </a:ext>
            </a:extLst>
          </p:cNvPr>
          <p:cNvSpPr>
            <a:spLocks noGrp="1"/>
          </p:cNvSpPr>
          <p:nvPr>
            <p:ph type="sldNum" sz="quarter" idx="12"/>
          </p:nvPr>
        </p:nvSpPr>
        <p:spPr/>
        <p:txBody>
          <a:bodyPr/>
          <a:lstStyle/>
          <a:p>
            <a:fld id="{C075B82C-E813-483A-8617-EF784C4CDD82}" type="slidenum">
              <a:rPr lang="en-US" smtClean="0"/>
              <a:t>‹#›</a:t>
            </a:fld>
            <a:endParaRPr lang="en-US"/>
          </a:p>
        </p:txBody>
      </p:sp>
    </p:spTree>
    <p:extLst>
      <p:ext uri="{BB962C8B-B14F-4D97-AF65-F5344CB8AC3E}">
        <p14:creationId xmlns:p14="http://schemas.microsoft.com/office/powerpoint/2010/main" val="1374367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3416-6812-F9F0-CF67-10F0917DC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5DF973-9417-5F6D-0720-C589709E0F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0642F9-0CCA-DFCF-62C2-BFE1E6447A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625689-75BE-8580-F45A-BE085333FF7C}"/>
              </a:ext>
            </a:extLst>
          </p:cNvPr>
          <p:cNvSpPr>
            <a:spLocks noGrp="1"/>
          </p:cNvSpPr>
          <p:nvPr>
            <p:ph type="dt" sz="half" idx="10"/>
          </p:nvPr>
        </p:nvSpPr>
        <p:spPr/>
        <p:txBody>
          <a:bodyPr/>
          <a:lstStyle/>
          <a:p>
            <a:fld id="{7AFDCF1A-0206-431A-B262-3E3E39A6F902}" type="datetimeFigureOut">
              <a:rPr lang="en-US" smtClean="0"/>
              <a:t>6/7/2025</a:t>
            </a:fld>
            <a:endParaRPr lang="en-US"/>
          </a:p>
        </p:txBody>
      </p:sp>
      <p:sp>
        <p:nvSpPr>
          <p:cNvPr id="6" name="Footer Placeholder 5">
            <a:extLst>
              <a:ext uri="{FF2B5EF4-FFF2-40B4-BE49-F238E27FC236}">
                <a16:creationId xmlns:a16="http://schemas.microsoft.com/office/drawing/2014/main" id="{46278110-E62A-DFD4-8BAD-EC5CF2798F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A93038-2CD4-76F0-457E-2216F0DF8713}"/>
              </a:ext>
            </a:extLst>
          </p:cNvPr>
          <p:cNvSpPr>
            <a:spLocks noGrp="1"/>
          </p:cNvSpPr>
          <p:nvPr>
            <p:ph type="sldNum" sz="quarter" idx="12"/>
          </p:nvPr>
        </p:nvSpPr>
        <p:spPr/>
        <p:txBody>
          <a:bodyPr/>
          <a:lstStyle/>
          <a:p>
            <a:fld id="{C075B82C-E813-483A-8617-EF784C4CDD82}" type="slidenum">
              <a:rPr lang="en-US" smtClean="0"/>
              <a:t>‹#›</a:t>
            </a:fld>
            <a:endParaRPr lang="en-US"/>
          </a:p>
        </p:txBody>
      </p:sp>
    </p:spTree>
    <p:extLst>
      <p:ext uri="{BB962C8B-B14F-4D97-AF65-F5344CB8AC3E}">
        <p14:creationId xmlns:p14="http://schemas.microsoft.com/office/powerpoint/2010/main" val="569969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1DE17-473A-0409-2748-415F83AEEA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ADE27D-B947-439E-6109-27AFB67322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A8AF23-F414-E83D-67BC-4D8321A583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D4873E-2413-61DF-4156-40D805C7D5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B3A365-C7AE-6985-AF63-E6408B6620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A509B1-204C-F21C-828E-B192C589473D}"/>
              </a:ext>
            </a:extLst>
          </p:cNvPr>
          <p:cNvSpPr>
            <a:spLocks noGrp="1"/>
          </p:cNvSpPr>
          <p:nvPr>
            <p:ph type="dt" sz="half" idx="10"/>
          </p:nvPr>
        </p:nvSpPr>
        <p:spPr/>
        <p:txBody>
          <a:bodyPr/>
          <a:lstStyle/>
          <a:p>
            <a:fld id="{7AFDCF1A-0206-431A-B262-3E3E39A6F902}" type="datetimeFigureOut">
              <a:rPr lang="en-US" smtClean="0"/>
              <a:t>6/7/2025</a:t>
            </a:fld>
            <a:endParaRPr lang="en-US"/>
          </a:p>
        </p:txBody>
      </p:sp>
      <p:sp>
        <p:nvSpPr>
          <p:cNvPr id="8" name="Footer Placeholder 7">
            <a:extLst>
              <a:ext uri="{FF2B5EF4-FFF2-40B4-BE49-F238E27FC236}">
                <a16:creationId xmlns:a16="http://schemas.microsoft.com/office/drawing/2014/main" id="{0CA4B2EE-11E3-657A-AC79-FA0C0C397F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1FF17D-1B19-9A6C-2EB5-27BD4E917498}"/>
              </a:ext>
            </a:extLst>
          </p:cNvPr>
          <p:cNvSpPr>
            <a:spLocks noGrp="1"/>
          </p:cNvSpPr>
          <p:nvPr>
            <p:ph type="sldNum" sz="quarter" idx="12"/>
          </p:nvPr>
        </p:nvSpPr>
        <p:spPr/>
        <p:txBody>
          <a:bodyPr/>
          <a:lstStyle/>
          <a:p>
            <a:fld id="{C075B82C-E813-483A-8617-EF784C4CDD82}" type="slidenum">
              <a:rPr lang="en-US" smtClean="0"/>
              <a:t>‹#›</a:t>
            </a:fld>
            <a:endParaRPr lang="en-US"/>
          </a:p>
        </p:txBody>
      </p:sp>
    </p:spTree>
    <p:extLst>
      <p:ext uri="{BB962C8B-B14F-4D97-AF65-F5344CB8AC3E}">
        <p14:creationId xmlns:p14="http://schemas.microsoft.com/office/powerpoint/2010/main" val="2295815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0FB57-65C4-0D85-8BCC-06E7B3F92D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A44947-D228-1353-85B5-C56E15E7B4F4}"/>
              </a:ext>
            </a:extLst>
          </p:cNvPr>
          <p:cNvSpPr>
            <a:spLocks noGrp="1"/>
          </p:cNvSpPr>
          <p:nvPr>
            <p:ph type="dt" sz="half" idx="10"/>
          </p:nvPr>
        </p:nvSpPr>
        <p:spPr/>
        <p:txBody>
          <a:bodyPr/>
          <a:lstStyle/>
          <a:p>
            <a:fld id="{7AFDCF1A-0206-431A-B262-3E3E39A6F902}" type="datetimeFigureOut">
              <a:rPr lang="en-US" smtClean="0"/>
              <a:t>6/7/2025</a:t>
            </a:fld>
            <a:endParaRPr lang="en-US"/>
          </a:p>
        </p:txBody>
      </p:sp>
      <p:sp>
        <p:nvSpPr>
          <p:cNvPr id="4" name="Footer Placeholder 3">
            <a:extLst>
              <a:ext uri="{FF2B5EF4-FFF2-40B4-BE49-F238E27FC236}">
                <a16:creationId xmlns:a16="http://schemas.microsoft.com/office/drawing/2014/main" id="{4509ED20-6E5F-8150-F1B5-F0C45EFBE9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842222-A3B8-975D-643E-6E0D56585FF2}"/>
              </a:ext>
            </a:extLst>
          </p:cNvPr>
          <p:cNvSpPr>
            <a:spLocks noGrp="1"/>
          </p:cNvSpPr>
          <p:nvPr>
            <p:ph type="sldNum" sz="quarter" idx="12"/>
          </p:nvPr>
        </p:nvSpPr>
        <p:spPr/>
        <p:txBody>
          <a:bodyPr/>
          <a:lstStyle/>
          <a:p>
            <a:fld id="{C075B82C-E813-483A-8617-EF784C4CDD82}" type="slidenum">
              <a:rPr lang="en-US" smtClean="0"/>
              <a:t>‹#›</a:t>
            </a:fld>
            <a:endParaRPr lang="en-US"/>
          </a:p>
        </p:txBody>
      </p:sp>
    </p:spTree>
    <p:extLst>
      <p:ext uri="{BB962C8B-B14F-4D97-AF65-F5344CB8AC3E}">
        <p14:creationId xmlns:p14="http://schemas.microsoft.com/office/powerpoint/2010/main" val="3768879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478972-0FF2-081C-BFDA-5D52CC57940E}"/>
              </a:ext>
            </a:extLst>
          </p:cNvPr>
          <p:cNvSpPr>
            <a:spLocks noGrp="1"/>
          </p:cNvSpPr>
          <p:nvPr>
            <p:ph type="dt" sz="half" idx="10"/>
          </p:nvPr>
        </p:nvSpPr>
        <p:spPr/>
        <p:txBody>
          <a:bodyPr/>
          <a:lstStyle/>
          <a:p>
            <a:fld id="{7AFDCF1A-0206-431A-B262-3E3E39A6F902}" type="datetimeFigureOut">
              <a:rPr lang="en-US" smtClean="0"/>
              <a:t>6/7/2025</a:t>
            </a:fld>
            <a:endParaRPr lang="en-US"/>
          </a:p>
        </p:txBody>
      </p:sp>
      <p:sp>
        <p:nvSpPr>
          <p:cNvPr id="3" name="Footer Placeholder 2">
            <a:extLst>
              <a:ext uri="{FF2B5EF4-FFF2-40B4-BE49-F238E27FC236}">
                <a16:creationId xmlns:a16="http://schemas.microsoft.com/office/drawing/2014/main" id="{B1A9C333-B470-6739-C96C-2AD30A2B5B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675594-2B08-0700-9C76-4BD8B6D68D82}"/>
              </a:ext>
            </a:extLst>
          </p:cNvPr>
          <p:cNvSpPr>
            <a:spLocks noGrp="1"/>
          </p:cNvSpPr>
          <p:nvPr>
            <p:ph type="sldNum" sz="quarter" idx="12"/>
          </p:nvPr>
        </p:nvSpPr>
        <p:spPr/>
        <p:txBody>
          <a:bodyPr/>
          <a:lstStyle/>
          <a:p>
            <a:fld id="{C075B82C-E813-483A-8617-EF784C4CDD82}" type="slidenum">
              <a:rPr lang="en-US" smtClean="0"/>
              <a:t>‹#›</a:t>
            </a:fld>
            <a:endParaRPr lang="en-US"/>
          </a:p>
        </p:txBody>
      </p:sp>
    </p:spTree>
    <p:extLst>
      <p:ext uri="{BB962C8B-B14F-4D97-AF65-F5344CB8AC3E}">
        <p14:creationId xmlns:p14="http://schemas.microsoft.com/office/powerpoint/2010/main" val="240721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186C4-38CD-E6A1-A9FA-2FDD939DE4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9DB3F0-3507-8FAD-02F9-5C45068BA8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3A7DD8-AAD8-450F-E8CB-02C997C1D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1BC071-9004-35A2-C4C9-DDF8EEA2ED7E}"/>
              </a:ext>
            </a:extLst>
          </p:cNvPr>
          <p:cNvSpPr>
            <a:spLocks noGrp="1"/>
          </p:cNvSpPr>
          <p:nvPr>
            <p:ph type="dt" sz="half" idx="10"/>
          </p:nvPr>
        </p:nvSpPr>
        <p:spPr/>
        <p:txBody>
          <a:bodyPr/>
          <a:lstStyle/>
          <a:p>
            <a:fld id="{7AFDCF1A-0206-431A-B262-3E3E39A6F902}" type="datetimeFigureOut">
              <a:rPr lang="en-US" smtClean="0"/>
              <a:t>6/7/2025</a:t>
            </a:fld>
            <a:endParaRPr lang="en-US"/>
          </a:p>
        </p:txBody>
      </p:sp>
      <p:sp>
        <p:nvSpPr>
          <p:cNvPr id="6" name="Footer Placeholder 5">
            <a:extLst>
              <a:ext uri="{FF2B5EF4-FFF2-40B4-BE49-F238E27FC236}">
                <a16:creationId xmlns:a16="http://schemas.microsoft.com/office/drawing/2014/main" id="{04A6C8E1-3C92-559A-ED57-39219E6EB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A0DFE0-1B64-B3FF-13E4-CCC7DC7714FC}"/>
              </a:ext>
            </a:extLst>
          </p:cNvPr>
          <p:cNvSpPr>
            <a:spLocks noGrp="1"/>
          </p:cNvSpPr>
          <p:nvPr>
            <p:ph type="sldNum" sz="quarter" idx="12"/>
          </p:nvPr>
        </p:nvSpPr>
        <p:spPr/>
        <p:txBody>
          <a:bodyPr/>
          <a:lstStyle/>
          <a:p>
            <a:fld id="{C075B82C-E813-483A-8617-EF784C4CDD82}" type="slidenum">
              <a:rPr lang="en-US" smtClean="0"/>
              <a:t>‹#›</a:t>
            </a:fld>
            <a:endParaRPr lang="en-US"/>
          </a:p>
        </p:txBody>
      </p:sp>
    </p:spTree>
    <p:extLst>
      <p:ext uri="{BB962C8B-B14F-4D97-AF65-F5344CB8AC3E}">
        <p14:creationId xmlns:p14="http://schemas.microsoft.com/office/powerpoint/2010/main" val="2875523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926ED-CCB4-4F63-62D7-F2785D7787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0CCE36-81EA-3E95-35BA-17CAA109FF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27DC0A-C226-7669-F6B9-2F3D37A9C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7B703A-6A2B-C7A5-4BE5-2B46DC678C14}"/>
              </a:ext>
            </a:extLst>
          </p:cNvPr>
          <p:cNvSpPr>
            <a:spLocks noGrp="1"/>
          </p:cNvSpPr>
          <p:nvPr>
            <p:ph type="dt" sz="half" idx="10"/>
          </p:nvPr>
        </p:nvSpPr>
        <p:spPr/>
        <p:txBody>
          <a:bodyPr/>
          <a:lstStyle/>
          <a:p>
            <a:fld id="{7AFDCF1A-0206-431A-B262-3E3E39A6F902}" type="datetimeFigureOut">
              <a:rPr lang="en-US" smtClean="0"/>
              <a:t>6/7/2025</a:t>
            </a:fld>
            <a:endParaRPr lang="en-US"/>
          </a:p>
        </p:txBody>
      </p:sp>
      <p:sp>
        <p:nvSpPr>
          <p:cNvPr id="6" name="Footer Placeholder 5">
            <a:extLst>
              <a:ext uri="{FF2B5EF4-FFF2-40B4-BE49-F238E27FC236}">
                <a16:creationId xmlns:a16="http://schemas.microsoft.com/office/drawing/2014/main" id="{6419CF50-0756-8B74-611C-44A79FD7DE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90A98B-E2CB-7267-895E-D0EB0BFFED55}"/>
              </a:ext>
            </a:extLst>
          </p:cNvPr>
          <p:cNvSpPr>
            <a:spLocks noGrp="1"/>
          </p:cNvSpPr>
          <p:nvPr>
            <p:ph type="sldNum" sz="quarter" idx="12"/>
          </p:nvPr>
        </p:nvSpPr>
        <p:spPr/>
        <p:txBody>
          <a:bodyPr/>
          <a:lstStyle/>
          <a:p>
            <a:fld id="{C075B82C-E813-483A-8617-EF784C4CDD82}" type="slidenum">
              <a:rPr lang="en-US" smtClean="0"/>
              <a:t>‹#›</a:t>
            </a:fld>
            <a:endParaRPr lang="en-US"/>
          </a:p>
        </p:txBody>
      </p:sp>
    </p:spTree>
    <p:extLst>
      <p:ext uri="{BB962C8B-B14F-4D97-AF65-F5344CB8AC3E}">
        <p14:creationId xmlns:p14="http://schemas.microsoft.com/office/powerpoint/2010/main" val="1013973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2A7982-E3EA-75E4-8996-C30E7D1981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2BBB4A-405D-EE22-1064-EBED2BEAB0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CFDF7-FE07-746F-E77D-0A76687D4E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FDCF1A-0206-431A-B262-3E3E39A6F902}" type="datetimeFigureOut">
              <a:rPr lang="en-US" smtClean="0"/>
              <a:t>6/7/2025</a:t>
            </a:fld>
            <a:endParaRPr lang="en-US"/>
          </a:p>
        </p:txBody>
      </p:sp>
      <p:sp>
        <p:nvSpPr>
          <p:cNvPr id="5" name="Footer Placeholder 4">
            <a:extLst>
              <a:ext uri="{FF2B5EF4-FFF2-40B4-BE49-F238E27FC236}">
                <a16:creationId xmlns:a16="http://schemas.microsoft.com/office/drawing/2014/main" id="{95D6D814-57F4-585F-B26C-7E19FC9ADF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504064-4788-947A-4F7A-96CCE51D85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5B82C-E813-483A-8617-EF784C4CDD82}" type="slidenum">
              <a:rPr lang="en-US" smtClean="0"/>
              <a:t>‹#›</a:t>
            </a:fld>
            <a:endParaRPr lang="en-US"/>
          </a:p>
        </p:txBody>
      </p:sp>
    </p:spTree>
    <p:extLst>
      <p:ext uri="{BB962C8B-B14F-4D97-AF65-F5344CB8AC3E}">
        <p14:creationId xmlns:p14="http://schemas.microsoft.com/office/powerpoint/2010/main" val="4266196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3F1E-F413-A8B2-74AC-712EB0688DB9}"/>
              </a:ext>
            </a:extLst>
          </p:cNvPr>
          <p:cNvSpPr>
            <a:spLocks noGrp="1"/>
          </p:cNvSpPr>
          <p:nvPr>
            <p:ph type="ctrTitle"/>
          </p:nvPr>
        </p:nvSpPr>
        <p:spPr>
          <a:xfrm>
            <a:off x="1149789" y="1747319"/>
            <a:ext cx="4372824" cy="2582242"/>
          </a:xfrm>
        </p:spPr>
        <p:txBody>
          <a:bodyPr>
            <a:normAutofit/>
          </a:bodyPr>
          <a:lstStyle/>
          <a:p>
            <a:pPr algn="l"/>
            <a:r>
              <a:rPr lang="en-US" dirty="0"/>
              <a:t>POPULATION CHANGES IN BARANGAY</a:t>
            </a:r>
          </a:p>
        </p:txBody>
      </p:sp>
      <p:sp>
        <p:nvSpPr>
          <p:cNvPr id="3" name="Subtitle 2">
            <a:extLst>
              <a:ext uri="{FF2B5EF4-FFF2-40B4-BE49-F238E27FC236}">
                <a16:creationId xmlns:a16="http://schemas.microsoft.com/office/drawing/2014/main" id="{6FAA1117-2C85-A9D6-9C6F-7A56D22FCBF0}"/>
              </a:ext>
            </a:extLst>
          </p:cNvPr>
          <p:cNvSpPr>
            <a:spLocks noGrp="1"/>
          </p:cNvSpPr>
          <p:nvPr>
            <p:ph type="subTitle" idx="1"/>
          </p:nvPr>
        </p:nvSpPr>
        <p:spPr>
          <a:xfrm>
            <a:off x="6473228" y="1303699"/>
            <a:ext cx="4194772" cy="3954101"/>
          </a:xfrm>
        </p:spPr>
        <p:txBody>
          <a:bodyPr/>
          <a:lstStyle/>
          <a:p>
            <a:endParaRPr lang="en-US" dirty="0"/>
          </a:p>
        </p:txBody>
      </p:sp>
      <p:pic>
        <p:nvPicPr>
          <p:cNvPr id="5" name="Picture 4">
            <a:extLst>
              <a:ext uri="{FF2B5EF4-FFF2-40B4-BE49-F238E27FC236}">
                <a16:creationId xmlns:a16="http://schemas.microsoft.com/office/drawing/2014/main" id="{82D2D5AE-F889-B8C2-93E1-27D042F38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3228" y="1094337"/>
            <a:ext cx="4445251" cy="4372824"/>
          </a:xfrm>
          <a:prstGeom prst="rect">
            <a:avLst/>
          </a:prstGeom>
        </p:spPr>
      </p:pic>
    </p:spTree>
    <p:extLst>
      <p:ext uri="{BB962C8B-B14F-4D97-AF65-F5344CB8AC3E}">
        <p14:creationId xmlns:p14="http://schemas.microsoft.com/office/powerpoint/2010/main" val="272171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7DFB0-B587-5877-1E66-ECB1116B31B9}"/>
              </a:ext>
            </a:extLst>
          </p:cNvPr>
          <p:cNvSpPr>
            <a:spLocks noGrp="1"/>
          </p:cNvSpPr>
          <p:nvPr>
            <p:ph type="title"/>
          </p:nvPr>
        </p:nvSpPr>
        <p:spPr>
          <a:xfrm>
            <a:off x="838200" y="365125"/>
            <a:ext cx="5181600" cy="1325563"/>
          </a:xfrm>
        </p:spPr>
        <p:txBody>
          <a:bodyPr/>
          <a:lstStyle/>
          <a:p>
            <a:r>
              <a:rPr lang="en-US" dirty="0"/>
              <a:t>INPUT</a:t>
            </a:r>
          </a:p>
        </p:txBody>
      </p:sp>
      <p:sp>
        <p:nvSpPr>
          <p:cNvPr id="3" name="Content Placeholder 2">
            <a:extLst>
              <a:ext uri="{FF2B5EF4-FFF2-40B4-BE49-F238E27FC236}">
                <a16:creationId xmlns:a16="http://schemas.microsoft.com/office/drawing/2014/main" id="{E12EDE98-E128-C946-C153-BFBB61DBB19B}"/>
              </a:ext>
            </a:extLst>
          </p:cNvPr>
          <p:cNvSpPr>
            <a:spLocks noGrp="1"/>
          </p:cNvSpPr>
          <p:nvPr>
            <p:ph sz="half" idx="1"/>
          </p:nvPr>
        </p:nvSpPr>
        <p:spPr/>
        <p:txBody>
          <a:bodyPr/>
          <a:lstStyle/>
          <a:p>
            <a:r>
              <a:rPr lang="en-US" dirty="0"/>
              <a:t>Prompts the user to input the population numbers of each barangay for the year 2024</a:t>
            </a:r>
          </a:p>
          <a:p>
            <a:r>
              <a:rPr lang="en-US" dirty="0"/>
              <a:t>Input() collect the number as a </a:t>
            </a:r>
            <a:r>
              <a:rPr lang="en-US" dirty="0" err="1"/>
              <a:t>string.andint</a:t>
            </a:r>
            <a:r>
              <a:rPr lang="en-US" dirty="0"/>
              <a:t>() convert it into an integer</a:t>
            </a:r>
          </a:p>
        </p:txBody>
      </p:sp>
      <p:sp>
        <p:nvSpPr>
          <p:cNvPr id="4" name="Content Placeholder 3">
            <a:extLst>
              <a:ext uri="{FF2B5EF4-FFF2-40B4-BE49-F238E27FC236}">
                <a16:creationId xmlns:a16="http://schemas.microsoft.com/office/drawing/2014/main" id="{450F755F-8B7F-7FDA-87D4-372EAA82A0A4}"/>
              </a:ext>
            </a:extLst>
          </p:cNvPr>
          <p:cNvSpPr>
            <a:spLocks noGrp="1"/>
          </p:cNvSpPr>
          <p:nvPr>
            <p:ph sz="half" idx="2"/>
          </p:nvPr>
        </p:nvSpPr>
        <p:spPr/>
        <p:txBody>
          <a:bodyPr/>
          <a:lstStyle/>
          <a:p>
            <a:r>
              <a:rPr lang="en-US" dirty="0"/>
              <a:t>2024 total:5900</a:t>
            </a:r>
          </a:p>
          <a:p>
            <a:r>
              <a:rPr lang="en-US" dirty="0"/>
              <a:t>2025 total:****</a:t>
            </a:r>
          </a:p>
          <a:p>
            <a:r>
              <a:rPr lang="en-US" dirty="0"/>
              <a:t>Total sum population:****</a:t>
            </a:r>
          </a:p>
        </p:txBody>
      </p:sp>
      <p:sp>
        <p:nvSpPr>
          <p:cNvPr id="6" name="TextBox 5">
            <a:extLst>
              <a:ext uri="{FF2B5EF4-FFF2-40B4-BE49-F238E27FC236}">
                <a16:creationId xmlns:a16="http://schemas.microsoft.com/office/drawing/2014/main" id="{39A2E836-00B1-5E85-AD0E-91115E03AB96}"/>
              </a:ext>
            </a:extLst>
          </p:cNvPr>
          <p:cNvSpPr txBox="1"/>
          <p:nvPr/>
        </p:nvSpPr>
        <p:spPr>
          <a:xfrm>
            <a:off x="6227652" y="643185"/>
            <a:ext cx="5070695" cy="769441"/>
          </a:xfrm>
          <a:prstGeom prst="rect">
            <a:avLst/>
          </a:prstGeom>
          <a:noFill/>
        </p:spPr>
        <p:txBody>
          <a:bodyPr wrap="square" rtlCol="0">
            <a:spAutoFit/>
          </a:bodyPr>
          <a:lstStyle/>
          <a:p>
            <a:r>
              <a:rPr lang="en-US" sz="4400" dirty="0"/>
              <a:t>OUTPUT</a:t>
            </a:r>
          </a:p>
        </p:txBody>
      </p:sp>
    </p:spTree>
    <p:extLst>
      <p:ext uri="{BB962C8B-B14F-4D97-AF65-F5344CB8AC3E}">
        <p14:creationId xmlns:p14="http://schemas.microsoft.com/office/powerpoint/2010/main" val="139914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B888-086B-452D-5A1C-A0D2B9BC0708}"/>
              </a:ext>
            </a:extLst>
          </p:cNvPr>
          <p:cNvSpPr>
            <a:spLocks noGrp="1"/>
          </p:cNvSpPr>
          <p:nvPr>
            <p:ph type="title"/>
          </p:nvPr>
        </p:nvSpPr>
        <p:spPr/>
        <p:txBody>
          <a:bodyPr/>
          <a:lstStyle/>
          <a:p>
            <a:pPr algn="ctr"/>
            <a:r>
              <a:rPr lang="en-US" dirty="0"/>
              <a:t>Why is useful?</a:t>
            </a:r>
          </a:p>
        </p:txBody>
      </p:sp>
      <p:sp>
        <p:nvSpPr>
          <p:cNvPr id="3" name="TextBox 2">
            <a:extLst>
              <a:ext uri="{FF2B5EF4-FFF2-40B4-BE49-F238E27FC236}">
                <a16:creationId xmlns:a16="http://schemas.microsoft.com/office/drawing/2014/main" id="{74DB78F5-3E4B-C369-5685-A31D85CBF88A}"/>
              </a:ext>
            </a:extLst>
          </p:cNvPr>
          <p:cNvSpPr txBox="1"/>
          <p:nvPr/>
        </p:nvSpPr>
        <p:spPr>
          <a:xfrm>
            <a:off x="751438" y="1690688"/>
            <a:ext cx="10836998" cy="3416320"/>
          </a:xfrm>
          <a:prstGeom prst="rect">
            <a:avLst/>
          </a:prstGeom>
          <a:noFill/>
        </p:spPr>
        <p:txBody>
          <a:bodyPr wrap="square" rtlCol="0">
            <a:spAutoFit/>
          </a:bodyPr>
          <a:lstStyle/>
          <a:p>
            <a:r>
              <a:rPr lang="en-US" sz="3600"/>
              <a:t> </a:t>
            </a:r>
            <a:r>
              <a:rPr lang="en-US" sz="3600" dirty="0"/>
              <a:t>because it compares the population of five barangays between 2024 and 2025. It shows if the population increased or decreased, helping identify trends. This information is important for planning services like schools, healthcare, and transportation. In short, it helps support better decisions based on population changes.</a:t>
            </a:r>
          </a:p>
        </p:txBody>
      </p:sp>
    </p:spTree>
    <p:extLst>
      <p:ext uri="{BB962C8B-B14F-4D97-AF65-F5344CB8AC3E}">
        <p14:creationId xmlns:p14="http://schemas.microsoft.com/office/powerpoint/2010/main" val="3410347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107</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POPULATION CHANGES IN BARANGAY</vt:lpstr>
      <vt:lpstr>INPUT</vt:lpstr>
      <vt:lpstr>Why is useful?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POPULATION CHANGES IN BARANGAY</dc:title>
  <dc:creator>User</dc:creator>
  <cp:lastModifiedBy>User</cp:lastModifiedBy>
  <cp:revision>4</cp:revision>
  <dcterms:created xsi:type="dcterms:W3CDTF">2025-06-07T09:56:56Z</dcterms:created>
  <dcterms:modified xsi:type="dcterms:W3CDTF">2025-06-07T10:04:37Z</dcterms:modified>
</cp:coreProperties>
</file>