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3310-FFC6-4716-858B-11195BABB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8EC17-0EF8-45E7-BA88-9C49F36BF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6A27F-1C98-4B91-BB1D-43C7ED9A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342C-8FDD-47A7-827C-3BCC96DD38B9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9C2D7-604F-4F0A-83E9-68EE2DA8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91D97-2D4D-4523-8DFF-2FBCCC2B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C3D1-D32A-4ED2-BAFF-5B2CB119F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50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EEB0-1931-4274-B777-AE294408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5E9E7-B568-4A30-9300-D5A9B4BCB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87E9A-63BC-42D5-9162-B26A862B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342C-8FDD-47A7-827C-3BCC96DD38B9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45BDF-9CA6-41D3-80F9-D2A1C4E3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DD9FC-4DDF-4256-B586-55E8B616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C3D1-D32A-4ED2-BAFF-5B2CB119F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64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F980F-127B-4E25-B61D-D536014C0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F0D40-9267-4FD1-9ACC-E807BFF5A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40312-3A41-4664-BCE5-027C2827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342C-8FDD-47A7-827C-3BCC96DD38B9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1186E-40B0-4792-A6C4-F347A5FE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5F0A8-0420-4A03-B484-BD70F06F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C3D1-D32A-4ED2-BAFF-5B2CB119F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66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ED86-37FC-4DC0-83C9-15EA9A4A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18AF-C5F2-4402-B6F7-55C0C7994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8FAC4-545C-45C5-B8C2-A257FBC8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342C-8FDD-47A7-827C-3BCC96DD38B9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72EC3-6D10-4082-813A-9AC7571A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D120F-0E75-459E-831F-DDECECD9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C3D1-D32A-4ED2-BAFF-5B2CB119F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1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2ECB-63E9-457B-A999-D885A147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472BB-BAFE-42DF-B828-8F8C99B56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F50CB-FD05-4D52-989A-0AF386BF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342C-8FDD-47A7-827C-3BCC96DD38B9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AB76-41B9-4A56-849B-3F2CEAF7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661BD-6068-48E9-9979-8863A209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C3D1-D32A-4ED2-BAFF-5B2CB119F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70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6640-FA4D-4A90-8657-8295F5ED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87265-3225-4A62-BF5F-E35737F09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8B4A8-B387-4504-A0C2-216C58CB0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EA4C6-5A21-4C4D-9F3F-79EF361C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342C-8FDD-47A7-827C-3BCC96DD38B9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C9790-AEEF-437B-8029-373C8857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35B15-D08D-42D2-9C5A-A6ACC14D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C3D1-D32A-4ED2-BAFF-5B2CB119F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38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103C-75DE-439F-BB70-4D9D1A05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50D8A-879C-4C03-8C6C-CB5A5227F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2AA1B-2742-40B7-9A79-9391066D3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459D3-30BC-4273-9CA5-69CCB3BE1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501EF-1396-416E-BBBC-1959021C1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A563B3-4A61-47E7-B676-B8880B1D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342C-8FDD-47A7-827C-3BCC96DD38B9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AEC85-ECE0-4F39-A162-2A15FE57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A6DF6B-FEF0-4301-A28C-578078C8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C3D1-D32A-4ED2-BAFF-5B2CB119F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81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487E-8478-4789-98AA-9E4CA5AB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60301-222A-4178-8679-1B0EC1B2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342C-8FDD-47A7-827C-3BCC96DD38B9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D7626-BC1C-4472-8338-2F3F2558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82641-AA23-4B13-B715-6306A48F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C3D1-D32A-4ED2-BAFF-5B2CB119F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4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B6240-34EA-4F13-AEC7-BBDDAB73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342C-8FDD-47A7-827C-3BCC96DD38B9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6DDB1-A9A7-4627-93BF-350B2B0E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D159E-68BE-412D-9DFA-A19FFC60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C3D1-D32A-4ED2-BAFF-5B2CB119F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08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DB99-99C0-4832-A755-B7BE6437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956D-68E7-44DF-974D-EA39BF7BB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FAD20-4DCD-40E6-A4B7-BA1DCBCE4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090D1-D24F-49B3-BE24-1038E8BE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342C-8FDD-47A7-827C-3BCC96DD38B9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F40E8-D71A-4496-92DA-8F6D1CDD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C70F8-1483-4604-A2EE-578A1DE1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C3D1-D32A-4ED2-BAFF-5B2CB119F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03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673B-470B-44DD-8D35-9BC32D7E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FACE2-3E50-4B9F-A33B-B68E96CBA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1E5F6-91C1-48EC-9E2F-DAE1EF06F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65184-3067-4092-9738-D517EA68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342C-8FDD-47A7-827C-3BCC96DD38B9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5DEC6-02B0-4A01-8792-083CEAC3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591B0-019B-4ADF-8F92-A9227D2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C3D1-D32A-4ED2-BAFF-5B2CB119F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55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52B8A-0915-4968-B9BC-AFDB3F9F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10C05-B6B6-4BA0-AA64-D03EBBE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4C7FA-FAB6-4BE6-AA38-669E1DD55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4342C-8FDD-47A7-827C-3BCC96DD38B9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A723F-A124-47ED-B630-B21D32B8E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40618-8686-474E-AE12-1D578A0ED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AC3D1-D32A-4ED2-BAFF-5B2CB119F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97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B906C69-8782-45CD-8949-CE2AA3DFF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305" y="0"/>
            <a:ext cx="4827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81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2C44B7-4184-4146-945F-BCDEFD4A0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1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5224F5-11BF-4259-B6D4-4046A4A60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9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80C0C6-9CA5-4969-BC6C-1AE5A9B63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40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0C2BE6-1C43-40C1-96E8-33274A42D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3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EF9087-D8F9-40C0-B104-AE2ACF6EF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86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AA922F-BA1E-4F4E-8D10-1B17F5E38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37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504B46-88A0-4938-AC99-F33361F46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33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41D97-E197-4927-ADF3-E5A0F4A6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73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252FD7-70EA-4087-A72D-C6D3CB689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E18244-C7FC-4240-94D1-A67DC1493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4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A95064-5490-4667-B3B0-A430125B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4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1CA736-0368-4CB4-A8B1-2FEFF2D1E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3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27D2D1-D6D2-4694-B4FA-160754041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8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D69C2B-9965-4CF2-B3A2-232614CFA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3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26370D-B540-4FC0-B735-54636C1C2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6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0BD748-B7D7-409D-8035-C90ED3B40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8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B2344B-D7D0-4669-B697-35A41D813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4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Khatal</dc:creator>
  <cp:lastModifiedBy>Shubham Khatal</cp:lastModifiedBy>
  <cp:revision>1</cp:revision>
  <dcterms:created xsi:type="dcterms:W3CDTF">2022-03-27T05:49:27Z</dcterms:created>
  <dcterms:modified xsi:type="dcterms:W3CDTF">2022-03-27T05:58:39Z</dcterms:modified>
</cp:coreProperties>
</file>