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97" r:id="rId5"/>
    <p:sldId id="281" r:id="rId6"/>
    <p:sldId id="303" r:id="rId7"/>
    <p:sldId id="286" r:id="rId8"/>
    <p:sldId id="270" r:id="rId9"/>
    <p:sldId id="289" r:id="rId10"/>
    <p:sldId id="288" r:id="rId11"/>
    <p:sldId id="290" r:id="rId12"/>
    <p:sldId id="294" r:id="rId13"/>
    <p:sldId id="291" r:id="rId14"/>
    <p:sldId id="295" r:id="rId15"/>
    <p:sldId id="296" r:id="rId16"/>
    <p:sldId id="298" r:id="rId17"/>
    <p:sldId id="293" r:id="rId18"/>
    <p:sldId id="292" r:id="rId19"/>
    <p:sldId id="299" r:id="rId20"/>
    <p:sldId id="301" r:id="rId21"/>
    <p:sldId id="300" r:id="rId22"/>
    <p:sldId id="302" r:id="rId23"/>
    <p:sldId id="284" r:id="rId24"/>
    <p:sldId id="304" r:id="rId25"/>
    <p:sldId id="306" r:id="rId26"/>
    <p:sldId id="308" r:id="rId27"/>
    <p:sldId id="305" r:id="rId28"/>
    <p:sldId id="307" r:id="rId29"/>
    <p:sldId id="309" r:id="rId30"/>
    <p:sldId id="310" r:id="rId31"/>
    <p:sldId id="311" r:id="rId32"/>
    <p:sldId id="312" r:id="rId33"/>
    <p:sldId id="313" r:id="rId34"/>
    <p:sldId id="316" r:id="rId35"/>
    <p:sldId id="315" r:id="rId36"/>
    <p:sldId id="271" r:id="rId37"/>
    <p:sldId id="282" r:id="rId38"/>
    <p:sldId id="257" r:id="rId39"/>
    <p:sldId id="258" r:id="rId40"/>
    <p:sldId id="25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33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A-484D-9A8B-3A7108C2AE0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188A-484D-9A8B-3A7108C2AE0F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8A-484D-9A8B-3A7108C2A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0"/>
        <c:axId val="892857728"/>
        <c:axId val="892867712"/>
      </c:barChart>
      <c:catAx>
        <c:axId val="892857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92867712"/>
        <c:crosses val="autoZero"/>
        <c:auto val="1"/>
        <c:lblAlgn val="ctr"/>
        <c:lblOffset val="100"/>
        <c:noMultiLvlLbl val="0"/>
      </c:catAx>
      <c:valAx>
        <c:axId val="89286771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9285772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812672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6050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59" r:id="rId23"/>
    <p:sldLayoutId id="214748366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mn-MN" dirty="0" smtClean="0">
                <a:solidFill>
                  <a:schemeClr val="bg1"/>
                </a:solidFill>
              </a:rPr>
              <a:t>Г</a:t>
            </a:r>
            <a:r>
              <a:rPr lang="mn-MN" dirty="0" smtClean="0">
                <a:solidFill>
                  <a:schemeClr val="bg1"/>
                </a:solidFill>
              </a:rPr>
              <a:t>эрийн даалгавар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653BC-774F-4E49-A214-4483C744E222}"/>
              </a:ext>
            </a:extLst>
          </p:cNvPr>
          <p:cNvSpPr>
            <a:spLocks/>
          </p:cNvSpPr>
          <p:nvPr/>
        </p:nvSpPr>
        <p:spPr bwMode="auto">
          <a:xfrm rot="9000000">
            <a:off x="-1382749" y="500430"/>
            <a:ext cx="8631073" cy="5612466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5150CF-F30C-4939-9AFD-9FB85D0BB018}"/>
              </a:ext>
            </a:extLst>
          </p:cNvPr>
          <p:cNvSpPr/>
          <p:nvPr/>
        </p:nvSpPr>
        <p:spPr>
          <a:xfrm rot="1132599">
            <a:off x="1506347" y="4458277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A12B6A-9DEF-4B0E-A136-E5139E05B962}"/>
              </a:ext>
            </a:extLst>
          </p:cNvPr>
          <p:cNvSpPr/>
          <p:nvPr/>
        </p:nvSpPr>
        <p:spPr>
          <a:xfrm rot="19484958">
            <a:off x="1689111" y="3338402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A4AF7-0897-4839-9095-C5972AF887A1}"/>
              </a:ext>
            </a:extLst>
          </p:cNvPr>
          <p:cNvSpPr/>
          <p:nvPr/>
        </p:nvSpPr>
        <p:spPr>
          <a:xfrm rot="20323954">
            <a:off x="3975391" y="3008545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60B4C1-9BF1-4782-A77A-B44517B06B4A}"/>
              </a:ext>
            </a:extLst>
          </p:cNvPr>
          <p:cNvSpPr/>
          <p:nvPr/>
        </p:nvSpPr>
        <p:spPr>
          <a:xfrm rot="18044910">
            <a:off x="2468750" y="1657067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673510" y="2613472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652527" y="2420114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653105" y="2498220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700EB9-A191-414D-867E-96A8BB3CD679}"/>
              </a:ext>
            </a:extLst>
          </p:cNvPr>
          <p:cNvSpPr/>
          <p:nvPr/>
        </p:nvSpPr>
        <p:spPr>
          <a:xfrm rot="13353473">
            <a:off x="4199151" y="1826827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CBAC0-DEEC-41B0-BCB6-E17E30575093}"/>
              </a:ext>
            </a:extLst>
          </p:cNvPr>
          <p:cNvSpPr/>
          <p:nvPr/>
        </p:nvSpPr>
        <p:spPr>
          <a:xfrm rot="5664975">
            <a:off x="902648" y="1931390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39865F-3951-4F70-828E-BD37D397FA02}"/>
              </a:ext>
            </a:extLst>
          </p:cNvPr>
          <p:cNvSpPr/>
          <p:nvPr/>
        </p:nvSpPr>
        <p:spPr>
          <a:xfrm rot="1685737">
            <a:off x="708471" y="3880408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id="{0B6670DE-A843-4DBE-91ED-4DD498C0BB69}"/>
              </a:ext>
            </a:extLst>
          </p:cNvPr>
          <p:cNvGrpSpPr/>
          <p:nvPr/>
        </p:nvGrpSpPr>
        <p:grpSpPr>
          <a:xfrm rot="20806430">
            <a:off x="2989362" y="4083027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id="{CF6D9706-7427-4938-A143-B8436F06980E}"/>
              </a:ext>
            </a:extLst>
          </p:cNvPr>
          <p:cNvGrpSpPr/>
          <p:nvPr/>
        </p:nvGrpSpPr>
        <p:grpSpPr>
          <a:xfrm>
            <a:off x="2954309" y="3450528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id="{67E2E7AC-506D-4686-9C3C-D2B42936775F}"/>
              </a:ext>
            </a:extLst>
          </p:cNvPr>
          <p:cNvGrpSpPr/>
          <p:nvPr/>
        </p:nvGrpSpPr>
        <p:grpSpPr>
          <a:xfrm rot="20246837">
            <a:off x="2562433" y="3911368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id="{347FDE1E-50ED-4D1B-A1D5-FB773F1586F9}"/>
              </a:ext>
            </a:extLst>
          </p:cNvPr>
          <p:cNvGrpSpPr/>
          <p:nvPr/>
        </p:nvGrpSpPr>
        <p:grpSpPr>
          <a:xfrm rot="2470273">
            <a:off x="3408634" y="3425160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3887C9-E9E5-48A2-B060-C9403A0A0770}"/>
              </a:ext>
            </a:extLst>
          </p:cNvPr>
          <p:cNvGrpSpPr/>
          <p:nvPr/>
        </p:nvGrpSpPr>
        <p:grpSpPr>
          <a:xfrm>
            <a:off x="847724" y="3066244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2F4E22-FF3C-4C4A-8D87-1B57614E955B}"/>
              </a:ext>
            </a:extLst>
          </p:cNvPr>
          <p:cNvGrpSpPr/>
          <p:nvPr/>
        </p:nvGrpSpPr>
        <p:grpSpPr>
          <a:xfrm>
            <a:off x="3582497" y="3755187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B068F-C141-462E-B192-BB49FC188045}"/>
              </a:ext>
            </a:extLst>
          </p:cNvPr>
          <p:cNvGrpSpPr/>
          <p:nvPr/>
        </p:nvGrpSpPr>
        <p:grpSpPr>
          <a:xfrm rot="20306280">
            <a:off x="4509297" y="3634012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7499921" y="515224"/>
            <a:ext cx="410152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7499921" y="116238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9559170" y="-29130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7533557" y="216376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07F552-0D5D-4AA0-BD70-F4530F0DC7F0}"/>
              </a:ext>
            </a:extLst>
          </p:cNvPr>
          <p:cNvGrpSpPr/>
          <p:nvPr/>
        </p:nvGrpSpPr>
        <p:grpSpPr>
          <a:xfrm>
            <a:off x="8228023" y="2232307"/>
            <a:ext cx="3434878" cy="693904"/>
            <a:chOff x="4355975" y="1331342"/>
            <a:chExt cx="3012728" cy="69390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E3B837-BEDB-4CFA-B9DF-18DCDED5759D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7EB529-4E0D-4865-900C-57524038021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8065893" y="2309250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7533557" y="332208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28023" y="3390631"/>
            <a:ext cx="3434878" cy="693904"/>
            <a:chOff x="4355975" y="1331342"/>
            <a:chExt cx="3012728" cy="69390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8065893" y="3467574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7533557" y="448040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8228023" y="4564344"/>
            <a:ext cx="3434878" cy="678515"/>
            <a:chOff x="4355975" y="1346731"/>
            <a:chExt cx="3012728" cy="67851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8065893" y="4625898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7533557" y="563873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8228023" y="5707277"/>
            <a:ext cx="3434878" cy="693904"/>
            <a:chOff x="4355975" y="1331342"/>
            <a:chExt cx="3012728" cy="69390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8065893" y="5784220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C3B793-A7A3-49BA-ADF6-151B5E79E5DB}"/>
              </a:ext>
            </a:extLst>
          </p:cNvPr>
          <p:cNvSpPr txBox="1"/>
          <p:nvPr/>
        </p:nvSpPr>
        <p:spPr>
          <a:xfrm>
            <a:off x="7445034" y="4351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2D181-13A1-4ED3-BE4B-F60BE6B00461}"/>
              </a:ext>
            </a:extLst>
          </p:cNvPr>
          <p:cNvSpPr txBox="1"/>
          <p:nvPr/>
        </p:nvSpPr>
        <p:spPr>
          <a:xfrm>
            <a:off x="7445034" y="10823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A92-23F2-43CF-9A49-F918741D748F}"/>
              </a:ext>
            </a:extLst>
          </p:cNvPr>
          <p:cNvSpPr txBox="1"/>
          <p:nvPr/>
        </p:nvSpPr>
        <p:spPr>
          <a:xfrm>
            <a:off x="7445034" y="1544804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RESTAURANT</a:t>
            </a:r>
            <a:endParaRPr lang="ko-KR" altLang="en-US" sz="3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B0611-B7F8-4E7F-8371-087B83AF21F9}"/>
              </a:ext>
            </a:extLst>
          </p:cNvPr>
          <p:cNvSpPr txBox="1"/>
          <p:nvPr/>
        </p:nvSpPr>
        <p:spPr>
          <a:xfrm>
            <a:off x="4604797" y="3845891"/>
            <a:ext cx="189507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</a:t>
            </a:r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969C0-C4ED-4B91-8249-37988E278DA3}"/>
              </a:ext>
            </a:extLst>
          </p:cNvPr>
          <p:cNvSpPr txBox="1"/>
          <p:nvPr/>
        </p:nvSpPr>
        <p:spPr>
          <a:xfrm>
            <a:off x="4604797" y="2590840"/>
            <a:ext cx="25191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DINNER SPECIAL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9194E-1F23-4A4B-ADA4-3CA628486816}"/>
              </a:ext>
            </a:extLst>
          </p:cNvPr>
          <p:cNvSpPr txBox="1"/>
          <p:nvPr/>
        </p:nvSpPr>
        <p:spPr>
          <a:xfrm>
            <a:off x="7445034" y="2129579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A178E-46CE-42C8-8282-AAF17B1EA7C5}"/>
              </a:ext>
            </a:extLst>
          </p:cNvPr>
          <p:cNvSpPr txBox="1"/>
          <p:nvPr/>
        </p:nvSpPr>
        <p:spPr>
          <a:xfrm>
            <a:off x="7323149" y="3476601"/>
            <a:ext cx="140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$35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C1DA5-BD9D-45CD-99C3-F5C3E0C97428}"/>
              </a:ext>
            </a:extLst>
          </p:cNvPr>
          <p:cNvSpPr txBox="1"/>
          <p:nvPr/>
        </p:nvSpPr>
        <p:spPr>
          <a:xfrm>
            <a:off x="7323149" y="4446928"/>
            <a:ext cx="140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$50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8186E-9615-47E3-9982-57B77D924717}"/>
              </a:ext>
            </a:extLst>
          </p:cNvPr>
          <p:cNvSpPr txBox="1"/>
          <p:nvPr/>
        </p:nvSpPr>
        <p:spPr>
          <a:xfrm>
            <a:off x="7323149" y="5417255"/>
            <a:ext cx="140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$65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654634-1082-43C7-B89E-887C49A55ED7}"/>
              </a:ext>
            </a:extLst>
          </p:cNvPr>
          <p:cNvSpPr/>
          <p:nvPr/>
        </p:nvSpPr>
        <p:spPr>
          <a:xfrm>
            <a:off x="8724029" y="3335191"/>
            <a:ext cx="45719" cy="292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629A-8257-4EBC-9EC7-92CF8B66B8A9}"/>
              </a:ext>
            </a:extLst>
          </p:cNvPr>
          <p:cNvSpPr txBox="1"/>
          <p:nvPr/>
        </p:nvSpPr>
        <p:spPr>
          <a:xfrm>
            <a:off x="9020077" y="3645877"/>
            <a:ext cx="27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AC69E-7B61-4A47-A1F1-CCC8C79358B1}"/>
              </a:ext>
            </a:extLst>
          </p:cNvPr>
          <p:cNvSpPr txBox="1"/>
          <p:nvPr/>
        </p:nvSpPr>
        <p:spPr>
          <a:xfrm>
            <a:off x="9020077" y="4416149"/>
            <a:ext cx="2781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37A-776B-4C44-B8D8-A2455B6067B3}"/>
              </a:ext>
            </a:extLst>
          </p:cNvPr>
          <p:cNvSpPr txBox="1"/>
          <p:nvPr/>
        </p:nvSpPr>
        <p:spPr>
          <a:xfrm>
            <a:off x="9020077" y="5263366"/>
            <a:ext cx="278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38351-AC06-49B9-9A02-6ADF3E09918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7D3B418-5B0B-4782-9657-BC535A10548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E86ABFB-4A8D-46BD-918A-9245BFCC7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6397D5-0A5A-4270-9D61-B0780CBED5C3}"/>
              </a:ext>
            </a:extLst>
          </p:cNvPr>
          <p:cNvGrpSpPr/>
          <p:nvPr/>
        </p:nvGrpSpPr>
        <p:grpSpPr>
          <a:xfrm>
            <a:off x="2648289" y="2602282"/>
            <a:ext cx="1653436" cy="1653436"/>
            <a:chOff x="2648289" y="2602282"/>
            <a:chExt cx="1653436" cy="16534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2092A5-1A1D-4F91-93A1-3B3E67D89D93}"/>
                </a:ext>
              </a:extLst>
            </p:cNvPr>
            <p:cNvSpPr/>
            <p:nvPr/>
          </p:nvSpPr>
          <p:spPr>
            <a:xfrm>
              <a:off x="2648289" y="2602282"/>
              <a:ext cx="1653436" cy="16534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0FFC2C-4504-40B3-A9ED-70A4CAE4421B}"/>
                </a:ext>
              </a:extLst>
            </p:cNvPr>
            <p:cNvGrpSpPr/>
            <p:nvPr/>
          </p:nvGrpSpPr>
          <p:grpSpPr>
            <a:xfrm>
              <a:off x="2930312" y="3066831"/>
              <a:ext cx="1053058" cy="724338"/>
              <a:chOff x="5327019" y="1709568"/>
              <a:chExt cx="2893768" cy="199045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10262A6-7B3B-4CCD-BA8C-A7BFF8519400}"/>
                  </a:ext>
                </a:extLst>
              </p:cNvPr>
              <p:cNvSpPr/>
              <p:nvPr/>
            </p:nvSpPr>
            <p:spPr>
              <a:xfrm>
                <a:off x="5327019" y="1709568"/>
                <a:ext cx="2893768" cy="1990456"/>
              </a:xfrm>
              <a:custGeom>
                <a:avLst/>
                <a:gdLst>
                  <a:gd name="connsiteX0" fmla="*/ 1421722 w 2893768"/>
                  <a:gd name="connsiteY0" fmla="*/ 0 h 1990456"/>
                  <a:gd name="connsiteX1" fmla="*/ 1968123 w 2893768"/>
                  <a:gd name="connsiteY1" fmla="*/ 388232 h 1990456"/>
                  <a:gd name="connsiteX2" fmla="*/ 2302434 w 2893768"/>
                  <a:gd name="connsiteY2" fmla="*/ 283985 h 1990456"/>
                  <a:gd name="connsiteX3" fmla="*/ 2893768 w 2893768"/>
                  <a:gd name="connsiteY3" fmla="*/ 875321 h 1990456"/>
                  <a:gd name="connsiteX4" fmla="*/ 2302434 w 2893768"/>
                  <a:gd name="connsiteY4" fmla="*/ 1466655 h 1990456"/>
                  <a:gd name="connsiteX5" fmla="*/ 2264688 w 2893768"/>
                  <a:gd name="connsiteY5" fmla="*/ 1464859 h 1990456"/>
                  <a:gd name="connsiteX6" fmla="*/ 2264688 w 2893768"/>
                  <a:gd name="connsiteY6" fmla="*/ 1990456 h 1990456"/>
                  <a:gd name="connsiteX7" fmla="*/ 661433 w 2893768"/>
                  <a:gd name="connsiteY7" fmla="*/ 1990456 h 1990456"/>
                  <a:gd name="connsiteX8" fmla="*/ 661433 w 2893768"/>
                  <a:gd name="connsiteY8" fmla="*/ 1463060 h 1990456"/>
                  <a:gd name="connsiteX9" fmla="*/ 591336 w 2893768"/>
                  <a:gd name="connsiteY9" fmla="*/ 1466655 h 1990456"/>
                  <a:gd name="connsiteX10" fmla="*/ 0 w 2893768"/>
                  <a:gd name="connsiteY10" fmla="*/ 875321 h 1990456"/>
                  <a:gd name="connsiteX11" fmla="*/ 591336 w 2893768"/>
                  <a:gd name="connsiteY11" fmla="*/ 283985 h 1990456"/>
                  <a:gd name="connsiteX12" fmla="*/ 886105 w 2893768"/>
                  <a:gd name="connsiteY12" fmla="*/ 363069 h 1990456"/>
                  <a:gd name="connsiteX13" fmla="*/ 1421722 w 2893768"/>
                  <a:gd name="connsiteY13" fmla="*/ 0 h 199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93768" h="1990456">
                    <a:moveTo>
                      <a:pt x="1421722" y="0"/>
                    </a:moveTo>
                    <a:cubicBezTo>
                      <a:pt x="1675150" y="0"/>
                      <a:pt x="1889039" y="161763"/>
                      <a:pt x="1968123" y="388232"/>
                    </a:cubicBezTo>
                    <a:cubicBezTo>
                      <a:pt x="2063383" y="321731"/>
                      <a:pt x="2178414" y="283985"/>
                      <a:pt x="2302434" y="283985"/>
                    </a:cubicBezTo>
                    <a:cubicBezTo>
                      <a:pt x="2629555" y="283985"/>
                      <a:pt x="2893768" y="548199"/>
                      <a:pt x="2893768" y="875321"/>
                    </a:cubicBezTo>
                    <a:cubicBezTo>
                      <a:pt x="2893768" y="1202442"/>
                      <a:pt x="2629555" y="1466655"/>
                      <a:pt x="2302434" y="1466655"/>
                    </a:cubicBezTo>
                    <a:cubicBezTo>
                      <a:pt x="2289851" y="1466655"/>
                      <a:pt x="2277271" y="1464859"/>
                      <a:pt x="2264688" y="1464859"/>
                    </a:cubicBezTo>
                    <a:lnTo>
                      <a:pt x="2264688" y="1990456"/>
                    </a:lnTo>
                    <a:lnTo>
                      <a:pt x="661433" y="1990456"/>
                    </a:lnTo>
                    <a:lnTo>
                      <a:pt x="661433" y="1463060"/>
                    </a:lnTo>
                    <a:cubicBezTo>
                      <a:pt x="639864" y="1464859"/>
                      <a:pt x="614701" y="1466655"/>
                      <a:pt x="591336" y="1466655"/>
                    </a:cubicBezTo>
                    <a:cubicBezTo>
                      <a:pt x="264215" y="1466655"/>
                      <a:pt x="0" y="1202442"/>
                      <a:pt x="0" y="875321"/>
                    </a:cubicBezTo>
                    <a:cubicBezTo>
                      <a:pt x="0" y="548199"/>
                      <a:pt x="264215" y="283985"/>
                      <a:pt x="591336" y="283985"/>
                    </a:cubicBezTo>
                    <a:cubicBezTo>
                      <a:pt x="699179" y="283985"/>
                      <a:pt x="799831" y="312743"/>
                      <a:pt x="886105" y="363069"/>
                    </a:cubicBezTo>
                    <a:cubicBezTo>
                      <a:pt x="970581" y="150979"/>
                      <a:pt x="1179076" y="0"/>
                      <a:pt x="14217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8336542-2662-447A-88D4-13CB2E643F78}"/>
                  </a:ext>
                </a:extLst>
              </p:cNvPr>
              <p:cNvSpPr/>
              <p:nvPr/>
            </p:nvSpPr>
            <p:spPr>
              <a:xfrm>
                <a:off x="6203382" y="2491814"/>
                <a:ext cx="1159400" cy="1208210"/>
              </a:xfrm>
              <a:custGeom>
                <a:avLst/>
                <a:gdLst>
                  <a:gd name="connsiteX0" fmla="*/ 1065682 w 1159400"/>
                  <a:gd name="connsiteY0" fmla="*/ 933584 h 1208210"/>
                  <a:gd name="connsiteX1" fmla="*/ 1149699 w 1159400"/>
                  <a:gd name="connsiteY1" fmla="*/ 933584 h 1208210"/>
                  <a:gd name="connsiteX2" fmla="*/ 1155893 w 1159400"/>
                  <a:gd name="connsiteY2" fmla="*/ 1208210 h 1208210"/>
                  <a:gd name="connsiteX3" fmla="*/ 1059488 w 1159400"/>
                  <a:gd name="connsiteY3" fmla="*/ 1208210 h 1208210"/>
                  <a:gd name="connsiteX4" fmla="*/ 581886 w 1159400"/>
                  <a:gd name="connsiteY4" fmla="*/ 44831 h 1208210"/>
                  <a:gd name="connsiteX5" fmla="*/ 593705 w 1159400"/>
                  <a:gd name="connsiteY5" fmla="*/ 49094 h 1208210"/>
                  <a:gd name="connsiteX6" fmla="*/ 598059 w 1159400"/>
                  <a:gd name="connsiteY6" fmla="*/ 58250 h 1208210"/>
                  <a:gd name="connsiteX7" fmla="*/ 598059 w 1159400"/>
                  <a:gd name="connsiteY7" fmla="*/ 431773 h 1208210"/>
                  <a:gd name="connsiteX8" fmla="*/ 615686 w 1159400"/>
                  <a:gd name="connsiteY8" fmla="*/ 447124 h 1208210"/>
                  <a:gd name="connsiteX9" fmla="*/ 633313 w 1159400"/>
                  <a:gd name="connsiteY9" fmla="*/ 431773 h 1208210"/>
                  <a:gd name="connsiteX10" fmla="*/ 633313 w 1159400"/>
                  <a:gd name="connsiteY10" fmla="*/ 59339 h 1208210"/>
                  <a:gd name="connsiteX11" fmla="*/ 638184 w 1159400"/>
                  <a:gd name="connsiteY11" fmla="*/ 49094 h 1208210"/>
                  <a:gd name="connsiteX12" fmla="*/ 650003 w 1159400"/>
                  <a:gd name="connsiteY12" fmla="*/ 44831 h 1208210"/>
                  <a:gd name="connsiteX13" fmla="*/ 661821 w 1159400"/>
                  <a:gd name="connsiteY13" fmla="*/ 49094 h 1208210"/>
                  <a:gd name="connsiteX14" fmla="*/ 665554 w 1159400"/>
                  <a:gd name="connsiteY14" fmla="*/ 56943 h 1208210"/>
                  <a:gd name="connsiteX15" fmla="*/ 665553 w 1159400"/>
                  <a:gd name="connsiteY15" fmla="*/ 431620 h 1208210"/>
                  <a:gd name="connsiteX16" fmla="*/ 683180 w 1159400"/>
                  <a:gd name="connsiteY16" fmla="*/ 446972 h 1208210"/>
                  <a:gd name="connsiteX17" fmla="*/ 700807 w 1159400"/>
                  <a:gd name="connsiteY17" fmla="*/ 431620 h 1208210"/>
                  <a:gd name="connsiteX18" fmla="*/ 700807 w 1159400"/>
                  <a:gd name="connsiteY18" fmla="*/ 57502 h 1208210"/>
                  <a:gd name="connsiteX19" fmla="*/ 704806 w 1159400"/>
                  <a:gd name="connsiteY19" fmla="*/ 49094 h 1208210"/>
                  <a:gd name="connsiteX20" fmla="*/ 716624 w 1159400"/>
                  <a:gd name="connsiteY20" fmla="*/ 44831 h 1208210"/>
                  <a:gd name="connsiteX21" fmla="*/ 728443 w 1159400"/>
                  <a:gd name="connsiteY21" fmla="*/ 49094 h 1208210"/>
                  <a:gd name="connsiteX22" fmla="*/ 733049 w 1159400"/>
                  <a:gd name="connsiteY22" fmla="*/ 58781 h 1208210"/>
                  <a:gd name="connsiteX23" fmla="*/ 733049 w 1159400"/>
                  <a:gd name="connsiteY23" fmla="*/ 428131 h 1208210"/>
                  <a:gd name="connsiteX24" fmla="*/ 750676 w 1159400"/>
                  <a:gd name="connsiteY24" fmla="*/ 443482 h 1208210"/>
                  <a:gd name="connsiteX25" fmla="*/ 768303 w 1159400"/>
                  <a:gd name="connsiteY25" fmla="*/ 428131 h 1208210"/>
                  <a:gd name="connsiteX26" fmla="*/ 768303 w 1159400"/>
                  <a:gd name="connsiteY26" fmla="*/ 58807 h 1208210"/>
                  <a:gd name="connsiteX27" fmla="*/ 772922 w 1159400"/>
                  <a:gd name="connsiteY27" fmla="*/ 49094 h 1208210"/>
                  <a:gd name="connsiteX28" fmla="*/ 784741 w 1159400"/>
                  <a:gd name="connsiteY28" fmla="*/ 44831 h 1208210"/>
                  <a:gd name="connsiteX29" fmla="*/ 801454 w 1159400"/>
                  <a:gd name="connsiteY29" fmla="*/ 59387 h 1208210"/>
                  <a:gd name="connsiteX30" fmla="*/ 823440 w 1159400"/>
                  <a:gd name="connsiteY30" fmla="*/ 598108 h 1208210"/>
                  <a:gd name="connsiteX31" fmla="*/ 721031 w 1159400"/>
                  <a:gd name="connsiteY31" fmla="*/ 751006 h 1208210"/>
                  <a:gd name="connsiteX32" fmla="*/ 721249 w 1159400"/>
                  <a:gd name="connsiteY32" fmla="*/ 751006 h 1208210"/>
                  <a:gd name="connsiteX33" fmla="*/ 730362 w 1159400"/>
                  <a:gd name="connsiteY33" fmla="*/ 1208210 h 1208210"/>
                  <a:gd name="connsiteX34" fmla="*/ 632635 w 1159400"/>
                  <a:gd name="connsiteY34" fmla="*/ 1208210 h 1208210"/>
                  <a:gd name="connsiteX35" fmla="*/ 641747 w 1159400"/>
                  <a:gd name="connsiteY35" fmla="*/ 751006 h 1208210"/>
                  <a:gd name="connsiteX36" fmla="*/ 641966 w 1159400"/>
                  <a:gd name="connsiteY36" fmla="*/ 751006 h 1208210"/>
                  <a:gd name="connsiteX37" fmla="*/ 539558 w 1159400"/>
                  <a:gd name="connsiteY37" fmla="*/ 598108 h 1208210"/>
                  <a:gd name="connsiteX38" fmla="*/ 565173 w 1159400"/>
                  <a:gd name="connsiteY38" fmla="*/ 59387 h 1208210"/>
                  <a:gd name="connsiteX39" fmla="*/ 581886 w 1159400"/>
                  <a:gd name="connsiteY39" fmla="*/ 44831 h 1208210"/>
                  <a:gd name="connsiteX40" fmla="*/ 212595 w 1159400"/>
                  <a:gd name="connsiteY40" fmla="*/ 36059 h 1208210"/>
                  <a:gd name="connsiteX41" fmla="*/ 409936 w 1159400"/>
                  <a:gd name="connsiteY41" fmla="*/ 374777 h 1208210"/>
                  <a:gd name="connsiteX42" fmla="*/ 284145 w 1159400"/>
                  <a:gd name="connsiteY42" fmla="*/ 671400 h 1208210"/>
                  <a:gd name="connsiteX43" fmla="*/ 233303 w 1159400"/>
                  <a:gd name="connsiteY43" fmla="*/ 690845 h 1208210"/>
                  <a:gd name="connsiteX44" fmla="*/ 247393 w 1159400"/>
                  <a:gd name="connsiteY44" fmla="*/ 690845 h 1208210"/>
                  <a:gd name="connsiteX45" fmla="*/ 257705 w 1159400"/>
                  <a:gd name="connsiteY45" fmla="*/ 1208210 h 1208210"/>
                  <a:gd name="connsiteX46" fmla="*/ 152291 w 1159400"/>
                  <a:gd name="connsiteY46" fmla="*/ 1208210 h 1208210"/>
                  <a:gd name="connsiteX47" fmla="*/ 162602 w 1159400"/>
                  <a:gd name="connsiteY47" fmla="*/ 690845 h 1208210"/>
                  <a:gd name="connsiteX48" fmla="*/ 183747 w 1159400"/>
                  <a:gd name="connsiteY48" fmla="*/ 690845 h 1208210"/>
                  <a:gd name="connsiteX49" fmla="*/ 132897 w 1159400"/>
                  <a:gd name="connsiteY49" fmla="*/ 671667 h 1208210"/>
                  <a:gd name="connsiteX50" fmla="*/ 65 w 1159400"/>
                  <a:gd name="connsiteY50" fmla="*/ 367375 h 1208210"/>
                  <a:gd name="connsiteX51" fmla="*/ 212595 w 1159400"/>
                  <a:gd name="connsiteY51" fmla="*/ 36059 h 1208210"/>
                  <a:gd name="connsiteX52" fmla="*/ 1152978 w 1159400"/>
                  <a:gd name="connsiteY52" fmla="*/ 0 h 1208210"/>
                  <a:gd name="connsiteX53" fmla="*/ 1149518 w 1159400"/>
                  <a:gd name="connsiteY53" fmla="*/ 932812 h 1208210"/>
                  <a:gd name="connsiteX54" fmla="*/ 969601 w 1159400"/>
                  <a:gd name="connsiteY54" fmla="*/ 929933 h 1208210"/>
                  <a:gd name="connsiteX55" fmla="*/ 1152978 w 1159400"/>
                  <a:gd name="connsiteY55" fmla="*/ 0 h 120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59400" h="1208210">
                    <a:moveTo>
                      <a:pt x="1065682" y="933584"/>
                    </a:moveTo>
                    <a:lnTo>
                      <a:pt x="1149699" y="933584"/>
                    </a:lnTo>
                    <a:lnTo>
                      <a:pt x="1155893" y="1208210"/>
                    </a:lnTo>
                    <a:lnTo>
                      <a:pt x="1059488" y="1208210"/>
                    </a:lnTo>
                    <a:close/>
                    <a:moveTo>
                      <a:pt x="581886" y="44831"/>
                    </a:moveTo>
                    <a:cubicBezTo>
                      <a:pt x="586502" y="44831"/>
                      <a:pt x="590680" y="46461"/>
                      <a:pt x="593705" y="49094"/>
                    </a:cubicBezTo>
                    <a:lnTo>
                      <a:pt x="598059" y="58250"/>
                    </a:lnTo>
                    <a:cubicBezTo>
                      <a:pt x="598059" y="182757"/>
                      <a:pt x="598059" y="307265"/>
                      <a:pt x="598059" y="431773"/>
                    </a:cubicBezTo>
                    <a:cubicBezTo>
                      <a:pt x="598059" y="440251"/>
                      <a:pt x="605950" y="447124"/>
                      <a:pt x="615686" y="447124"/>
                    </a:cubicBezTo>
                    <a:cubicBezTo>
                      <a:pt x="625421" y="447124"/>
                      <a:pt x="633313" y="440251"/>
                      <a:pt x="633313" y="431773"/>
                    </a:cubicBezTo>
                    <a:lnTo>
                      <a:pt x="633313" y="59339"/>
                    </a:lnTo>
                    <a:lnTo>
                      <a:pt x="638184" y="49094"/>
                    </a:lnTo>
                    <a:cubicBezTo>
                      <a:pt x="641209" y="46461"/>
                      <a:pt x="645387" y="44831"/>
                      <a:pt x="650003" y="44831"/>
                    </a:cubicBezTo>
                    <a:cubicBezTo>
                      <a:pt x="654618" y="44831"/>
                      <a:pt x="658797" y="46461"/>
                      <a:pt x="661821" y="49094"/>
                    </a:cubicBezTo>
                    <a:lnTo>
                      <a:pt x="665554" y="56943"/>
                    </a:lnTo>
                    <a:cubicBezTo>
                      <a:pt x="665554" y="181835"/>
                      <a:pt x="665553" y="306728"/>
                      <a:pt x="665553" y="431620"/>
                    </a:cubicBezTo>
                    <a:cubicBezTo>
                      <a:pt x="665553" y="440098"/>
                      <a:pt x="673445" y="446972"/>
                      <a:pt x="683180" y="446972"/>
                    </a:cubicBezTo>
                    <a:cubicBezTo>
                      <a:pt x="692915" y="446972"/>
                      <a:pt x="700807" y="440098"/>
                      <a:pt x="700807" y="431620"/>
                    </a:cubicBezTo>
                    <a:lnTo>
                      <a:pt x="700807" y="57502"/>
                    </a:lnTo>
                    <a:lnTo>
                      <a:pt x="704806" y="49094"/>
                    </a:lnTo>
                    <a:cubicBezTo>
                      <a:pt x="707831" y="46461"/>
                      <a:pt x="712009" y="44831"/>
                      <a:pt x="716624" y="44831"/>
                    </a:cubicBezTo>
                    <a:cubicBezTo>
                      <a:pt x="721240" y="44831"/>
                      <a:pt x="725418" y="46461"/>
                      <a:pt x="728443" y="49094"/>
                    </a:cubicBezTo>
                    <a:lnTo>
                      <a:pt x="733049" y="58781"/>
                    </a:lnTo>
                    <a:cubicBezTo>
                      <a:pt x="733049" y="181897"/>
                      <a:pt x="733049" y="305014"/>
                      <a:pt x="733049" y="428131"/>
                    </a:cubicBezTo>
                    <a:cubicBezTo>
                      <a:pt x="733049" y="436609"/>
                      <a:pt x="740941" y="443482"/>
                      <a:pt x="750676" y="443482"/>
                    </a:cubicBezTo>
                    <a:cubicBezTo>
                      <a:pt x="760411" y="443482"/>
                      <a:pt x="768303" y="436609"/>
                      <a:pt x="768303" y="428131"/>
                    </a:cubicBezTo>
                    <a:lnTo>
                      <a:pt x="768303" y="58807"/>
                    </a:lnTo>
                    <a:lnTo>
                      <a:pt x="772922" y="49094"/>
                    </a:lnTo>
                    <a:cubicBezTo>
                      <a:pt x="775947" y="46461"/>
                      <a:pt x="780125" y="44831"/>
                      <a:pt x="784741" y="44831"/>
                    </a:cubicBezTo>
                    <a:cubicBezTo>
                      <a:pt x="793972" y="44831"/>
                      <a:pt x="801454" y="51348"/>
                      <a:pt x="801454" y="59387"/>
                    </a:cubicBezTo>
                    <a:lnTo>
                      <a:pt x="823440" y="598108"/>
                    </a:lnTo>
                    <a:cubicBezTo>
                      <a:pt x="823684" y="628245"/>
                      <a:pt x="755167" y="700040"/>
                      <a:pt x="721031" y="751006"/>
                    </a:cubicBezTo>
                    <a:lnTo>
                      <a:pt x="721249" y="751006"/>
                    </a:lnTo>
                    <a:lnTo>
                      <a:pt x="730362" y="1208210"/>
                    </a:lnTo>
                    <a:lnTo>
                      <a:pt x="632635" y="1208210"/>
                    </a:lnTo>
                    <a:lnTo>
                      <a:pt x="641747" y="751006"/>
                    </a:lnTo>
                    <a:lnTo>
                      <a:pt x="641966" y="751006"/>
                    </a:lnTo>
                    <a:cubicBezTo>
                      <a:pt x="607830" y="700040"/>
                      <a:pt x="537818" y="625641"/>
                      <a:pt x="539558" y="598108"/>
                    </a:cubicBezTo>
                    <a:lnTo>
                      <a:pt x="565173" y="59387"/>
                    </a:lnTo>
                    <a:cubicBezTo>
                      <a:pt x="565173" y="51348"/>
                      <a:pt x="572656" y="44831"/>
                      <a:pt x="581886" y="44831"/>
                    </a:cubicBezTo>
                    <a:close/>
                    <a:moveTo>
                      <a:pt x="212595" y="36059"/>
                    </a:moveTo>
                    <a:cubicBezTo>
                      <a:pt x="336973" y="33789"/>
                      <a:pt x="407081" y="222028"/>
                      <a:pt x="409936" y="374777"/>
                    </a:cubicBezTo>
                    <a:cubicBezTo>
                      <a:pt x="412077" y="489338"/>
                      <a:pt x="355947" y="615833"/>
                      <a:pt x="284145" y="671400"/>
                    </a:cubicBezTo>
                    <a:lnTo>
                      <a:pt x="233303" y="690845"/>
                    </a:lnTo>
                    <a:lnTo>
                      <a:pt x="247393" y="690845"/>
                    </a:lnTo>
                    <a:lnTo>
                      <a:pt x="257705" y="1208210"/>
                    </a:lnTo>
                    <a:lnTo>
                      <a:pt x="152291" y="1208210"/>
                    </a:lnTo>
                    <a:lnTo>
                      <a:pt x="162602" y="690845"/>
                    </a:lnTo>
                    <a:lnTo>
                      <a:pt x="183747" y="690845"/>
                    </a:lnTo>
                    <a:lnTo>
                      <a:pt x="132897" y="671667"/>
                    </a:lnTo>
                    <a:cubicBezTo>
                      <a:pt x="60354" y="617778"/>
                      <a:pt x="2206" y="495078"/>
                      <a:pt x="65" y="367375"/>
                    </a:cubicBezTo>
                    <a:cubicBezTo>
                      <a:pt x="-2789" y="197105"/>
                      <a:pt x="88216" y="38330"/>
                      <a:pt x="212595" y="36059"/>
                    </a:cubicBezTo>
                    <a:close/>
                    <a:moveTo>
                      <a:pt x="1152978" y="0"/>
                    </a:moveTo>
                    <a:cubicBezTo>
                      <a:pt x="1164512" y="2879"/>
                      <a:pt x="1158745" y="587326"/>
                      <a:pt x="1149518" y="932812"/>
                    </a:cubicBezTo>
                    <a:cubicBezTo>
                      <a:pt x="1091853" y="931852"/>
                      <a:pt x="1023807" y="936651"/>
                      <a:pt x="969601" y="929933"/>
                    </a:cubicBezTo>
                    <a:cubicBezTo>
                      <a:pt x="948841" y="524947"/>
                      <a:pt x="1011121" y="4799"/>
                      <a:pt x="11529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40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CF28A-EF2C-4B80-A6AA-D4BE4743D350}"/>
              </a:ext>
            </a:extLst>
          </p:cNvPr>
          <p:cNvGrpSpPr/>
          <p:nvPr/>
        </p:nvGrpSpPr>
        <p:grpSpPr>
          <a:xfrm>
            <a:off x="7869000" y="2919727"/>
            <a:ext cx="3401311" cy="863358"/>
            <a:chOff x="803640" y="3362835"/>
            <a:chExt cx="2059657" cy="86335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872E7A-C2A2-4BA2-BF1E-49BE9607042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30553A-73D8-4954-8A59-B9D3C4F5881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643909-94D0-4B31-99EB-E0C40C03EEA0}"/>
              </a:ext>
            </a:extLst>
          </p:cNvPr>
          <p:cNvGrpSpPr/>
          <p:nvPr/>
        </p:nvGrpSpPr>
        <p:grpSpPr>
          <a:xfrm>
            <a:off x="7869000" y="4083503"/>
            <a:ext cx="3401311" cy="863358"/>
            <a:chOff x="803640" y="3362835"/>
            <a:chExt cx="2059657" cy="86335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342198-45F5-4CCF-9357-175A1B6355D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31A16F-AB61-4D16-93A2-9B5097A298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A4E3D6-186D-462D-883D-EE0BC854E24B}"/>
              </a:ext>
            </a:extLst>
          </p:cNvPr>
          <p:cNvGrpSpPr/>
          <p:nvPr/>
        </p:nvGrpSpPr>
        <p:grpSpPr>
          <a:xfrm flipH="1">
            <a:off x="876000" y="1880981"/>
            <a:ext cx="10440000" cy="4113793"/>
            <a:chOff x="876000" y="1880981"/>
            <a:chExt cx="10440000" cy="4113793"/>
          </a:xfrm>
        </p:grpSpPr>
        <p:grpSp>
          <p:nvGrpSpPr>
            <p:cNvPr id="3" name="그룹 43">
              <a:extLst>
                <a:ext uri="{FF2B5EF4-FFF2-40B4-BE49-F238E27FC236}">
                  <a16:creationId xmlns:a16="http://schemas.microsoft.com/office/drawing/2014/main" id="{206CA9FA-64BD-43B1-B5C4-26BC6DEAFF81}"/>
                </a:ext>
              </a:extLst>
            </p:cNvPr>
            <p:cNvGrpSpPr/>
            <p:nvPr/>
          </p:nvGrpSpPr>
          <p:grpSpPr>
            <a:xfrm>
              <a:off x="4788227" y="2672981"/>
              <a:ext cx="900000" cy="2529793"/>
              <a:chOff x="4788227" y="2672980"/>
              <a:chExt cx="900000" cy="2529793"/>
            </a:xfrm>
          </p:grpSpPr>
          <p:sp>
            <p:nvSpPr>
              <p:cNvPr id="4" name="Down Arrow 23">
                <a:extLst>
                  <a:ext uri="{FF2B5EF4-FFF2-40B4-BE49-F238E27FC236}">
                    <a16:creationId xmlns:a16="http://schemas.microsoft.com/office/drawing/2014/main" id="{D1286CAB-D636-4680-8E11-F5F7790A59D9}"/>
                  </a:ext>
                </a:extLst>
              </p:cNvPr>
              <p:cNvSpPr/>
              <p:nvPr/>
            </p:nvSpPr>
            <p:spPr>
              <a:xfrm>
                <a:off x="4788227" y="3942773"/>
                <a:ext cx="900000" cy="1260000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" name="Up Arrow 6">
                <a:extLst>
                  <a:ext uri="{FF2B5EF4-FFF2-40B4-BE49-F238E27FC236}">
                    <a16:creationId xmlns:a16="http://schemas.microsoft.com/office/drawing/2014/main" id="{F49B2E92-D474-4013-8118-3D381F06DBF0}"/>
                  </a:ext>
                </a:extLst>
              </p:cNvPr>
              <p:cNvSpPr/>
              <p:nvPr/>
            </p:nvSpPr>
            <p:spPr>
              <a:xfrm>
                <a:off x="4788227" y="2672980"/>
                <a:ext cx="900000" cy="1260000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6" name="그룹 28">
              <a:extLst>
                <a:ext uri="{FF2B5EF4-FFF2-40B4-BE49-F238E27FC236}">
                  <a16:creationId xmlns:a16="http://schemas.microsoft.com/office/drawing/2014/main" id="{804684DE-3626-43AD-A90B-D7706AA68078}"/>
                </a:ext>
              </a:extLst>
            </p:cNvPr>
            <p:cNvGrpSpPr/>
            <p:nvPr/>
          </p:nvGrpSpPr>
          <p:grpSpPr>
            <a:xfrm>
              <a:off x="6071473" y="2420981"/>
              <a:ext cx="900000" cy="3033793"/>
              <a:chOff x="5849064" y="2420980"/>
              <a:chExt cx="900000" cy="3033793"/>
            </a:xfrm>
          </p:grpSpPr>
          <p:sp>
            <p:nvSpPr>
              <p:cNvPr id="7" name="Down Arrow 29">
                <a:extLst>
                  <a:ext uri="{FF2B5EF4-FFF2-40B4-BE49-F238E27FC236}">
                    <a16:creationId xmlns:a16="http://schemas.microsoft.com/office/drawing/2014/main" id="{06BDA6F5-5646-436A-A749-FAF92BCC9D73}"/>
                  </a:ext>
                </a:extLst>
              </p:cNvPr>
              <p:cNvSpPr/>
              <p:nvPr/>
            </p:nvSpPr>
            <p:spPr>
              <a:xfrm>
                <a:off x="5849064" y="3942773"/>
                <a:ext cx="900000" cy="1512000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" name="Up Arrow 24">
                <a:extLst>
                  <a:ext uri="{FF2B5EF4-FFF2-40B4-BE49-F238E27FC236}">
                    <a16:creationId xmlns:a16="http://schemas.microsoft.com/office/drawing/2014/main" id="{22C9F0C8-5570-4EEB-A05C-9CDDA8EBCA1B}"/>
                  </a:ext>
                </a:extLst>
              </p:cNvPr>
              <p:cNvSpPr/>
              <p:nvPr/>
            </p:nvSpPr>
            <p:spPr>
              <a:xfrm>
                <a:off x="5849064" y="2420980"/>
                <a:ext cx="900000" cy="1512000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9" name="그룹 5">
              <a:extLst>
                <a:ext uri="{FF2B5EF4-FFF2-40B4-BE49-F238E27FC236}">
                  <a16:creationId xmlns:a16="http://schemas.microsoft.com/office/drawing/2014/main" id="{95F8356A-A8A6-4942-96E9-94964CE8A5FF}"/>
                </a:ext>
              </a:extLst>
            </p:cNvPr>
            <p:cNvGrpSpPr/>
            <p:nvPr/>
          </p:nvGrpSpPr>
          <p:grpSpPr>
            <a:xfrm>
              <a:off x="7354719" y="2132981"/>
              <a:ext cx="900000" cy="3609793"/>
              <a:chOff x="6910500" y="2132980"/>
              <a:chExt cx="900000" cy="3609793"/>
            </a:xfrm>
          </p:grpSpPr>
          <p:sp>
            <p:nvSpPr>
              <p:cNvPr id="10" name="Down Arrow 30">
                <a:extLst>
                  <a:ext uri="{FF2B5EF4-FFF2-40B4-BE49-F238E27FC236}">
                    <a16:creationId xmlns:a16="http://schemas.microsoft.com/office/drawing/2014/main" id="{3FF166EA-6449-4F6A-8F2C-E89E7003D64C}"/>
                  </a:ext>
                </a:extLst>
              </p:cNvPr>
              <p:cNvSpPr/>
              <p:nvPr/>
            </p:nvSpPr>
            <p:spPr>
              <a:xfrm>
                <a:off x="6910500" y="3942773"/>
                <a:ext cx="900000" cy="1800000"/>
              </a:xfrm>
              <a:prstGeom prst="down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" name="Up Arrow 25">
                <a:extLst>
                  <a:ext uri="{FF2B5EF4-FFF2-40B4-BE49-F238E27FC236}">
                    <a16:creationId xmlns:a16="http://schemas.microsoft.com/office/drawing/2014/main" id="{1DA1D2C5-5634-487F-A203-1CD3DB6FCD25}"/>
                  </a:ext>
                </a:extLst>
              </p:cNvPr>
              <p:cNvSpPr/>
              <p:nvPr/>
            </p:nvSpPr>
            <p:spPr>
              <a:xfrm>
                <a:off x="6910500" y="2132980"/>
                <a:ext cx="900000" cy="1800000"/>
              </a:xfrm>
              <a:prstGeom prst="up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" name="그룹 4">
              <a:extLst>
                <a:ext uri="{FF2B5EF4-FFF2-40B4-BE49-F238E27FC236}">
                  <a16:creationId xmlns:a16="http://schemas.microsoft.com/office/drawing/2014/main" id="{E91BE716-39C4-44AF-AA1F-F53B158CC1F1}"/>
                </a:ext>
              </a:extLst>
            </p:cNvPr>
            <p:cNvGrpSpPr/>
            <p:nvPr/>
          </p:nvGrpSpPr>
          <p:grpSpPr>
            <a:xfrm>
              <a:off x="8637965" y="2852981"/>
              <a:ext cx="900000" cy="2169793"/>
              <a:chOff x="7971936" y="2852980"/>
              <a:chExt cx="900000" cy="2169793"/>
            </a:xfrm>
          </p:grpSpPr>
          <p:sp>
            <p:nvSpPr>
              <p:cNvPr id="13" name="Down Arrow 31">
                <a:extLst>
                  <a:ext uri="{FF2B5EF4-FFF2-40B4-BE49-F238E27FC236}">
                    <a16:creationId xmlns:a16="http://schemas.microsoft.com/office/drawing/2014/main" id="{BE7C08B4-11C6-49F1-BEAF-18A5A777E32B}"/>
                  </a:ext>
                </a:extLst>
              </p:cNvPr>
              <p:cNvSpPr/>
              <p:nvPr/>
            </p:nvSpPr>
            <p:spPr>
              <a:xfrm>
                <a:off x="7971936" y="3942773"/>
                <a:ext cx="900000" cy="1080000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Up Arrow 26">
                <a:extLst>
                  <a:ext uri="{FF2B5EF4-FFF2-40B4-BE49-F238E27FC236}">
                    <a16:creationId xmlns:a16="http://schemas.microsoft.com/office/drawing/2014/main" id="{04A4EF4C-EBAB-4C8C-95F4-9804E97020BE}"/>
                  </a:ext>
                </a:extLst>
              </p:cNvPr>
              <p:cNvSpPr/>
              <p:nvPr/>
            </p:nvSpPr>
            <p:spPr>
              <a:xfrm>
                <a:off x="7971936" y="2852980"/>
                <a:ext cx="900000" cy="1080000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5" name="그룹 3">
              <a:extLst>
                <a:ext uri="{FF2B5EF4-FFF2-40B4-BE49-F238E27FC236}">
                  <a16:creationId xmlns:a16="http://schemas.microsoft.com/office/drawing/2014/main" id="{B272AF5F-7835-42F9-9584-773D748F124E}"/>
                </a:ext>
              </a:extLst>
            </p:cNvPr>
            <p:cNvGrpSpPr/>
            <p:nvPr/>
          </p:nvGrpSpPr>
          <p:grpSpPr>
            <a:xfrm>
              <a:off x="9921209" y="1880981"/>
              <a:ext cx="900000" cy="4113793"/>
              <a:chOff x="9033971" y="1880980"/>
              <a:chExt cx="900000" cy="4113793"/>
            </a:xfrm>
          </p:grpSpPr>
          <p:sp>
            <p:nvSpPr>
              <p:cNvPr id="16" name="Down Arrow 32">
                <a:extLst>
                  <a:ext uri="{FF2B5EF4-FFF2-40B4-BE49-F238E27FC236}">
                    <a16:creationId xmlns:a16="http://schemas.microsoft.com/office/drawing/2014/main" id="{0FA889FF-B23B-47C5-89F3-9F0D6BE6038C}"/>
                  </a:ext>
                </a:extLst>
              </p:cNvPr>
              <p:cNvSpPr/>
              <p:nvPr/>
            </p:nvSpPr>
            <p:spPr>
              <a:xfrm>
                <a:off x="9033971" y="3942773"/>
                <a:ext cx="900000" cy="2052000"/>
              </a:xfrm>
              <a:prstGeom prst="down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Up Arrow 27">
                <a:extLst>
                  <a:ext uri="{FF2B5EF4-FFF2-40B4-BE49-F238E27FC236}">
                    <a16:creationId xmlns:a16="http://schemas.microsoft.com/office/drawing/2014/main" id="{42CCBE92-4317-48C1-952E-0CADA70DD73C}"/>
                  </a:ext>
                </a:extLst>
              </p:cNvPr>
              <p:cNvSpPr/>
              <p:nvPr/>
            </p:nvSpPr>
            <p:spPr>
              <a:xfrm>
                <a:off x="9033971" y="1880980"/>
                <a:ext cx="900000" cy="2052000"/>
              </a:xfrm>
              <a:prstGeom prst="up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5206-035E-4F0A-A667-4AEE3F24D3CB}"/>
                </a:ext>
              </a:extLst>
            </p:cNvPr>
            <p:cNvSpPr/>
            <p:nvPr/>
          </p:nvSpPr>
          <p:spPr>
            <a:xfrm>
              <a:off x="876000" y="3922944"/>
              <a:ext cx="10440000" cy="23854"/>
            </a:xfrm>
            <a:custGeom>
              <a:avLst/>
              <a:gdLst>
                <a:gd name="connsiteX0" fmla="*/ 0 w 7903597"/>
                <a:gd name="connsiteY0" fmla="*/ 0 h 262393"/>
                <a:gd name="connsiteX1" fmla="*/ 7903597 w 7903597"/>
                <a:gd name="connsiteY1" fmla="*/ 262393 h 262393"/>
                <a:gd name="connsiteX0" fmla="*/ 0 w 7832035"/>
                <a:gd name="connsiteY0" fmla="*/ 0 h 23854"/>
                <a:gd name="connsiteX1" fmla="*/ 7832035 w 7832035"/>
                <a:gd name="connsiteY1" fmla="*/ 23854 h 2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2035" h="23854">
                  <a:moveTo>
                    <a:pt x="0" y="0"/>
                  </a:moveTo>
                  <a:lnTo>
                    <a:pt x="7832035" y="23854"/>
                  </a:lnTo>
                </a:path>
              </a:pathLst>
            </a:custGeom>
            <a:ln w="25400">
              <a:solidFill>
                <a:schemeClr val="accent6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07DAE2-F0BE-45B7-9B8C-3865AE7154B7}"/>
                </a:ext>
              </a:extLst>
            </p:cNvPr>
            <p:cNvGrpSpPr/>
            <p:nvPr/>
          </p:nvGrpSpPr>
          <p:grpSpPr>
            <a:xfrm>
              <a:off x="4973668" y="3670515"/>
              <a:ext cx="529009" cy="529009"/>
              <a:chOff x="3572272" y="1709192"/>
              <a:chExt cx="1368152" cy="136815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09C050-5465-4909-9A9B-7F248BA0E3BF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47A423D-8691-42EB-9B40-93E0EE1A681A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6BDF44-32E6-4F9B-AEB0-A66E617DE74A}"/>
                </a:ext>
              </a:extLst>
            </p:cNvPr>
            <p:cNvGrpSpPr/>
            <p:nvPr/>
          </p:nvGrpSpPr>
          <p:grpSpPr>
            <a:xfrm>
              <a:off x="6256913" y="3670515"/>
              <a:ext cx="529009" cy="529009"/>
              <a:chOff x="3572272" y="1709192"/>
              <a:chExt cx="1368152" cy="136815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3599543-6488-4894-85B4-011BCA2252CF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91F1B0-667A-4DBF-BB8F-6178258731CA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CC40D0-5A08-401D-8C45-BE60CF10B325}"/>
                </a:ext>
              </a:extLst>
            </p:cNvPr>
            <p:cNvGrpSpPr/>
            <p:nvPr/>
          </p:nvGrpSpPr>
          <p:grpSpPr>
            <a:xfrm>
              <a:off x="7540158" y="3670515"/>
              <a:ext cx="529009" cy="529009"/>
              <a:chOff x="3572272" y="1709192"/>
              <a:chExt cx="1368152" cy="136815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8065E85-E9B1-409F-BEA5-B3C3D573FC8D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8E53EC6-773F-448C-ABF1-C3AA9C1D0E2B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86055F-948E-4ACF-BE93-1EBCD80B201A}"/>
                </a:ext>
              </a:extLst>
            </p:cNvPr>
            <p:cNvGrpSpPr/>
            <p:nvPr/>
          </p:nvGrpSpPr>
          <p:grpSpPr>
            <a:xfrm>
              <a:off x="8823403" y="3670515"/>
              <a:ext cx="529009" cy="529009"/>
              <a:chOff x="3572272" y="1709192"/>
              <a:chExt cx="1368152" cy="136815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D221F69-DB4B-47D8-B7BF-4DB3E0B19172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CF77AE-8397-4BB6-A5FB-20458A7CC76C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BF10CF-8DB6-401E-B17B-EB34DB079BAF}"/>
                </a:ext>
              </a:extLst>
            </p:cNvPr>
            <p:cNvGrpSpPr/>
            <p:nvPr/>
          </p:nvGrpSpPr>
          <p:grpSpPr>
            <a:xfrm>
              <a:off x="10106649" y="3670515"/>
              <a:ext cx="529009" cy="529009"/>
              <a:chOff x="3572272" y="1709192"/>
              <a:chExt cx="1368152" cy="136815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BF1676-52FE-40EF-AE10-47B60C721BDF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573A8EE-FB35-4542-9498-63479DBF14CA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0" name="Parallelogram 15">
              <a:extLst>
                <a:ext uri="{FF2B5EF4-FFF2-40B4-BE49-F238E27FC236}">
                  <a16:creationId xmlns:a16="http://schemas.microsoft.com/office/drawing/2014/main" id="{6659C61D-160D-4588-A912-A3E4B0150138}"/>
                </a:ext>
              </a:extLst>
            </p:cNvPr>
            <p:cNvSpPr/>
            <p:nvPr/>
          </p:nvSpPr>
          <p:spPr>
            <a:xfrm flipH="1">
              <a:off x="6401665" y="3828913"/>
              <a:ext cx="227721" cy="227721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1" name="Rectangle 30">
              <a:extLst>
                <a:ext uri="{FF2B5EF4-FFF2-40B4-BE49-F238E27FC236}">
                  <a16:creationId xmlns:a16="http://schemas.microsoft.com/office/drawing/2014/main" id="{13508005-9DDC-4ADE-8299-FB55F9EFC308}"/>
                </a:ext>
              </a:extLst>
            </p:cNvPr>
            <p:cNvSpPr/>
            <p:nvPr/>
          </p:nvSpPr>
          <p:spPr>
            <a:xfrm>
              <a:off x="5131953" y="3822260"/>
              <a:ext cx="201959" cy="201369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7126B6AA-B2CA-4243-8F01-86275B80EA24}"/>
                </a:ext>
              </a:extLst>
            </p:cNvPr>
            <p:cNvSpPr/>
            <p:nvPr/>
          </p:nvSpPr>
          <p:spPr>
            <a:xfrm>
              <a:off x="9006998" y="3826752"/>
              <a:ext cx="161817" cy="214147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3" name="Rounded Rectangle 6">
              <a:extLst>
                <a:ext uri="{FF2B5EF4-FFF2-40B4-BE49-F238E27FC236}">
                  <a16:creationId xmlns:a16="http://schemas.microsoft.com/office/drawing/2014/main" id="{3F8986F4-AB06-4A51-8DC3-D23C1B6278CF}"/>
                </a:ext>
              </a:extLst>
            </p:cNvPr>
            <p:cNvSpPr/>
            <p:nvPr/>
          </p:nvSpPr>
          <p:spPr>
            <a:xfrm>
              <a:off x="10260081" y="3822259"/>
              <a:ext cx="220288" cy="223964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0E31B5D1-76A0-4F2D-80E4-AD12DB6FD5F1}"/>
                </a:ext>
              </a:extLst>
            </p:cNvPr>
            <p:cNvSpPr/>
            <p:nvPr/>
          </p:nvSpPr>
          <p:spPr>
            <a:xfrm rot="2700000">
              <a:off x="7720064" y="3782060"/>
              <a:ext cx="169304" cy="303531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4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9" y="1712744"/>
            <a:ext cx="342798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GRAND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OPENING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62B34-A08E-4F80-9F74-FDA64C7BAD19}"/>
              </a:ext>
            </a:extLst>
          </p:cNvPr>
          <p:cNvSpPr txBox="1"/>
          <p:nvPr/>
        </p:nvSpPr>
        <p:spPr>
          <a:xfrm>
            <a:off x="1010584" y="2226078"/>
            <a:ext cx="101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F52D6-8903-4BA0-8697-79A6999597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56">
            <a:extLst>
              <a:ext uri="{FF2B5EF4-FFF2-40B4-BE49-F238E27FC236}">
                <a16:creationId xmlns:a16="http://schemas.microsoft.com/office/drawing/2014/main" id="{F8C5402A-D341-46FD-8159-C1644D8E9361}"/>
              </a:ext>
            </a:extLst>
          </p:cNvPr>
          <p:cNvGrpSpPr/>
          <p:nvPr/>
        </p:nvGrpSpPr>
        <p:grpSpPr>
          <a:xfrm>
            <a:off x="2298588" y="3577116"/>
            <a:ext cx="2446866" cy="738664"/>
            <a:chOff x="3017859" y="4283314"/>
            <a:chExt cx="2579765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6EED3C-26F5-4065-BBA9-8DDCA43BA0A3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4A3F66-B139-4F3B-98D9-45E403743713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209">
            <a:extLst>
              <a:ext uri="{FF2B5EF4-FFF2-40B4-BE49-F238E27FC236}">
                <a16:creationId xmlns:a16="http://schemas.microsoft.com/office/drawing/2014/main" id="{369D8CD0-1E72-43AF-A543-7AB19B9C13A0}"/>
              </a:ext>
            </a:extLst>
          </p:cNvPr>
          <p:cNvGrpSpPr/>
          <p:nvPr/>
        </p:nvGrpSpPr>
        <p:grpSpPr>
          <a:xfrm>
            <a:off x="7535671" y="3539794"/>
            <a:ext cx="2557766" cy="775986"/>
            <a:chOff x="3017859" y="4283314"/>
            <a:chExt cx="2579765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5D08E0-6952-46E2-A64F-0F9C0F87ECA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5464FB-8412-4300-A67B-429A75A8BA08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17">
            <a:extLst>
              <a:ext uri="{FF2B5EF4-FFF2-40B4-BE49-F238E27FC236}">
                <a16:creationId xmlns:a16="http://schemas.microsoft.com/office/drawing/2014/main" id="{AC4275A2-5A98-4FF5-8E81-421127E1A3B6}"/>
              </a:ext>
            </a:extLst>
          </p:cNvPr>
          <p:cNvGrpSpPr/>
          <p:nvPr/>
        </p:nvGrpSpPr>
        <p:grpSpPr>
          <a:xfrm>
            <a:off x="9085023" y="1860649"/>
            <a:ext cx="2228238" cy="863358"/>
            <a:chOff x="803640" y="3362835"/>
            <a:chExt cx="2059657" cy="8633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20EFEA-B19F-429B-8EE9-ED9EB7105C5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8DF476-091D-46F0-87F3-3B9D24204B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17">
            <a:extLst>
              <a:ext uri="{FF2B5EF4-FFF2-40B4-BE49-F238E27FC236}">
                <a16:creationId xmlns:a16="http://schemas.microsoft.com/office/drawing/2014/main" id="{CCA18BB6-6048-4F49-BA86-1F848F27FBFA}"/>
              </a:ext>
            </a:extLst>
          </p:cNvPr>
          <p:cNvGrpSpPr/>
          <p:nvPr/>
        </p:nvGrpSpPr>
        <p:grpSpPr>
          <a:xfrm>
            <a:off x="1054836" y="1860649"/>
            <a:ext cx="2275386" cy="863358"/>
            <a:chOff x="803640" y="3362835"/>
            <a:chExt cx="2059657" cy="8633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B9FCF6-9CCE-4CEF-9B75-CE7A3A795B7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03C38E-BF9E-4E33-956C-F8A6316098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17">
            <a:extLst>
              <a:ext uri="{FF2B5EF4-FFF2-40B4-BE49-F238E27FC236}">
                <a16:creationId xmlns:a16="http://schemas.microsoft.com/office/drawing/2014/main" id="{333B4FFE-085A-457C-B71D-0BF90479B075}"/>
              </a:ext>
            </a:extLst>
          </p:cNvPr>
          <p:cNvGrpSpPr/>
          <p:nvPr/>
        </p:nvGrpSpPr>
        <p:grpSpPr>
          <a:xfrm>
            <a:off x="9068412" y="5160523"/>
            <a:ext cx="2228238" cy="863358"/>
            <a:chOff x="803640" y="3362835"/>
            <a:chExt cx="2059657" cy="8633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C0EDE0-4CC1-404B-B89D-AE63B14442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FD2963-0B96-4921-B169-6C0B3473C53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17">
            <a:extLst>
              <a:ext uri="{FF2B5EF4-FFF2-40B4-BE49-F238E27FC236}">
                <a16:creationId xmlns:a16="http://schemas.microsoft.com/office/drawing/2014/main" id="{DC83865C-41D6-4049-B8E4-17517C28A898}"/>
              </a:ext>
            </a:extLst>
          </p:cNvPr>
          <p:cNvGrpSpPr/>
          <p:nvPr/>
        </p:nvGrpSpPr>
        <p:grpSpPr>
          <a:xfrm>
            <a:off x="1038225" y="5160523"/>
            <a:ext cx="2275386" cy="863358"/>
            <a:chOff x="803640" y="3362835"/>
            <a:chExt cx="2059657" cy="8633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6EF5AE-D705-44BF-AEEE-0A7D47FCA07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EA0C1F-0706-4C30-AB25-3C8973E34FA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8285886" y="2009718"/>
            <a:ext cx="565221" cy="5652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39">
            <a:extLst>
              <a:ext uri="{FF2B5EF4-FFF2-40B4-BE49-F238E27FC236}">
                <a16:creationId xmlns:a16="http://schemas.microsoft.com/office/drawing/2014/main" id="{7F09165D-0A62-43B0-BB48-C7464803BE90}"/>
              </a:ext>
            </a:extLst>
          </p:cNvPr>
          <p:cNvSpPr/>
          <p:nvPr/>
        </p:nvSpPr>
        <p:spPr>
          <a:xfrm>
            <a:off x="3580121" y="2009718"/>
            <a:ext cx="565221" cy="565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49">
            <a:extLst>
              <a:ext uri="{FF2B5EF4-FFF2-40B4-BE49-F238E27FC236}">
                <a16:creationId xmlns:a16="http://schemas.microsoft.com/office/drawing/2014/main" id="{AF90E5E2-7FB5-406F-99C4-24AC7140A0EF}"/>
              </a:ext>
            </a:extLst>
          </p:cNvPr>
          <p:cNvSpPr/>
          <p:nvPr/>
        </p:nvSpPr>
        <p:spPr>
          <a:xfrm>
            <a:off x="8285886" y="5309592"/>
            <a:ext cx="565221" cy="5652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50">
            <a:extLst>
              <a:ext uri="{FF2B5EF4-FFF2-40B4-BE49-F238E27FC236}">
                <a16:creationId xmlns:a16="http://schemas.microsoft.com/office/drawing/2014/main" id="{0C38093F-44B7-4F3A-9956-3D8793A2CE51}"/>
              </a:ext>
            </a:extLst>
          </p:cNvPr>
          <p:cNvSpPr/>
          <p:nvPr/>
        </p:nvSpPr>
        <p:spPr>
          <a:xfrm>
            <a:off x="3580121" y="5309592"/>
            <a:ext cx="565221" cy="5652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79">
            <a:extLst>
              <a:ext uri="{FF2B5EF4-FFF2-40B4-BE49-F238E27FC236}">
                <a16:creationId xmlns:a16="http://schemas.microsoft.com/office/drawing/2014/main" id="{99513690-DD2E-4E51-88D8-2F484AFE725D}"/>
              </a:ext>
            </a:extLst>
          </p:cNvPr>
          <p:cNvSpPr/>
          <p:nvPr/>
        </p:nvSpPr>
        <p:spPr>
          <a:xfrm rot="1282801">
            <a:off x="3717491" y="2175250"/>
            <a:ext cx="290480" cy="234157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80">
            <a:extLst>
              <a:ext uri="{FF2B5EF4-FFF2-40B4-BE49-F238E27FC236}">
                <a16:creationId xmlns:a16="http://schemas.microsoft.com/office/drawing/2014/main" id="{98A7825F-4EF5-49DA-BDB4-FF1D6297DA2A}"/>
              </a:ext>
            </a:extLst>
          </p:cNvPr>
          <p:cNvGrpSpPr/>
          <p:nvPr/>
        </p:nvGrpSpPr>
        <p:grpSpPr>
          <a:xfrm>
            <a:off x="3748023" y="5431749"/>
            <a:ext cx="229417" cy="320907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27" name="사각형: 둥근 모서리 132">
              <a:extLst>
                <a:ext uri="{FF2B5EF4-FFF2-40B4-BE49-F238E27FC236}">
                  <a16:creationId xmlns:a16="http://schemas.microsoft.com/office/drawing/2014/main" id="{AE2FF357-278E-47D7-B0D5-78E1DB3A071E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135">
              <a:extLst>
                <a:ext uri="{FF2B5EF4-FFF2-40B4-BE49-F238E27FC236}">
                  <a16:creationId xmlns:a16="http://schemas.microsoft.com/office/drawing/2014/main" id="{F65319D3-14E7-45B2-854C-CD1DB08D9F9F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: 도형 83">
              <a:extLst>
                <a:ext uri="{FF2B5EF4-FFF2-40B4-BE49-F238E27FC236}">
                  <a16:creationId xmlns:a16="http://schemas.microsoft.com/office/drawing/2014/main" id="{47FAB2ED-E4C6-4702-AD7C-0B848A3F5183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84">
              <a:extLst>
                <a:ext uri="{FF2B5EF4-FFF2-40B4-BE49-F238E27FC236}">
                  <a16:creationId xmlns:a16="http://schemas.microsoft.com/office/drawing/2014/main" id="{A58B57B8-9012-4DED-916A-DB021056FC53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85">
            <a:extLst>
              <a:ext uri="{FF2B5EF4-FFF2-40B4-BE49-F238E27FC236}">
                <a16:creationId xmlns:a16="http://schemas.microsoft.com/office/drawing/2014/main" id="{A447CB3D-0FBB-4084-BCBA-57FB56EA52E9}"/>
              </a:ext>
            </a:extLst>
          </p:cNvPr>
          <p:cNvGrpSpPr/>
          <p:nvPr/>
        </p:nvGrpSpPr>
        <p:grpSpPr>
          <a:xfrm rot="20593171">
            <a:off x="8455176" y="2128688"/>
            <a:ext cx="226640" cy="327281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32" name="눈물 방울 86">
              <a:extLst>
                <a:ext uri="{FF2B5EF4-FFF2-40B4-BE49-F238E27FC236}">
                  <a16:creationId xmlns:a16="http://schemas.microsoft.com/office/drawing/2014/main" id="{CB68B900-6F0D-4745-B82E-7FEF7F364797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87">
              <a:extLst>
                <a:ext uri="{FF2B5EF4-FFF2-40B4-BE49-F238E27FC236}">
                  <a16:creationId xmlns:a16="http://schemas.microsoft.com/office/drawing/2014/main" id="{5EF2BA94-4175-498C-9965-76D16ACF9327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88">
              <a:extLst>
                <a:ext uri="{FF2B5EF4-FFF2-40B4-BE49-F238E27FC236}">
                  <a16:creationId xmlns:a16="http://schemas.microsoft.com/office/drawing/2014/main" id="{2D467B62-00E2-4744-8EF3-EBA436A1332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89">
              <a:extLst>
                <a:ext uri="{FF2B5EF4-FFF2-40B4-BE49-F238E27FC236}">
                  <a16:creationId xmlns:a16="http://schemas.microsoft.com/office/drawing/2014/main" id="{4409A435-D1DD-46D4-BB65-326B02B810C3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90">
            <a:extLst>
              <a:ext uri="{FF2B5EF4-FFF2-40B4-BE49-F238E27FC236}">
                <a16:creationId xmlns:a16="http://schemas.microsoft.com/office/drawing/2014/main" id="{E5080A72-C22A-4C20-9A8B-11C93A7CB713}"/>
              </a:ext>
            </a:extLst>
          </p:cNvPr>
          <p:cNvGrpSpPr/>
          <p:nvPr/>
        </p:nvGrpSpPr>
        <p:grpSpPr>
          <a:xfrm>
            <a:off x="8435574" y="5440557"/>
            <a:ext cx="265844" cy="303291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37" name="자유형: 도형 91">
              <a:extLst>
                <a:ext uri="{FF2B5EF4-FFF2-40B4-BE49-F238E27FC236}">
                  <a16:creationId xmlns:a16="http://schemas.microsoft.com/office/drawing/2014/main" id="{7F260655-9C2C-492E-8EED-8CFAAF622EB1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자유형: 도형 92">
              <a:extLst>
                <a:ext uri="{FF2B5EF4-FFF2-40B4-BE49-F238E27FC236}">
                  <a16:creationId xmlns:a16="http://schemas.microsoft.com/office/drawing/2014/main" id="{9F3E687C-EF97-4AF8-B04F-3EB43BDB88C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자유형: 도형 93">
              <a:extLst>
                <a:ext uri="{FF2B5EF4-FFF2-40B4-BE49-F238E27FC236}">
                  <a16:creationId xmlns:a16="http://schemas.microsoft.com/office/drawing/2014/main" id="{28B3D5F9-B908-4D14-81E5-92EC9FFF9D68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94">
              <a:extLst>
                <a:ext uri="{FF2B5EF4-FFF2-40B4-BE49-F238E27FC236}">
                  <a16:creationId xmlns:a16="http://schemas.microsoft.com/office/drawing/2014/main" id="{E9BE5CA0-AFAF-437C-AD1F-EAB2C0E8C820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ardrop 3">
              <a:extLst>
                <a:ext uri="{FF2B5EF4-FFF2-40B4-BE49-F238E27FC236}">
                  <a16:creationId xmlns:a16="http://schemas.microsoft.com/office/drawing/2014/main" id="{46A89409-5DF6-418A-B395-4A56609505EC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0DD325-01B4-4CB3-B87F-E73CEF1EFBD9}"/>
              </a:ext>
            </a:extLst>
          </p:cNvPr>
          <p:cNvGrpSpPr/>
          <p:nvPr/>
        </p:nvGrpSpPr>
        <p:grpSpPr>
          <a:xfrm>
            <a:off x="4964173" y="1691910"/>
            <a:ext cx="2352778" cy="4564204"/>
            <a:chOff x="5354355" y="2352060"/>
            <a:chExt cx="1868581" cy="362490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295249-03CA-4E39-A925-71E7D82C8722}"/>
                </a:ext>
              </a:extLst>
            </p:cNvPr>
            <p:cNvSpPr/>
            <p:nvPr/>
          </p:nvSpPr>
          <p:spPr>
            <a:xfrm>
              <a:off x="5354355" y="2352060"/>
              <a:ext cx="1868581" cy="3624903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2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2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C5336F-F676-4AA1-987D-439D35B0B7E8}"/>
                </a:ext>
              </a:extLst>
            </p:cNvPr>
            <p:cNvSpPr/>
            <p:nvPr/>
          </p:nvSpPr>
          <p:spPr>
            <a:xfrm>
              <a:off x="5895046" y="3132093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20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CAD002-E285-4AEA-9B25-BF79D88B6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995891"/>
              </p:ext>
            </p:extLst>
          </p:nvPr>
        </p:nvGraphicFramePr>
        <p:xfrm>
          <a:off x="209548" y="1896833"/>
          <a:ext cx="5831692" cy="337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254D5A1-19F5-453D-96C0-0BF51EBCC952}"/>
              </a:ext>
            </a:extLst>
          </p:cNvPr>
          <p:cNvGrpSpPr/>
          <p:nvPr/>
        </p:nvGrpSpPr>
        <p:grpSpPr>
          <a:xfrm>
            <a:off x="1035062" y="1772396"/>
            <a:ext cx="1393226" cy="4378656"/>
            <a:chOff x="892178" y="1883555"/>
            <a:chExt cx="921426" cy="2895874"/>
          </a:xfrm>
          <a:solidFill>
            <a:srgbClr val="FAB117"/>
          </a:solidFill>
        </p:grpSpPr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E893BF9D-4E4C-4A92-9F57-ED0DBD0AAC2B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AB117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4AEF5-B188-40C4-8614-47F8B451B847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AB117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9E3AEA-D236-4533-9B1D-665B15D97572}"/>
              </a:ext>
            </a:extLst>
          </p:cNvPr>
          <p:cNvSpPr txBox="1"/>
          <p:nvPr/>
        </p:nvSpPr>
        <p:spPr>
          <a:xfrm>
            <a:off x="2096193" y="1737018"/>
            <a:ext cx="9425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3415A2-1D4A-4679-B434-B7CD099671F0}"/>
              </a:ext>
            </a:extLst>
          </p:cNvPr>
          <p:cNvGrpSpPr/>
          <p:nvPr/>
        </p:nvGrpSpPr>
        <p:grpSpPr>
          <a:xfrm>
            <a:off x="3816018" y="1772396"/>
            <a:ext cx="1393226" cy="4378656"/>
            <a:chOff x="892178" y="1883555"/>
            <a:chExt cx="921426" cy="2895874"/>
          </a:xfrm>
          <a:solidFill>
            <a:schemeClr val="accent3"/>
          </a:solidFill>
        </p:grpSpPr>
        <p:sp>
          <p:nvSpPr>
            <p:cNvPr id="9" name="Oval 19">
              <a:extLst>
                <a:ext uri="{FF2B5EF4-FFF2-40B4-BE49-F238E27FC236}">
                  <a16:creationId xmlns:a16="http://schemas.microsoft.com/office/drawing/2014/main" id="{59E478CD-12A4-420E-B5CC-9773C04AD9BF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7FB2DA9-971C-4B24-88A8-267F78BC4F06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D93AACC-3CDC-4CF2-9A8D-341C49CF3F8D}"/>
              </a:ext>
            </a:extLst>
          </p:cNvPr>
          <p:cNvSpPr/>
          <p:nvPr/>
        </p:nvSpPr>
        <p:spPr>
          <a:xfrm>
            <a:off x="2567453" y="4850420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A996C-03DB-438D-A9A1-6A6BBF1B1399}"/>
              </a:ext>
            </a:extLst>
          </p:cNvPr>
          <p:cNvSpPr/>
          <p:nvPr/>
        </p:nvSpPr>
        <p:spPr>
          <a:xfrm>
            <a:off x="2567453" y="4549055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D76A2-BBCB-4259-8394-F886FD7C1E96}"/>
              </a:ext>
            </a:extLst>
          </p:cNvPr>
          <p:cNvSpPr/>
          <p:nvPr/>
        </p:nvSpPr>
        <p:spPr>
          <a:xfrm>
            <a:off x="2567453" y="4247691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940417-CF55-42EA-88F1-EB10176643F1}"/>
              </a:ext>
            </a:extLst>
          </p:cNvPr>
          <p:cNvSpPr/>
          <p:nvPr/>
        </p:nvSpPr>
        <p:spPr>
          <a:xfrm>
            <a:off x="2567453" y="3946327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0CF44-3AB1-47C1-8D96-F6390CF5D1DF}"/>
              </a:ext>
            </a:extLst>
          </p:cNvPr>
          <p:cNvSpPr/>
          <p:nvPr/>
        </p:nvSpPr>
        <p:spPr>
          <a:xfrm>
            <a:off x="2423453" y="3644963"/>
            <a:ext cx="43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7B2FC-E0AF-4C1B-B779-76E0EDE0CB37}"/>
              </a:ext>
            </a:extLst>
          </p:cNvPr>
          <p:cNvSpPr/>
          <p:nvPr/>
        </p:nvSpPr>
        <p:spPr>
          <a:xfrm>
            <a:off x="2567453" y="3343599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23A73-0AFE-4F00-AC5B-D649E9DE5474}"/>
              </a:ext>
            </a:extLst>
          </p:cNvPr>
          <p:cNvSpPr/>
          <p:nvPr/>
        </p:nvSpPr>
        <p:spPr>
          <a:xfrm>
            <a:off x="2567453" y="3042235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E568F-B872-4143-AA39-78995EF8D33F}"/>
              </a:ext>
            </a:extLst>
          </p:cNvPr>
          <p:cNvSpPr/>
          <p:nvPr/>
        </p:nvSpPr>
        <p:spPr>
          <a:xfrm>
            <a:off x="2567453" y="2740871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25F92-8315-4D8B-8AB5-9B8F3EA558FD}"/>
              </a:ext>
            </a:extLst>
          </p:cNvPr>
          <p:cNvSpPr/>
          <p:nvPr/>
        </p:nvSpPr>
        <p:spPr>
          <a:xfrm>
            <a:off x="2567453" y="2439507"/>
            <a:ext cx="28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6CD8EC-EAA8-44F0-AA5B-25A33F63C3D0}"/>
              </a:ext>
            </a:extLst>
          </p:cNvPr>
          <p:cNvSpPr/>
          <p:nvPr/>
        </p:nvSpPr>
        <p:spPr>
          <a:xfrm>
            <a:off x="2315453" y="2138143"/>
            <a:ext cx="54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45EDB-CA89-4407-898B-0A1AC2EEB20C}"/>
              </a:ext>
            </a:extLst>
          </p:cNvPr>
          <p:cNvSpPr txBox="1"/>
          <p:nvPr/>
        </p:nvSpPr>
        <p:spPr>
          <a:xfrm>
            <a:off x="3245094" y="1737016"/>
            <a:ext cx="90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0A34CB-94EA-4738-8C27-367CB9D69167}"/>
              </a:ext>
            </a:extLst>
          </p:cNvPr>
          <p:cNvSpPr/>
          <p:nvPr/>
        </p:nvSpPr>
        <p:spPr>
          <a:xfrm>
            <a:off x="3424914" y="4845283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2BF47C-55CC-462F-8874-8F4041364774}"/>
              </a:ext>
            </a:extLst>
          </p:cNvPr>
          <p:cNvSpPr/>
          <p:nvPr/>
        </p:nvSpPr>
        <p:spPr>
          <a:xfrm>
            <a:off x="3424914" y="4543918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3DF5-CC7E-49D1-A35B-909E7E065E26}"/>
              </a:ext>
            </a:extLst>
          </p:cNvPr>
          <p:cNvSpPr/>
          <p:nvPr/>
        </p:nvSpPr>
        <p:spPr>
          <a:xfrm>
            <a:off x="3424914" y="4242554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01EEE3-127B-4DAA-B95B-06221338BC11}"/>
              </a:ext>
            </a:extLst>
          </p:cNvPr>
          <p:cNvSpPr/>
          <p:nvPr/>
        </p:nvSpPr>
        <p:spPr>
          <a:xfrm>
            <a:off x="3424914" y="3941190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5AF40C-9424-4BCB-83FB-A34648E2FD15}"/>
              </a:ext>
            </a:extLst>
          </p:cNvPr>
          <p:cNvSpPr/>
          <p:nvPr/>
        </p:nvSpPr>
        <p:spPr>
          <a:xfrm>
            <a:off x="3424914" y="3639826"/>
            <a:ext cx="43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2C3269-BE94-4C72-9BAD-BCD3048B32C5}"/>
              </a:ext>
            </a:extLst>
          </p:cNvPr>
          <p:cNvSpPr/>
          <p:nvPr/>
        </p:nvSpPr>
        <p:spPr>
          <a:xfrm>
            <a:off x="3424914" y="3338462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D3CC7E-855D-49D9-94DD-4344B988CA70}"/>
              </a:ext>
            </a:extLst>
          </p:cNvPr>
          <p:cNvSpPr/>
          <p:nvPr/>
        </p:nvSpPr>
        <p:spPr>
          <a:xfrm>
            <a:off x="3424914" y="3037098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1AC2F4-BF7C-4E11-95AB-456D85576DF7}"/>
              </a:ext>
            </a:extLst>
          </p:cNvPr>
          <p:cNvSpPr/>
          <p:nvPr/>
        </p:nvSpPr>
        <p:spPr>
          <a:xfrm>
            <a:off x="3424914" y="2735734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A97B10-20B7-4DA7-B3BB-716648B4F3D1}"/>
              </a:ext>
            </a:extLst>
          </p:cNvPr>
          <p:cNvSpPr/>
          <p:nvPr/>
        </p:nvSpPr>
        <p:spPr>
          <a:xfrm>
            <a:off x="3424914" y="2434370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F5733C-245A-446D-9276-B3DF17D5E9F1}"/>
              </a:ext>
            </a:extLst>
          </p:cNvPr>
          <p:cNvSpPr/>
          <p:nvPr/>
        </p:nvSpPr>
        <p:spPr>
          <a:xfrm>
            <a:off x="3424914" y="2133006"/>
            <a:ext cx="540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9301E7-470B-493F-9ECF-9334713CA00F}"/>
              </a:ext>
            </a:extLst>
          </p:cNvPr>
          <p:cNvGrpSpPr/>
          <p:nvPr/>
        </p:nvGrpSpPr>
        <p:grpSpPr>
          <a:xfrm>
            <a:off x="6039992" y="3140973"/>
            <a:ext cx="5530440" cy="719450"/>
            <a:chOff x="395534" y="3737445"/>
            <a:chExt cx="3972999" cy="71945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78A0D27-7301-4305-B7CA-CD2BE8718795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46776-DB4B-49C4-8FE8-8276073D298A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39F7AF-1D4C-4BB9-A792-828E15C20C72}"/>
              </a:ext>
            </a:extLst>
          </p:cNvPr>
          <p:cNvGrpSpPr/>
          <p:nvPr/>
        </p:nvGrpSpPr>
        <p:grpSpPr>
          <a:xfrm>
            <a:off x="6039992" y="3899641"/>
            <a:ext cx="5530440" cy="719450"/>
            <a:chOff x="395534" y="3737445"/>
            <a:chExt cx="3972999" cy="7194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6D58BD-59EA-45BF-9647-D4490EF4ACD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4CB006-7218-4F65-A18A-9FF3522027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1B2D8B-F6A9-493F-87C7-7409776FDD1A}"/>
              </a:ext>
            </a:extLst>
          </p:cNvPr>
          <p:cNvGrpSpPr/>
          <p:nvPr/>
        </p:nvGrpSpPr>
        <p:grpSpPr>
          <a:xfrm>
            <a:off x="6039992" y="4658311"/>
            <a:ext cx="4858127" cy="719450"/>
            <a:chOff x="395534" y="3737445"/>
            <a:chExt cx="3972999" cy="7194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1213F7-9407-4CC7-A6C2-381E927F361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B4AA78-C623-4EED-B680-F8D82FBB1D97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7758E6-862A-4636-836E-D10F3A30FAFF}"/>
              </a:ext>
            </a:extLst>
          </p:cNvPr>
          <p:cNvGrpSpPr/>
          <p:nvPr/>
        </p:nvGrpSpPr>
        <p:grpSpPr>
          <a:xfrm>
            <a:off x="6039992" y="5416979"/>
            <a:ext cx="4858127" cy="719450"/>
            <a:chOff x="395534" y="3737445"/>
            <a:chExt cx="3972999" cy="7194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C37ABE-F05A-4C4D-B179-2EC153467802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AF108C-1F42-4B0F-B0F5-815E61F7A96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E3E3F3-2B1C-43D6-8606-30C77B79172B}"/>
              </a:ext>
            </a:extLst>
          </p:cNvPr>
          <p:cNvGrpSpPr/>
          <p:nvPr/>
        </p:nvGrpSpPr>
        <p:grpSpPr>
          <a:xfrm>
            <a:off x="5944742" y="1863339"/>
            <a:ext cx="301202" cy="301202"/>
            <a:chOff x="4972700" y="3925047"/>
            <a:chExt cx="391388" cy="391388"/>
          </a:xfrm>
          <a:solidFill>
            <a:srgbClr val="FAB117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7602146-CBFA-4BCC-95AF-13B551D48F35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6" name="Chevron 46">
              <a:extLst>
                <a:ext uri="{FF2B5EF4-FFF2-40B4-BE49-F238E27FC236}">
                  <a16:creationId xmlns:a16="http://schemas.microsoft.com/office/drawing/2014/main" id="{1C9ABD64-5BDC-42F4-9FEA-4F3EDDB8A28F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92ED3C4-77B9-49AE-8C72-34CB37AF5227}"/>
              </a:ext>
            </a:extLst>
          </p:cNvPr>
          <p:cNvSpPr txBox="1"/>
          <p:nvPr/>
        </p:nvSpPr>
        <p:spPr>
          <a:xfrm>
            <a:off x="6380981" y="1834764"/>
            <a:ext cx="518945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71364-A9C9-4932-93CA-34F79956E62C}"/>
              </a:ext>
            </a:extLst>
          </p:cNvPr>
          <p:cNvSpPr txBox="1"/>
          <p:nvPr/>
        </p:nvSpPr>
        <p:spPr>
          <a:xfrm>
            <a:off x="6380983" y="2198099"/>
            <a:ext cx="518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0527F9-8174-4B4D-91D6-30B16B3A4B91}"/>
              </a:ext>
            </a:extLst>
          </p:cNvPr>
          <p:cNvGrpSpPr/>
          <p:nvPr/>
        </p:nvGrpSpPr>
        <p:grpSpPr>
          <a:xfrm>
            <a:off x="1529435" y="5209316"/>
            <a:ext cx="464374" cy="484662"/>
            <a:chOff x="2782567" y="352219"/>
            <a:chExt cx="1434275" cy="1496937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CA7326-7153-4B12-A161-A547FCA3ED3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3AAE19-3EF7-44D6-8D20-97C0F7D3CA08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0BBD10-100D-4EEC-973B-231E603D952F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471B3D-3471-4F30-9F7D-B576C636613B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그룹 103">
            <a:extLst>
              <a:ext uri="{FF2B5EF4-FFF2-40B4-BE49-F238E27FC236}">
                <a16:creationId xmlns:a16="http://schemas.microsoft.com/office/drawing/2014/main" id="{D31AD60F-25C4-40A3-9FC1-09707D49CDA0}"/>
              </a:ext>
            </a:extLst>
          </p:cNvPr>
          <p:cNvGrpSpPr/>
          <p:nvPr/>
        </p:nvGrpSpPr>
        <p:grpSpPr>
          <a:xfrm rot="1800000">
            <a:off x="4363507" y="5148893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7" name="자유형: 도형 104">
              <a:extLst>
                <a:ext uri="{FF2B5EF4-FFF2-40B4-BE49-F238E27FC236}">
                  <a16:creationId xmlns:a16="http://schemas.microsoft.com/office/drawing/2014/main" id="{7C031A5C-F742-4104-B837-478C55D344BB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5">
              <a:extLst>
                <a:ext uri="{FF2B5EF4-FFF2-40B4-BE49-F238E27FC236}">
                  <a16:creationId xmlns:a16="http://schemas.microsoft.com/office/drawing/2014/main" id="{448E7231-AD96-4F21-A042-2DA2E56312E5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106">
              <a:extLst>
                <a:ext uri="{FF2B5EF4-FFF2-40B4-BE49-F238E27FC236}">
                  <a16:creationId xmlns:a16="http://schemas.microsoft.com/office/drawing/2014/main" id="{B0D50DF3-B8B8-4477-8F9C-C944C788E6F1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107">
              <a:extLst>
                <a:ext uri="{FF2B5EF4-FFF2-40B4-BE49-F238E27FC236}">
                  <a16:creationId xmlns:a16="http://schemas.microsoft.com/office/drawing/2014/main" id="{F6D89C3E-5C6F-4FBB-BD89-65A23555DCB3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45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9827F1FE-01EA-4ECD-AFF7-704129170E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F13923C-C486-4193-8E66-06DFFBC78B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E9F48FD-BFC4-43B3-A935-0519F2EB30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CC750D-257D-421D-8238-85AF7CEC11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94F13-9AE1-4A0E-A36D-007BC81278E6}"/>
              </a:ext>
            </a:extLst>
          </p:cNvPr>
          <p:cNvSpPr/>
          <p:nvPr/>
        </p:nvSpPr>
        <p:spPr>
          <a:xfrm>
            <a:off x="52817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C3668-425E-42AF-9153-D85AB10265DB}"/>
              </a:ext>
            </a:extLst>
          </p:cNvPr>
          <p:cNvSpPr/>
          <p:nvPr/>
        </p:nvSpPr>
        <p:spPr>
          <a:xfrm>
            <a:off x="3456097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6BE9F-9D45-4C7C-A246-22793B8AAD0C}"/>
              </a:ext>
            </a:extLst>
          </p:cNvPr>
          <p:cNvSpPr/>
          <p:nvPr/>
        </p:nvSpPr>
        <p:spPr>
          <a:xfrm>
            <a:off x="6384020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19262-45B7-4469-A336-2808D4AD9C0B}"/>
              </a:ext>
            </a:extLst>
          </p:cNvPr>
          <p:cNvSpPr/>
          <p:nvPr/>
        </p:nvSpPr>
        <p:spPr>
          <a:xfrm>
            <a:off x="931194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26D704A-FE80-4DA1-86D1-53F1604806D2}"/>
              </a:ext>
            </a:extLst>
          </p:cNvPr>
          <p:cNvSpPr/>
          <p:nvPr/>
        </p:nvSpPr>
        <p:spPr>
          <a:xfrm>
            <a:off x="3609120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25093-A3CF-46CC-91B3-EAE419F70B29}"/>
              </a:ext>
            </a:extLst>
          </p:cNvPr>
          <p:cNvSpPr txBox="1"/>
          <p:nvPr/>
        </p:nvSpPr>
        <p:spPr>
          <a:xfrm>
            <a:off x="751866" y="5267731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COURSE MENU A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A765C-1E69-4D9D-ABE2-F26581F9DCE4}"/>
              </a:ext>
            </a:extLst>
          </p:cNvPr>
          <p:cNvSpPr txBox="1"/>
          <p:nvPr/>
        </p:nvSpPr>
        <p:spPr>
          <a:xfrm>
            <a:off x="3679789" y="5267731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COURSE MENU B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13EB7-EF72-4591-BE7E-CBBE1D0993E9}"/>
              </a:ext>
            </a:extLst>
          </p:cNvPr>
          <p:cNvSpPr txBox="1"/>
          <p:nvPr/>
        </p:nvSpPr>
        <p:spPr>
          <a:xfrm>
            <a:off x="6607712" y="5267731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COURSE MENU C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6AD70-91DE-46E7-9B07-2559FE78E3B3}"/>
              </a:ext>
            </a:extLst>
          </p:cNvPr>
          <p:cNvSpPr txBox="1"/>
          <p:nvPr/>
        </p:nvSpPr>
        <p:spPr>
          <a:xfrm>
            <a:off x="9535636" y="5267731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COURSE MENU D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CF3A6BA-0DC1-4599-9DC8-01B44A353FE9}"/>
              </a:ext>
            </a:extLst>
          </p:cNvPr>
          <p:cNvSpPr/>
          <p:nvPr/>
        </p:nvSpPr>
        <p:spPr>
          <a:xfrm>
            <a:off x="681199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F2DA0C9-564D-45B8-82CC-F5848C12BD0B}"/>
              </a:ext>
            </a:extLst>
          </p:cNvPr>
          <p:cNvSpPr/>
          <p:nvPr/>
        </p:nvSpPr>
        <p:spPr>
          <a:xfrm>
            <a:off x="6537043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3103404B-9B84-42C2-BE00-9EF7044419EB}"/>
              </a:ext>
            </a:extLst>
          </p:cNvPr>
          <p:cNvSpPr/>
          <p:nvPr/>
        </p:nvSpPr>
        <p:spPr>
          <a:xfrm>
            <a:off x="9464966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68376-AB76-4582-86B7-B1C232F19C6B}"/>
              </a:ext>
            </a:extLst>
          </p:cNvPr>
          <p:cNvSpPr txBox="1"/>
          <p:nvPr/>
        </p:nvSpPr>
        <p:spPr>
          <a:xfrm>
            <a:off x="3319671" y="214793"/>
            <a:ext cx="55630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9CEFE-A774-40BD-8C9C-102609B2C037}"/>
              </a:ext>
            </a:extLst>
          </p:cNvPr>
          <p:cNvSpPr txBox="1"/>
          <p:nvPr/>
        </p:nvSpPr>
        <p:spPr>
          <a:xfrm>
            <a:off x="3319671" y="861955"/>
            <a:ext cx="55630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E07FA9-7244-41B8-84D0-3D1381182B0D}"/>
              </a:ext>
            </a:extLst>
          </p:cNvPr>
          <p:cNvGrpSpPr/>
          <p:nvPr/>
        </p:nvGrpSpPr>
        <p:grpSpPr>
          <a:xfrm>
            <a:off x="718547" y="5575508"/>
            <a:ext cx="1964188" cy="687213"/>
            <a:chOff x="-475010" y="1114178"/>
            <a:chExt cx="4241713" cy="6872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A085A-CE69-4AD6-864D-5A45656E5E4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E42B99-ADD4-4B7C-83F6-3C3788AFFBE7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D09539-7FEE-496A-9BAF-00F18684FAD6}"/>
              </a:ext>
            </a:extLst>
          </p:cNvPr>
          <p:cNvGrpSpPr/>
          <p:nvPr/>
        </p:nvGrpSpPr>
        <p:grpSpPr>
          <a:xfrm>
            <a:off x="3648297" y="5575508"/>
            <a:ext cx="1964188" cy="687213"/>
            <a:chOff x="-475010" y="1114178"/>
            <a:chExt cx="4241713" cy="6872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B4ED94-1007-4316-9700-2DB37E4D02C9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64A5DE-A46E-4129-AC26-5366628E2DC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E61B1E-BB3D-44DA-B700-FA5E118DB969}"/>
              </a:ext>
            </a:extLst>
          </p:cNvPr>
          <p:cNvGrpSpPr/>
          <p:nvPr/>
        </p:nvGrpSpPr>
        <p:grpSpPr>
          <a:xfrm>
            <a:off x="6578047" y="5575508"/>
            <a:ext cx="1964188" cy="687213"/>
            <a:chOff x="-475010" y="1114178"/>
            <a:chExt cx="4241713" cy="6872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FE8B4A-BFF9-4126-85E4-E2A288C7D254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6E3103-F674-4EEE-8BB6-B49B1A34A08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95D2C2-CBBE-43D0-A171-7C6EDDB9998D}"/>
              </a:ext>
            </a:extLst>
          </p:cNvPr>
          <p:cNvGrpSpPr/>
          <p:nvPr/>
        </p:nvGrpSpPr>
        <p:grpSpPr>
          <a:xfrm>
            <a:off x="9507796" y="5575508"/>
            <a:ext cx="1964188" cy="687213"/>
            <a:chOff x="-475010" y="1114178"/>
            <a:chExt cx="4241713" cy="68721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015C25-071D-4B6A-BDF9-1B7A8269801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FC2380-BA02-450D-8B2F-E7E5D0E0E5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7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9">
            <a:extLst>
              <a:ext uri="{FF2B5EF4-FFF2-40B4-BE49-F238E27FC236}">
                <a16:creationId xmlns:a16="http://schemas.microsoft.com/office/drawing/2014/main" id="{A7967855-DE95-4312-9AB4-6745707E0E67}"/>
              </a:ext>
            </a:extLst>
          </p:cNvPr>
          <p:cNvSpPr/>
          <p:nvPr/>
        </p:nvSpPr>
        <p:spPr>
          <a:xfrm>
            <a:off x="916179" y="3777966"/>
            <a:ext cx="2232000" cy="2232838"/>
          </a:xfrm>
          <a:prstGeom prst="roundRect">
            <a:avLst>
              <a:gd name="adj" fmla="val 937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51">
            <a:extLst>
              <a:ext uri="{FF2B5EF4-FFF2-40B4-BE49-F238E27FC236}">
                <a16:creationId xmlns:a16="http://schemas.microsoft.com/office/drawing/2014/main" id="{1D9F3C2A-93F4-432D-B19E-C9763C6B1DB1}"/>
              </a:ext>
            </a:extLst>
          </p:cNvPr>
          <p:cNvSpPr/>
          <p:nvPr/>
        </p:nvSpPr>
        <p:spPr>
          <a:xfrm>
            <a:off x="3618950" y="3777966"/>
            <a:ext cx="2232000" cy="2232838"/>
          </a:xfrm>
          <a:prstGeom prst="roundRect">
            <a:avLst>
              <a:gd name="adj" fmla="val 9373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52">
            <a:extLst>
              <a:ext uri="{FF2B5EF4-FFF2-40B4-BE49-F238E27FC236}">
                <a16:creationId xmlns:a16="http://schemas.microsoft.com/office/drawing/2014/main" id="{45E582F3-463E-40D2-82E2-7F153F1F01C1}"/>
              </a:ext>
            </a:extLst>
          </p:cNvPr>
          <p:cNvSpPr/>
          <p:nvPr/>
        </p:nvSpPr>
        <p:spPr>
          <a:xfrm>
            <a:off x="6321721" y="3777966"/>
            <a:ext cx="2232000" cy="2232838"/>
          </a:xfrm>
          <a:prstGeom prst="roundRect">
            <a:avLst>
              <a:gd name="adj" fmla="val 9373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53">
            <a:extLst>
              <a:ext uri="{FF2B5EF4-FFF2-40B4-BE49-F238E27FC236}">
                <a16:creationId xmlns:a16="http://schemas.microsoft.com/office/drawing/2014/main" id="{141F8143-9E44-4067-B43F-746509FBC475}"/>
              </a:ext>
            </a:extLst>
          </p:cNvPr>
          <p:cNvSpPr/>
          <p:nvPr/>
        </p:nvSpPr>
        <p:spPr>
          <a:xfrm>
            <a:off x="9024491" y="3777966"/>
            <a:ext cx="2232000" cy="2232838"/>
          </a:xfrm>
          <a:prstGeom prst="roundRect">
            <a:avLst>
              <a:gd name="adj" fmla="val 9373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7924D3C5-AFFE-405E-8950-07932166EA7A}"/>
              </a:ext>
            </a:extLst>
          </p:cNvPr>
          <p:cNvSpPr/>
          <p:nvPr/>
        </p:nvSpPr>
        <p:spPr>
          <a:xfrm>
            <a:off x="9636491" y="3356335"/>
            <a:ext cx="1008000" cy="828000"/>
          </a:xfrm>
          <a:prstGeom prst="roundRect">
            <a:avLst>
              <a:gd name="adj" fmla="val 170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BBDDA8A-6007-4763-9E80-1246F2531DB0}"/>
              </a:ext>
            </a:extLst>
          </p:cNvPr>
          <p:cNvSpPr/>
          <p:nvPr/>
        </p:nvSpPr>
        <p:spPr>
          <a:xfrm>
            <a:off x="1528179" y="3356335"/>
            <a:ext cx="1008000" cy="828000"/>
          </a:xfrm>
          <a:prstGeom prst="roundRect">
            <a:avLst>
              <a:gd name="adj" fmla="val 170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Rounded Rectangle 47">
            <a:extLst>
              <a:ext uri="{FF2B5EF4-FFF2-40B4-BE49-F238E27FC236}">
                <a16:creationId xmlns:a16="http://schemas.microsoft.com/office/drawing/2014/main" id="{9B0DDB14-B210-43DA-8513-E50D7B0F2330}"/>
              </a:ext>
            </a:extLst>
          </p:cNvPr>
          <p:cNvSpPr/>
          <p:nvPr/>
        </p:nvSpPr>
        <p:spPr>
          <a:xfrm>
            <a:off x="4230950" y="3356335"/>
            <a:ext cx="1008000" cy="828000"/>
          </a:xfrm>
          <a:prstGeom prst="roundRect">
            <a:avLst>
              <a:gd name="adj" fmla="val 170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A63ABEF7-FA72-4233-BBE2-9AA92B9223D8}"/>
              </a:ext>
            </a:extLst>
          </p:cNvPr>
          <p:cNvSpPr/>
          <p:nvPr/>
        </p:nvSpPr>
        <p:spPr>
          <a:xfrm>
            <a:off x="6933721" y="3356335"/>
            <a:ext cx="1008000" cy="828000"/>
          </a:xfrm>
          <a:prstGeom prst="roundRect">
            <a:avLst>
              <a:gd name="adj" fmla="val 170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4AABE-309E-4288-AAC1-A552BC5FF94C}"/>
              </a:ext>
            </a:extLst>
          </p:cNvPr>
          <p:cNvGrpSpPr/>
          <p:nvPr/>
        </p:nvGrpSpPr>
        <p:grpSpPr>
          <a:xfrm>
            <a:off x="1136034" y="4405677"/>
            <a:ext cx="1792290" cy="1378351"/>
            <a:chOff x="6728048" y="3326250"/>
            <a:chExt cx="1728192" cy="12477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DA96B8-0F14-4EBA-8E33-5D9D7808DDCC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F4F10A-3B18-4C6B-973D-DD65D12B3F7C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STRENGTHS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2D824A-2F96-48EC-9A81-786A4FA20D64}"/>
              </a:ext>
            </a:extLst>
          </p:cNvPr>
          <p:cNvGrpSpPr/>
          <p:nvPr/>
        </p:nvGrpSpPr>
        <p:grpSpPr>
          <a:xfrm>
            <a:off x="3838806" y="4405677"/>
            <a:ext cx="1792290" cy="1378351"/>
            <a:chOff x="6728048" y="3326250"/>
            <a:chExt cx="1728192" cy="12477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EB8FF9-E80E-4B05-AC17-DF5552E74F8D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C70FBA-B132-4308-9E69-36E72253403C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WEAKNESS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E2E86B-C1FE-4955-9F64-82B215157C61}"/>
              </a:ext>
            </a:extLst>
          </p:cNvPr>
          <p:cNvGrpSpPr/>
          <p:nvPr/>
        </p:nvGrpSpPr>
        <p:grpSpPr>
          <a:xfrm>
            <a:off x="6541576" y="4405677"/>
            <a:ext cx="1792290" cy="1378351"/>
            <a:chOff x="6728048" y="3326250"/>
            <a:chExt cx="1728192" cy="12477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22AA47-9EF6-4D00-9D89-3CE2D8F86725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25328C-97EC-432B-B786-5C72D3270B70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OPPORTUNITIES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079BC6-C274-4A94-BF4D-876AC8F41B85}"/>
              </a:ext>
            </a:extLst>
          </p:cNvPr>
          <p:cNvGrpSpPr/>
          <p:nvPr/>
        </p:nvGrpSpPr>
        <p:grpSpPr>
          <a:xfrm>
            <a:off x="9244346" y="4405677"/>
            <a:ext cx="1792290" cy="1378351"/>
            <a:chOff x="6728048" y="3326250"/>
            <a:chExt cx="1728192" cy="12477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A9D56A-E932-4879-BCD1-031A74435586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42E617-7B7A-4C25-A0A5-7981F1F282F3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THREATS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68509D-7BBD-478A-B102-7F3FE79FEDB1}"/>
              </a:ext>
            </a:extLst>
          </p:cNvPr>
          <p:cNvSpPr txBox="1"/>
          <p:nvPr/>
        </p:nvSpPr>
        <p:spPr>
          <a:xfrm>
            <a:off x="1715781" y="3393246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841F4F-23FB-48E0-B5C9-D4FFFF19E85E}"/>
              </a:ext>
            </a:extLst>
          </p:cNvPr>
          <p:cNvSpPr txBox="1"/>
          <p:nvPr/>
        </p:nvSpPr>
        <p:spPr>
          <a:xfrm>
            <a:off x="4418552" y="3393246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DA3C4-6E21-4B0C-A61C-78398935E7F8}"/>
              </a:ext>
            </a:extLst>
          </p:cNvPr>
          <p:cNvSpPr txBox="1"/>
          <p:nvPr/>
        </p:nvSpPr>
        <p:spPr>
          <a:xfrm>
            <a:off x="7121323" y="3393246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532058-2977-4E6C-B817-8AF90708B61E}"/>
              </a:ext>
            </a:extLst>
          </p:cNvPr>
          <p:cNvSpPr txBox="1"/>
          <p:nvPr/>
        </p:nvSpPr>
        <p:spPr>
          <a:xfrm>
            <a:off x="9824093" y="3393246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28854F3A-F6EB-4C4F-9AC5-909B71ECD7D1}"/>
              </a:ext>
            </a:extLst>
          </p:cNvPr>
          <p:cNvGrpSpPr/>
          <p:nvPr/>
        </p:nvGrpSpPr>
        <p:grpSpPr>
          <a:xfrm>
            <a:off x="3832326" y="1815886"/>
            <a:ext cx="4527351" cy="720000"/>
            <a:chOff x="3874689" y="1815886"/>
            <a:chExt cx="4527351" cy="72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43EC05-7542-4881-A13D-4F78CDE8771D}"/>
                </a:ext>
              </a:extLst>
            </p:cNvPr>
            <p:cNvSpPr/>
            <p:nvPr userDrawn="1"/>
          </p:nvSpPr>
          <p:spPr>
            <a:xfrm>
              <a:off x="3874689" y="1815886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244EA6-0483-4910-97AC-BC2506E41EF5}"/>
                </a:ext>
              </a:extLst>
            </p:cNvPr>
            <p:cNvSpPr/>
            <p:nvPr userDrawn="1"/>
          </p:nvSpPr>
          <p:spPr>
            <a:xfrm>
              <a:off x="5143806" y="1815886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45DD65-C40B-46FB-8F5D-C26FE0C08AB2}"/>
                </a:ext>
              </a:extLst>
            </p:cNvPr>
            <p:cNvSpPr/>
            <p:nvPr userDrawn="1"/>
          </p:nvSpPr>
          <p:spPr>
            <a:xfrm>
              <a:off x="6412923" y="1815886"/>
              <a:ext cx="720000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9BE501-838F-49C8-8828-DB7E7C9102FF}"/>
                </a:ext>
              </a:extLst>
            </p:cNvPr>
            <p:cNvSpPr/>
            <p:nvPr userDrawn="1"/>
          </p:nvSpPr>
          <p:spPr>
            <a:xfrm>
              <a:off x="7682040" y="1815886"/>
              <a:ext cx="720000" cy="7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32FFE-566A-4B03-A71B-FE9AA0F19FB9}"/>
                </a:ext>
              </a:extLst>
            </p:cNvPr>
            <p:cNvSpPr txBox="1"/>
            <p:nvPr/>
          </p:nvSpPr>
          <p:spPr>
            <a:xfrm>
              <a:off x="3918290" y="1873894"/>
              <a:ext cx="632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96CC5-A9CA-4347-8CFF-A30BA484192C}"/>
                </a:ext>
              </a:extLst>
            </p:cNvPr>
            <p:cNvSpPr txBox="1"/>
            <p:nvPr/>
          </p:nvSpPr>
          <p:spPr>
            <a:xfrm>
              <a:off x="5187407" y="1873894"/>
              <a:ext cx="632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EB3C38-FBEF-4294-A889-1329E3C5D40E}"/>
                </a:ext>
              </a:extLst>
            </p:cNvPr>
            <p:cNvSpPr txBox="1"/>
            <p:nvPr/>
          </p:nvSpPr>
          <p:spPr>
            <a:xfrm>
              <a:off x="6456524" y="1873894"/>
              <a:ext cx="632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009BB8-B6D4-48FE-8D19-6A1E8CD8363C}"/>
                </a:ext>
              </a:extLst>
            </p:cNvPr>
            <p:cNvSpPr txBox="1"/>
            <p:nvPr/>
          </p:nvSpPr>
          <p:spPr>
            <a:xfrm>
              <a:off x="7725641" y="1873894"/>
              <a:ext cx="632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6" name="Elbow Connector 41">
            <a:extLst>
              <a:ext uri="{FF2B5EF4-FFF2-40B4-BE49-F238E27FC236}">
                <a16:creationId xmlns:a16="http://schemas.microsoft.com/office/drawing/2014/main" id="{022B7013-0B94-46A2-AED1-A2EBE4F0671D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4691218" y="2586111"/>
            <a:ext cx="820450" cy="720000"/>
          </a:xfrm>
          <a:prstGeom prst="bentConnector3">
            <a:avLst/>
          </a:prstGeom>
          <a:ln w="25400">
            <a:solidFill>
              <a:schemeClr val="accent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42">
            <a:extLst>
              <a:ext uri="{FF2B5EF4-FFF2-40B4-BE49-F238E27FC236}">
                <a16:creationId xmlns:a16="http://schemas.microsoft.com/office/drawing/2014/main" id="{DA6E4E8A-3244-4E26-9E06-DA4DA218B502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6680335" y="2586110"/>
            <a:ext cx="820448" cy="7200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3B613ACA-4C5C-4947-86DC-2153A3C3D28D}"/>
              </a:ext>
            </a:extLst>
          </p:cNvPr>
          <p:cNvCxnSpPr>
            <a:cxnSpLocks/>
          </p:cNvCxnSpPr>
          <p:nvPr/>
        </p:nvCxnSpPr>
        <p:spPr>
          <a:xfrm rot="5400000">
            <a:off x="2677957" y="1820200"/>
            <a:ext cx="857360" cy="21600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0">
            <a:extLst>
              <a:ext uri="{FF2B5EF4-FFF2-40B4-BE49-F238E27FC236}">
                <a16:creationId xmlns:a16="http://schemas.microsoft.com/office/drawing/2014/main" id="{23C992FC-52D4-47E8-A8AC-3CF050A676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83" y="1820200"/>
            <a:ext cx="857360" cy="21600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3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0DBF1A88-8221-4D24-8DE7-952C4DCD18D0}"/>
              </a:ext>
            </a:extLst>
          </p:cNvPr>
          <p:cNvSpPr>
            <a:spLocks noEditPoints="1"/>
          </p:cNvSpPr>
          <p:nvPr/>
        </p:nvSpPr>
        <p:spPr bwMode="auto">
          <a:xfrm>
            <a:off x="625814" y="2396272"/>
            <a:ext cx="5120111" cy="3135621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자유형 9">
            <a:extLst>
              <a:ext uri="{FF2B5EF4-FFF2-40B4-BE49-F238E27FC236}">
                <a16:creationId xmlns:a16="http://schemas.microsoft.com/office/drawing/2014/main" id="{01055EE0-55ED-43D9-B219-C3F8D88FCB62}"/>
              </a:ext>
            </a:extLst>
          </p:cNvPr>
          <p:cNvSpPr/>
          <p:nvPr/>
        </p:nvSpPr>
        <p:spPr>
          <a:xfrm>
            <a:off x="6344277" y="209254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E2FA7-94B4-4362-8E4D-EE131B97D130}"/>
              </a:ext>
            </a:extLst>
          </p:cNvPr>
          <p:cNvSpPr txBox="1"/>
          <p:nvPr/>
        </p:nvSpPr>
        <p:spPr>
          <a:xfrm>
            <a:off x="8216749" y="1861712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750C1-5B01-4B55-A067-1BD0FCDE5948}"/>
              </a:ext>
            </a:extLst>
          </p:cNvPr>
          <p:cNvSpPr txBox="1"/>
          <p:nvPr/>
        </p:nvSpPr>
        <p:spPr>
          <a:xfrm>
            <a:off x="6774994" y="1769379"/>
            <a:ext cx="136800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A 48</a:t>
            </a:r>
            <a:r>
              <a:rPr lang="en-US" altLang="ko-KR" sz="2000" b="1" dirty="0">
                <a:solidFill>
                  <a:schemeClr val="accent2"/>
                </a:solidFill>
              </a:rPr>
              <a:t>%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자유형 19">
            <a:extLst>
              <a:ext uri="{FF2B5EF4-FFF2-40B4-BE49-F238E27FC236}">
                <a16:creationId xmlns:a16="http://schemas.microsoft.com/office/drawing/2014/main" id="{4553C62F-FD8B-4D24-BCD8-6371B10F492D}"/>
              </a:ext>
            </a:extLst>
          </p:cNvPr>
          <p:cNvSpPr/>
          <p:nvPr/>
        </p:nvSpPr>
        <p:spPr>
          <a:xfrm>
            <a:off x="6344277" y="290156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E3BB8-95A7-42DE-8B96-4703AA2F7C9F}"/>
              </a:ext>
            </a:extLst>
          </p:cNvPr>
          <p:cNvSpPr txBox="1"/>
          <p:nvPr/>
        </p:nvSpPr>
        <p:spPr>
          <a:xfrm>
            <a:off x="8216749" y="2756552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732BB-8F60-4A3D-B16B-E7B749EFB4A5}"/>
              </a:ext>
            </a:extLst>
          </p:cNvPr>
          <p:cNvSpPr txBox="1"/>
          <p:nvPr/>
        </p:nvSpPr>
        <p:spPr>
          <a:xfrm>
            <a:off x="6774994" y="2578399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B 22</a:t>
            </a:r>
            <a:r>
              <a:rPr lang="en-US" altLang="ko-KR" sz="2000" b="1" dirty="0">
                <a:solidFill>
                  <a:schemeClr val="accent3"/>
                </a:solidFill>
              </a:rPr>
              <a:t>%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0" name="자유형 22">
            <a:extLst>
              <a:ext uri="{FF2B5EF4-FFF2-40B4-BE49-F238E27FC236}">
                <a16:creationId xmlns:a16="http://schemas.microsoft.com/office/drawing/2014/main" id="{48946271-A52E-418D-BC4C-BD43B4A7B17C}"/>
              </a:ext>
            </a:extLst>
          </p:cNvPr>
          <p:cNvSpPr/>
          <p:nvPr/>
        </p:nvSpPr>
        <p:spPr>
          <a:xfrm>
            <a:off x="6344277" y="371058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A9BA2-6600-422A-8015-56484FB676F1}"/>
              </a:ext>
            </a:extLst>
          </p:cNvPr>
          <p:cNvSpPr txBox="1"/>
          <p:nvPr/>
        </p:nvSpPr>
        <p:spPr>
          <a:xfrm>
            <a:off x="8216749" y="3575415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4CD4E-4477-4D3A-85BF-8C4CA9439D50}"/>
              </a:ext>
            </a:extLst>
          </p:cNvPr>
          <p:cNvSpPr txBox="1"/>
          <p:nvPr/>
        </p:nvSpPr>
        <p:spPr>
          <a:xfrm>
            <a:off x="6774994" y="3387419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</a:rPr>
              <a:t>C 34</a:t>
            </a:r>
            <a:r>
              <a:rPr lang="en-US" altLang="ko-KR" sz="2000" b="1" dirty="0">
                <a:solidFill>
                  <a:schemeClr val="accent4"/>
                </a:solidFill>
              </a:rPr>
              <a:t>%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3" name="자유형 28">
            <a:extLst>
              <a:ext uri="{FF2B5EF4-FFF2-40B4-BE49-F238E27FC236}">
                <a16:creationId xmlns:a16="http://schemas.microsoft.com/office/drawing/2014/main" id="{8DD2738E-402F-490D-A59F-8ADE60E3AD5F}"/>
              </a:ext>
            </a:extLst>
          </p:cNvPr>
          <p:cNvSpPr/>
          <p:nvPr/>
        </p:nvSpPr>
        <p:spPr>
          <a:xfrm>
            <a:off x="6344277" y="4519605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ADDE5-1163-4820-B44F-7C9A14F6D07A}"/>
              </a:ext>
            </a:extLst>
          </p:cNvPr>
          <p:cNvSpPr txBox="1"/>
          <p:nvPr/>
        </p:nvSpPr>
        <p:spPr>
          <a:xfrm>
            <a:off x="8216749" y="4288773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00865-8521-4AB8-95C3-0F651E1E0469}"/>
              </a:ext>
            </a:extLst>
          </p:cNvPr>
          <p:cNvSpPr txBox="1"/>
          <p:nvPr/>
        </p:nvSpPr>
        <p:spPr>
          <a:xfrm>
            <a:off x="6774994" y="4196440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D 16</a:t>
            </a:r>
            <a:r>
              <a:rPr lang="en-US" altLang="ko-KR" sz="2000" b="1" dirty="0">
                <a:solidFill>
                  <a:schemeClr val="accent1"/>
                </a:solidFill>
              </a:rPr>
              <a:t>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6" name="자유형 11">
            <a:extLst>
              <a:ext uri="{FF2B5EF4-FFF2-40B4-BE49-F238E27FC236}">
                <a16:creationId xmlns:a16="http://schemas.microsoft.com/office/drawing/2014/main" id="{79391888-93C0-4FC6-B340-B0FC05C1D586}"/>
              </a:ext>
            </a:extLst>
          </p:cNvPr>
          <p:cNvSpPr/>
          <p:nvPr/>
        </p:nvSpPr>
        <p:spPr>
          <a:xfrm rot="10800000" flipV="1">
            <a:off x="6344277" y="5333421"/>
            <a:ext cx="5148000" cy="57985"/>
          </a:xfrm>
          <a:custGeom>
            <a:avLst/>
            <a:gdLst>
              <a:gd name="connsiteX0" fmla="*/ 0 w 4060371"/>
              <a:gd name="connsiteY0" fmla="*/ 0 h 0"/>
              <a:gd name="connsiteX1" fmla="*/ 4060371 w 40603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0371">
                <a:moveTo>
                  <a:pt x="0" y="0"/>
                </a:moveTo>
                <a:lnTo>
                  <a:pt x="4060371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32">
            <a:extLst>
              <a:ext uri="{FF2B5EF4-FFF2-40B4-BE49-F238E27FC236}">
                <a16:creationId xmlns:a16="http://schemas.microsoft.com/office/drawing/2014/main" id="{5FA055C5-947D-4EC5-953F-8B54D17A60AF}"/>
              </a:ext>
            </a:extLst>
          </p:cNvPr>
          <p:cNvSpPr/>
          <p:nvPr/>
        </p:nvSpPr>
        <p:spPr>
          <a:xfrm>
            <a:off x="6797074" y="4928132"/>
            <a:ext cx="792088" cy="79208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33">
            <a:extLst>
              <a:ext uri="{FF2B5EF4-FFF2-40B4-BE49-F238E27FC236}">
                <a16:creationId xmlns:a16="http://schemas.microsoft.com/office/drawing/2014/main" id="{30C94761-2ABB-4F6F-BA61-E6292AF99AFF}"/>
              </a:ext>
            </a:extLst>
          </p:cNvPr>
          <p:cNvSpPr/>
          <p:nvPr/>
        </p:nvSpPr>
        <p:spPr>
          <a:xfrm>
            <a:off x="8553790" y="4928132"/>
            <a:ext cx="792088" cy="79208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34">
            <a:extLst>
              <a:ext uri="{FF2B5EF4-FFF2-40B4-BE49-F238E27FC236}">
                <a16:creationId xmlns:a16="http://schemas.microsoft.com/office/drawing/2014/main" id="{F94E028B-77A9-4399-8D34-CA95012E8689}"/>
              </a:ext>
            </a:extLst>
          </p:cNvPr>
          <p:cNvSpPr/>
          <p:nvPr/>
        </p:nvSpPr>
        <p:spPr>
          <a:xfrm>
            <a:off x="10310506" y="4928132"/>
            <a:ext cx="792088" cy="79208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A7A6E-A9D6-4577-ABF2-33EB9DAF943C}"/>
              </a:ext>
            </a:extLst>
          </p:cNvPr>
          <p:cNvSpPr txBox="1"/>
          <p:nvPr/>
        </p:nvSpPr>
        <p:spPr>
          <a:xfrm>
            <a:off x="6579145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712E2-2498-4C8E-8F8A-53EE1AD8BF70}"/>
              </a:ext>
            </a:extLst>
          </p:cNvPr>
          <p:cNvSpPr txBox="1"/>
          <p:nvPr/>
        </p:nvSpPr>
        <p:spPr>
          <a:xfrm>
            <a:off x="8333565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473A0-251E-4531-9443-55B5AF070CFC}"/>
              </a:ext>
            </a:extLst>
          </p:cNvPr>
          <p:cNvSpPr txBox="1"/>
          <p:nvPr/>
        </p:nvSpPr>
        <p:spPr>
          <a:xfrm>
            <a:off x="10087984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grpSp>
        <p:nvGrpSpPr>
          <p:cNvPr id="23" name="그룹 100">
            <a:extLst>
              <a:ext uri="{FF2B5EF4-FFF2-40B4-BE49-F238E27FC236}">
                <a16:creationId xmlns:a16="http://schemas.microsoft.com/office/drawing/2014/main" id="{12CDCE2A-2024-44B3-8C3D-CBCA56E36BA2}"/>
              </a:ext>
            </a:extLst>
          </p:cNvPr>
          <p:cNvGrpSpPr/>
          <p:nvPr/>
        </p:nvGrpSpPr>
        <p:grpSpPr>
          <a:xfrm>
            <a:off x="2629999" y="2592571"/>
            <a:ext cx="514923" cy="514923"/>
            <a:chOff x="1813250" y="2081018"/>
            <a:chExt cx="616404" cy="616404"/>
          </a:xfrm>
        </p:grpSpPr>
        <p:grpSp>
          <p:nvGrpSpPr>
            <p:cNvPr id="24" name="그룹 101">
              <a:extLst>
                <a:ext uri="{FF2B5EF4-FFF2-40B4-BE49-F238E27FC236}">
                  <a16:creationId xmlns:a16="http://schemas.microsoft.com/office/drawing/2014/main" id="{3C107B77-72FC-442D-BC55-8A6AA083CAFB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26" name="눈물 방울 103">
                <a:extLst>
                  <a:ext uri="{FF2B5EF4-FFF2-40B4-BE49-F238E27FC236}">
                    <a16:creationId xmlns:a16="http://schemas.microsoft.com/office/drawing/2014/main" id="{1F1C1FA2-3769-4C10-8B99-BAFED3622137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104">
                <a:extLst>
                  <a:ext uri="{FF2B5EF4-FFF2-40B4-BE49-F238E27FC236}">
                    <a16:creationId xmlns:a16="http://schemas.microsoft.com/office/drawing/2014/main" id="{29A1F685-FB3F-48C3-9574-76EAF823DCD0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B0F3F9-3363-466B-B724-49AE17D28962}"/>
                </a:ext>
              </a:extLst>
            </p:cNvPr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105">
            <a:extLst>
              <a:ext uri="{FF2B5EF4-FFF2-40B4-BE49-F238E27FC236}">
                <a16:creationId xmlns:a16="http://schemas.microsoft.com/office/drawing/2014/main" id="{3CC61D99-3A12-4C5B-B527-73F84DCFCD46}"/>
              </a:ext>
            </a:extLst>
          </p:cNvPr>
          <p:cNvGrpSpPr/>
          <p:nvPr/>
        </p:nvGrpSpPr>
        <p:grpSpPr>
          <a:xfrm>
            <a:off x="1438676" y="3773850"/>
            <a:ext cx="514923" cy="514923"/>
            <a:chOff x="3327523" y="1634051"/>
            <a:chExt cx="616404" cy="616404"/>
          </a:xfrm>
        </p:grpSpPr>
        <p:grpSp>
          <p:nvGrpSpPr>
            <p:cNvPr id="29" name="그룹 106">
              <a:extLst>
                <a:ext uri="{FF2B5EF4-FFF2-40B4-BE49-F238E27FC236}">
                  <a16:creationId xmlns:a16="http://schemas.microsoft.com/office/drawing/2014/main" id="{479AA8E8-56FD-4613-A826-F11F9A16DE68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31" name="눈물 방울 108">
                <a:extLst>
                  <a:ext uri="{FF2B5EF4-FFF2-40B4-BE49-F238E27FC236}">
                    <a16:creationId xmlns:a16="http://schemas.microsoft.com/office/drawing/2014/main" id="{F462A177-F643-43F8-9B5B-D9EADCF94FA1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109">
                <a:extLst>
                  <a:ext uri="{FF2B5EF4-FFF2-40B4-BE49-F238E27FC236}">
                    <a16:creationId xmlns:a16="http://schemas.microsoft.com/office/drawing/2014/main" id="{F115FA08-AA5E-4B2C-908B-96E4275A47DC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4A490-DAEC-4E81-A0C3-58A5EF26DEAC}"/>
                </a:ext>
              </a:extLst>
            </p:cNvPr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그룹 110">
            <a:extLst>
              <a:ext uri="{FF2B5EF4-FFF2-40B4-BE49-F238E27FC236}">
                <a16:creationId xmlns:a16="http://schemas.microsoft.com/office/drawing/2014/main" id="{B68F94C6-BECC-45DE-B46B-5EFD2806B22C}"/>
              </a:ext>
            </a:extLst>
          </p:cNvPr>
          <p:cNvGrpSpPr/>
          <p:nvPr/>
        </p:nvGrpSpPr>
        <p:grpSpPr>
          <a:xfrm>
            <a:off x="3378077" y="3401361"/>
            <a:ext cx="514923" cy="514923"/>
            <a:chOff x="3012998" y="3521197"/>
            <a:chExt cx="616404" cy="616404"/>
          </a:xfrm>
        </p:grpSpPr>
        <p:grpSp>
          <p:nvGrpSpPr>
            <p:cNvPr id="34" name="그룹 111">
              <a:extLst>
                <a:ext uri="{FF2B5EF4-FFF2-40B4-BE49-F238E27FC236}">
                  <a16:creationId xmlns:a16="http://schemas.microsoft.com/office/drawing/2014/main" id="{BE33A5F4-F5F1-40F5-94B5-935278B23F71}"/>
                </a:ext>
              </a:extLst>
            </p:cNvPr>
            <p:cNvGrpSpPr/>
            <p:nvPr/>
          </p:nvGrpSpPr>
          <p:grpSpPr>
            <a:xfrm>
              <a:off x="3012998" y="3521197"/>
              <a:ext cx="616404" cy="616404"/>
              <a:chOff x="10579276" y="3457866"/>
              <a:chExt cx="1097175" cy="1097175"/>
            </a:xfrm>
          </p:grpSpPr>
          <p:sp>
            <p:nvSpPr>
              <p:cNvPr id="36" name="눈물 방울 113">
                <a:extLst>
                  <a:ext uri="{FF2B5EF4-FFF2-40B4-BE49-F238E27FC236}">
                    <a16:creationId xmlns:a16="http://schemas.microsoft.com/office/drawing/2014/main" id="{412C22E5-8317-4CB9-97D3-A49E1615C0E7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114">
                <a:extLst>
                  <a:ext uri="{FF2B5EF4-FFF2-40B4-BE49-F238E27FC236}">
                    <a16:creationId xmlns:a16="http://schemas.microsoft.com/office/drawing/2014/main" id="{4A0B6754-16F4-408E-A1CB-C277C1FB0F30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2F2CA3-468D-40AE-8530-6C2922092DB8}"/>
                </a:ext>
              </a:extLst>
            </p:cNvPr>
            <p:cNvSpPr txBox="1"/>
            <p:nvPr/>
          </p:nvSpPr>
          <p:spPr>
            <a:xfrm>
              <a:off x="3095242" y="359654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그룹 115">
            <a:extLst>
              <a:ext uri="{FF2B5EF4-FFF2-40B4-BE49-F238E27FC236}">
                <a16:creationId xmlns:a16="http://schemas.microsoft.com/office/drawing/2014/main" id="{0AED486D-4EF4-4F1C-9B70-42074248D8F4}"/>
              </a:ext>
            </a:extLst>
          </p:cNvPr>
          <p:cNvGrpSpPr/>
          <p:nvPr/>
        </p:nvGrpSpPr>
        <p:grpSpPr>
          <a:xfrm>
            <a:off x="4384840" y="3948015"/>
            <a:ext cx="514923" cy="514923"/>
            <a:chOff x="6150365" y="2029275"/>
            <a:chExt cx="616404" cy="616404"/>
          </a:xfrm>
        </p:grpSpPr>
        <p:grpSp>
          <p:nvGrpSpPr>
            <p:cNvPr id="39" name="그룹 116">
              <a:extLst>
                <a:ext uri="{FF2B5EF4-FFF2-40B4-BE49-F238E27FC236}">
                  <a16:creationId xmlns:a16="http://schemas.microsoft.com/office/drawing/2014/main" id="{25C0C1BA-4CEC-42D4-BBBF-4DA8869DCA96}"/>
                </a:ext>
              </a:extLst>
            </p:cNvPr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41" name="눈물 방울 118">
                <a:extLst>
                  <a:ext uri="{FF2B5EF4-FFF2-40B4-BE49-F238E27FC236}">
                    <a16:creationId xmlns:a16="http://schemas.microsoft.com/office/drawing/2014/main" id="{5E9974BD-E2F5-468E-B2A5-FA7FF200C152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119">
                <a:extLst>
                  <a:ext uri="{FF2B5EF4-FFF2-40B4-BE49-F238E27FC236}">
                    <a16:creationId xmlns:a16="http://schemas.microsoft.com/office/drawing/2014/main" id="{C4562365-A7EA-487A-811E-D20A6C54C84E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651270-56BC-418F-9072-BC13A04D59B1}"/>
                </a:ext>
              </a:extLst>
            </p:cNvPr>
            <p:cNvSpPr txBox="1"/>
            <p:nvPr/>
          </p:nvSpPr>
          <p:spPr>
            <a:xfrm>
              <a:off x="6245031" y="2099244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3" name="직선 연결선 5">
            <a:extLst>
              <a:ext uri="{FF2B5EF4-FFF2-40B4-BE49-F238E27FC236}">
                <a16:creationId xmlns:a16="http://schemas.microsoft.com/office/drawing/2014/main" id="{E467FA38-F7B2-4FFB-ACF9-96478FF82075}"/>
              </a:ext>
            </a:extLst>
          </p:cNvPr>
          <p:cNvCxnSpPr>
            <a:cxnSpLocks/>
          </p:cNvCxnSpPr>
          <p:nvPr/>
        </p:nvCxnSpPr>
        <p:spPr>
          <a:xfrm flipH="1">
            <a:off x="6195692" y="1831523"/>
            <a:ext cx="6416" cy="421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id="{DDB0F0D2-AB9E-42A6-AB10-345D9441261B}"/>
              </a:ext>
            </a:extLst>
          </p:cNvPr>
          <p:cNvSpPr/>
          <p:nvPr/>
        </p:nvSpPr>
        <p:spPr>
          <a:xfrm>
            <a:off x="10481482" y="5181767"/>
            <a:ext cx="477765" cy="35012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rapezoid 22">
            <a:extLst>
              <a:ext uri="{FF2B5EF4-FFF2-40B4-BE49-F238E27FC236}">
                <a16:creationId xmlns:a16="http://schemas.microsoft.com/office/drawing/2014/main" id="{36DA2DFC-F2DE-435F-B803-69AB08EEB699}"/>
              </a:ext>
            </a:extLst>
          </p:cNvPr>
          <p:cNvSpPr>
            <a:spLocks noChangeAspect="1"/>
          </p:cNvSpPr>
          <p:nvPr/>
        </p:nvSpPr>
        <p:spPr>
          <a:xfrm>
            <a:off x="8703543" y="5181767"/>
            <a:ext cx="507761" cy="258308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id="{66EBF256-52B3-44E0-B1B1-7033779C743E}"/>
              </a:ext>
            </a:extLst>
          </p:cNvPr>
          <p:cNvSpPr/>
          <p:nvPr/>
        </p:nvSpPr>
        <p:spPr>
          <a:xfrm>
            <a:off x="7009506" y="515468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06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99B35-A872-4D8F-9E4D-F5C72C8DCB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B5B5-5A80-4016-A9BC-C87673224B2C}"/>
              </a:ext>
            </a:extLst>
          </p:cNvPr>
          <p:cNvSpPr txBox="1"/>
          <p:nvPr/>
        </p:nvSpPr>
        <p:spPr>
          <a:xfrm>
            <a:off x="2313466" y="441417"/>
            <a:ext cx="756506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F0605A0-1EE2-41F9-BC21-918F948510E5}"/>
              </a:ext>
            </a:extLst>
          </p:cNvPr>
          <p:cNvSpPr/>
          <p:nvPr/>
        </p:nvSpPr>
        <p:spPr>
          <a:xfrm>
            <a:off x="180975" y="171450"/>
            <a:ext cx="11830050" cy="6515100"/>
          </a:xfrm>
          <a:prstGeom prst="frame">
            <a:avLst>
              <a:gd name="adj1" fmla="val 5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0F994-503D-43C0-BDB0-2F40E889C498}"/>
              </a:ext>
            </a:extLst>
          </p:cNvPr>
          <p:cNvSpPr/>
          <p:nvPr/>
        </p:nvSpPr>
        <p:spPr>
          <a:xfrm>
            <a:off x="4953000" y="1244399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4361F-CF89-4A6A-9F56-462F9D1710DF}"/>
              </a:ext>
            </a:extLst>
          </p:cNvPr>
          <p:cNvGrpSpPr/>
          <p:nvPr/>
        </p:nvGrpSpPr>
        <p:grpSpPr>
          <a:xfrm>
            <a:off x="5475128" y="1720780"/>
            <a:ext cx="1241745" cy="1059828"/>
            <a:chOff x="1382292" y="2541472"/>
            <a:chExt cx="1979584" cy="168957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748289-9D94-44F3-9729-D53CF0934317}"/>
                </a:ext>
              </a:extLst>
            </p:cNvPr>
            <p:cNvSpPr/>
            <p:nvPr/>
          </p:nvSpPr>
          <p:spPr>
            <a:xfrm>
              <a:off x="1916268" y="2541472"/>
              <a:ext cx="917610" cy="1689573"/>
            </a:xfrm>
            <a:custGeom>
              <a:avLst/>
              <a:gdLst>
                <a:gd name="connsiteX0" fmla="*/ 552038 w 917610"/>
                <a:gd name="connsiteY0" fmla="*/ 1355777 h 1689573"/>
                <a:gd name="connsiteX1" fmla="*/ 540215 w 917610"/>
                <a:gd name="connsiteY1" fmla="*/ 1365630 h 1689573"/>
                <a:gd name="connsiteX2" fmla="*/ 540215 w 917610"/>
                <a:gd name="connsiteY2" fmla="*/ 1621001 h 1689573"/>
                <a:gd name="connsiteX3" fmla="*/ 552038 w 917610"/>
                <a:gd name="connsiteY3" fmla="*/ 1630853 h 1689573"/>
                <a:gd name="connsiteX4" fmla="*/ 563861 w 917610"/>
                <a:gd name="connsiteY4" fmla="*/ 1621001 h 1689573"/>
                <a:gd name="connsiteX5" fmla="*/ 563861 w 917610"/>
                <a:gd name="connsiteY5" fmla="*/ 1365630 h 1689573"/>
                <a:gd name="connsiteX6" fmla="*/ 552038 w 917610"/>
                <a:gd name="connsiteY6" fmla="*/ 1355777 h 1689573"/>
                <a:gd name="connsiteX7" fmla="*/ 505930 w 917610"/>
                <a:gd name="connsiteY7" fmla="*/ 1355777 h 1689573"/>
                <a:gd name="connsiteX8" fmla="*/ 494107 w 917610"/>
                <a:gd name="connsiteY8" fmla="*/ 1365630 h 1689573"/>
                <a:gd name="connsiteX9" fmla="*/ 494107 w 917610"/>
                <a:gd name="connsiteY9" fmla="*/ 1621001 h 1689573"/>
                <a:gd name="connsiteX10" fmla="*/ 505930 w 917610"/>
                <a:gd name="connsiteY10" fmla="*/ 1630853 h 1689573"/>
                <a:gd name="connsiteX11" fmla="*/ 517752 w 917610"/>
                <a:gd name="connsiteY11" fmla="*/ 1621001 h 1689573"/>
                <a:gd name="connsiteX12" fmla="*/ 517752 w 917610"/>
                <a:gd name="connsiteY12" fmla="*/ 1365630 h 1689573"/>
                <a:gd name="connsiteX13" fmla="*/ 505930 w 917610"/>
                <a:gd name="connsiteY13" fmla="*/ 1355777 h 1689573"/>
                <a:gd name="connsiteX14" fmla="*/ 459821 w 917610"/>
                <a:gd name="connsiteY14" fmla="*/ 1355777 h 1689573"/>
                <a:gd name="connsiteX15" fmla="*/ 447998 w 917610"/>
                <a:gd name="connsiteY15" fmla="*/ 1365630 h 1689573"/>
                <a:gd name="connsiteX16" fmla="*/ 447998 w 917610"/>
                <a:gd name="connsiteY16" fmla="*/ 1621001 h 1689573"/>
                <a:gd name="connsiteX17" fmla="*/ 459821 w 917610"/>
                <a:gd name="connsiteY17" fmla="*/ 1630853 h 1689573"/>
                <a:gd name="connsiteX18" fmla="*/ 471643 w 917610"/>
                <a:gd name="connsiteY18" fmla="*/ 1621001 h 1689573"/>
                <a:gd name="connsiteX19" fmla="*/ 471643 w 917610"/>
                <a:gd name="connsiteY19" fmla="*/ 1365630 h 1689573"/>
                <a:gd name="connsiteX20" fmla="*/ 459821 w 917610"/>
                <a:gd name="connsiteY20" fmla="*/ 1355777 h 1689573"/>
                <a:gd name="connsiteX21" fmla="*/ 413712 w 917610"/>
                <a:gd name="connsiteY21" fmla="*/ 1355777 h 1689573"/>
                <a:gd name="connsiteX22" fmla="*/ 401889 w 917610"/>
                <a:gd name="connsiteY22" fmla="*/ 1365630 h 1689573"/>
                <a:gd name="connsiteX23" fmla="*/ 401889 w 917610"/>
                <a:gd name="connsiteY23" fmla="*/ 1621001 h 1689573"/>
                <a:gd name="connsiteX24" fmla="*/ 413712 w 917610"/>
                <a:gd name="connsiteY24" fmla="*/ 1630853 h 1689573"/>
                <a:gd name="connsiteX25" fmla="*/ 425535 w 917610"/>
                <a:gd name="connsiteY25" fmla="*/ 1621001 h 1689573"/>
                <a:gd name="connsiteX26" fmla="*/ 425535 w 917610"/>
                <a:gd name="connsiteY26" fmla="*/ 1365630 h 1689573"/>
                <a:gd name="connsiteX27" fmla="*/ 413712 w 917610"/>
                <a:gd name="connsiteY27" fmla="*/ 1355777 h 1689573"/>
                <a:gd name="connsiteX28" fmla="*/ 367603 w 917610"/>
                <a:gd name="connsiteY28" fmla="*/ 1355777 h 1689573"/>
                <a:gd name="connsiteX29" fmla="*/ 355780 w 917610"/>
                <a:gd name="connsiteY29" fmla="*/ 1365630 h 1689573"/>
                <a:gd name="connsiteX30" fmla="*/ 355780 w 917610"/>
                <a:gd name="connsiteY30" fmla="*/ 1621001 h 1689573"/>
                <a:gd name="connsiteX31" fmla="*/ 367603 w 917610"/>
                <a:gd name="connsiteY31" fmla="*/ 1630853 h 1689573"/>
                <a:gd name="connsiteX32" fmla="*/ 379426 w 917610"/>
                <a:gd name="connsiteY32" fmla="*/ 1621001 h 1689573"/>
                <a:gd name="connsiteX33" fmla="*/ 379426 w 917610"/>
                <a:gd name="connsiteY33" fmla="*/ 1365630 h 1689573"/>
                <a:gd name="connsiteX34" fmla="*/ 367603 w 917610"/>
                <a:gd name="connsiteY34" fmla="*/ 1355777 h 1689573"/>
                <a:gd name="connsiteX35" fmla="*/ 748720 w 917610"/>
                <a:gd name="connsiteY35" fmla="*/ 1307062 h 1689573"/>
                <a:gd name="connsiteX36" fmla="*/ 696670 w 917610"/>
                <a:gd name="connsiteY36" fmla="*/ 1502251 h 1689573"/>
                <a:gd name="connsiteX37" fmla="*/ 744611 w 917610"/>
                <a:gd name="connsiteY37" fmla="*/ 1657716 h 1689573"/>
                <a:gd name="connsiteX38" fmla="*/ 760706 w 917610"/>
                <a:gd name="connsiteY38" fmla="*/ 1670386 h 1689573"/>
                <a:gd name="connsiteX39" fmla="*/ 725093 w 917610"/>
                <a:gd name="connsiteY39" fmla="*/ 1504305 h 1689573"/>
                <a:gd name="connsiteX40" fmla="*/ 756254 w 917610"/>
                <a:gd name="connsiteY40" fmla="*/ 1307062 h 1689573"/>
                <a:gd name="connsiteX41" fmla="*/ 825084 w 917610"/>
                <a:gd name="connsiteY41" fmla="*/ 1306719 h 1689573"/>
                <a:gd name="connsiteX42" fmla="*/ 861382 w 917610"/>
                <a:gd name="connsiteY42" fmla="*/ 1502935 h 1689573"/>
                <a:gd name="connsiteX43" fmla="*/ 822344 w 917610"/>
                <a:gd name="connsiteY43" fmla="*/ 1672441 h 1689573"/>
                <a:gd name="connsiteX44" fmla="*/ 844945 w 917610"/>
                <a:gd name="connsiteY44" fmla="*/ 1654634 h 1689573"/>
                <a:gd name="connsiteX45" fmla="*/ 888435 w 917610"/>
                <a:gd name="connsiteY45" fmla="*/ 1489923 h 1689573"/>
                <a:gd name="connsiteX46" fmla="*/ 835699 w 917610"/>
                <a:gd name="connsiteY46" fmla="*/ 1306719 h 1689573"/>
                <a:gd name="connsiteX47" fmla="*/ 806935 w 917610"/>
                <a:gd name="connsiteY47" fmla="*/ 1306719 h 1689573"/>
                <a:gd name="connsiteX48" fmla="*/ 825084 w 917610"/>
                <a:gd name="connsiteY48" fmla="*/ 1512866 h 1689573"/>
                <a:gd name="connsiteX49" fmla="*/ 811386 w 917610"/>
                <a:gd name="connsiteY49" fmla="*/ 1669359 h 1689573"/>
                <a:gd name="connsiteX50" fmla="*/ 811729 w 917610"/>
                <a:gd name="connsiteY50" fmla="*/ 1668674 h 1689573"/>
                <a:gd name="connsiteX51" fmla="*/ 851109 w 917610"/>
                <a:gd name="connsiteY51" fmla="*/ 1503620 h 1689573"/>
                <a:gd name="connsiteX52" fmla="*/ 814468 w 917610"/>
                <a:gd name="connsiteY52" fmla="*/ 1306719 h 1689573"/>
                <a:gd name="connsiteX53" fmla="*/ 796661 w 917610"/>
                <a:gd name="connsiteY53" fmla="*/ 1306719 h 1689573"/>
                <a:gd name="connsiteX54" fmla="*/ 796661 w 917610"/>
                <a:gd name="connsiteY54" fmla="*/ 1307062 h 1689573"/>
                <a:gd name="connsiteX55" fmla="*/ 785704 w 917610"/>
                <a:gd name="connsiteY55" fmla="*/ 1307062 h 1689573"/>
                <a:gd name="connsiteX56" fmla="*/ 770979 w 917610"/>
                <a:gd name="connsiteY56" fmla="*/ 1513208 h 1689573"/>
                <a:gd name="connsiteX57" fmla="*/ 792552 w 917610"/>
                <a:gd name="connsiteY57" fmla="*/ 1678263 h 1689573"/>
                <a:gd name="connsiteX58" fmla="*/ 794607 w 917610"/>
                <a:gd name="connsiteY58" fmla="*/ 1679290 h 1689573"/>
                <a:gd name="connsiteX59" fmla="*/ 814811 w 917610"/>
                <a:gd name="connsiteY59" fmla="*/ 1512866 h 1689573"/>
                <a:gd name="connsiteX60" fmla="*/ 796661 w 917610"/>
                <a:gd name="connsiteY60" fmla="*/ 1306719 h 1689573"/>
                <a:gd name="connsiteX61" fmla="*/ 766870 w 917610"/>
                <a:gd name="connsiteY61" fmla="*/ 1306719 h 1689573"/>
                <a:gd name="connsiteX62" fmla="*/ 735366 w 917610"/>
                <a:gd name="connsiteY62" fmla="*/ 1504990 h 1689573"/>
                <a:gd name="connsiteX63" fmla="*/ 770637 w 917610"/>
                <a:gd name="connsiteY63" fmla="*/ 1665935 h 1689573"/>
                <a:gd name="connsiteX64" fmla="*/ 778170 w 917610"/>
                <a:gd name="connsiteY64" fmla="*/ 1672784 h 1689573"/>
                <a:gd name="connsiteX65" fmla="*/ 761048 w 917610"/>
                <a:gd name="connsiteY65" fmla="*/ 1512866 h 1689573"/>
                <a:gd name="connsiteX66" fmla="*/ 775773 w 917610"/>
                <a:gd name="connsiteY66" fmla="*/ 1306719 h 1689573"/>
                <a:gd name="connsiteX67" fmla="*/ 768239 w 917610"/>
                <a:gd name="connsiteY67" fmla="*/ 1251245 h 1689573"/>
                <a:gd name="connsiteX68" fmla="*/ 752830 w 917610"/>
                <a:gd name="connsiteY68" fmla="*/ 1294392 h 1689573"/>
                <a:gd name="connsiteX69" fmla="*/ 758651 w 917610"/>
                <a:gd name="connsiteY69" fmla="*/ 1294392 h 1689573"/>
                <a:gd name="connsiteX70" fmla="*/ 768239 w 917610"/>
                <a:gd name="connsiteY70" fmla="*/ 1251245 h 1689573"/>
                <a:gd name="connsiteX71" fmla="*/ 790840 w 917610"/>
                <a:gd name="connsiteY71" fmla="*/ 1250903 h 1689573"/>
                <a:gd name="connsiteX72" fmla="*/ 787073 w 917610"/>
                <a:gd name="connsiteY72" fmla="*/ 1294392 h 1689573"/>
                <a:gd name="connsiteX73" fmla="*/ 795292 w 917610"/>
                <a:gd name="connsiteY73" fmla="*/ 1294392 h 1689573"/>
                <a:gd name="connsiteX74" fmla="*/ 790840 w 917610"/>
                <a:gd name="connsiteY74" fmla="*/ 1250903 h 1689573"/>
                <a:gd name="connsiteX75" fmla="*/ 800771 w 917610"/>
                <a:gd name="connsiteY75" fmla="*/ 1245424 h 1689573"/>
                <a:gd name="connsiteX76" fmla="*/ 805907 w 917610"/>
                <a:gd name="connsiteY76" fmla="*/ 1294392 h 1689573"/>
                <a:gd name="connsiteX77" fmla="*/ 812071 w 917610"/>
                <a:gd name="connsiteY77" fmla="*/ 1294392 h 1689573"/>
                <a:gd name="connsiteX78" fmla="*/ 800771 w 917610"/>
                <a:gd name="connsiteY78" fmla="*/ 1245424 h 1689573"/>
                <a:gd name="connsiteX79" fmla="*/ 781594 w 917610"/>
                <a:gd name="connsiteY79" fmla="*/ 1238575 h 1689573"/>
                <a:gd name="connsiteX80" fmla="*/ 769267 w 917610"/>
                <a:gd name="connsiteY80" fmla="*/ 1294392 h 1689573"/>
                <a:gd name="connsiteX81" fmla="*/ 776800 w 917610"/>
                <a:gd name="connsiteY81" fmla="*/ 1294392 h 1689573"/>
                <a:gd name="connsiteX82" fmla="*/ 781594 w 917610"/>
                <a:gd name="connsiteY82" fmla="*/ 1238575 h 1689573"/>
                <a:gd name="connsiteX83" fmla="*/ 808647 w 917610"/>
                <a:gd name="connsiteY83" fmla="*/ 1235493 h 1689573"/>
                <a:gd name="connsiteX84" fmla="*/ 822344 w 917610"/>
                <a:gd name="connsiteY84" fmla="*/ 1294392 h 1689573"/>
                <a:gd name="connsiteX85" fmla="*/ 830905 w 917610"/>
                <a:gd name="connsiteY85" fmla="*/ 1294392 h 1689573"/>
                <a:gd name="connsiteX86" fmla="*/ 808647 w 917610"/>
                <a:gd name="connsiteY86" fmla="*/ 1235493 h 1689573"/>
                <a:gd name="connsiteX87" fmla="*/ 126442 w 917610"/>
                <a:gd name="connsiteY87" fmla="*/ 1099588 h 1689573"/>
                <a:gd name="connsiteX88" fmla="*/ 124920 w 917610"/>
                <a:gd name="connsiteY88" fmla="*/ 1115817 h 1689573"/>
                <a:gd name="connsiteX89" fmla="*/ 141150 w 917610"/>
                <a:gd name="connsiteY89" fmla="*/ 1117338 h 1689573"/>
                <a:gd name="connsiteX90" fmla="*/ 142671 w 917610"/>
                <a:gd name="connsiteY90" fmla="*/ 1101109 h 1689573"/>
                <a:gd name="connsiteX91" fmla="*/ 126442 w 917610"/>
                <a:gd name="connsiteY91" fmla="*/ 1099588 h 1689573"/>
                <a:gd name="connsiteX92" fmla="*/ 126442 w 917610"/>
                <a:gd name="connsiteY92" fmla="*/ 1013369 h 1689573"/>
                <a:gd name="connsiteX93" fmla="*/ 124920 w 917610"/>
                <a:gd name="connsiteY93" fmla="*/ 1029598 h 1689573"/>
                <a:gd name="connsiteX94" fmla="*/ 141150 w 917610"/>
                <a:gd name="connsiteY94" fmla="*/ 1031120 h 1689573"/>
                <a:gd name="connsiteX95" fmla="*/ 142671 w 917610"/>
                <a:gd name="connsiteY95" fmla="*/ 1014890 h 1689573"/>
                <a:gd name="connsiteX96" fmla="*/ 126442 w 917610"/>
                <a:gd name="connsiteY96" fmla="*/ 1013369 h 1689573"/>
                <a:gd name="connsiteX97" fmla="*/ 126442 w 917610"/>
                <a:gd name="connsiteY97" fmla="*/ 927151 h 1689573"/>
                <a:gd name="connsiteX98" fmla="*/ 124920 w 917610"/>
                <a:gd name="connsiteY98" fmla="*/ 943380 h 1689573"/>
                <a:gd name="connsiteX99" fmla="*/ 141150 w 917610"/>
                <a:gd name="connsiteY99" fmla="*/ 944901 h 1689573"/>
                <a:gd name="connsiteX100" fmla="*/ 142671 w 917610"/>
                <a:gd name="connsiteY100" fmla="*/ 928672 h 1689573"/>
                <a:gd name="connsiteX101" fmla="*/ 126442 w 917610"/>
                <a:gd name="connsiteY101" fmla="*/ 927151 h 1689573"/>
                <a:gd name="connsiteX102" fmla="*/ 757977 w 917610"/>
                <a:gd name="connsiteY102" fmla="*/ 916582 h 1689573"/>
                <a:gd name="connsiteX103" fmla="*/ 824388 w 917610"/>
                <a:gd name="connsiteY103" fmla="*/ 916582 h 1689573"/>
                <a:gd name="connsiteX104" fmla="*/ 830563 w 917610"/>
                <a:gd name="connsiteY104" fmla="*/ 1172827 h 1689573"/>
                <a:gd name="connsiteX105" fmla="*/ 806250 w 917610"/>
                <a:gd name="connsiteY105" fmla="*/ 1202277 h 1689573"/>
                <a:gd name="connsiteX106" fmla="*/ 841863 w 917610"/>
                <a:gd name="connsiteY106" fmla="*/ 1294734 h 1689573"/>
                <a:gd name="connsiteX107" fmla="*/ 843918 w 917610"/>
                <a:gd name="connsiteY107" fmla="*/ 1294734 h 1689573"/>
                <a:gd name="connsiteX108" fmla="*/ 848369 w 917610"/>
                <a:gd name="connsiteY108" fmla="*/ 1299186 h 1689573"/>
                <a:gd name="connsiteX109" fmla="*/ 848369 w 917610"/>
                <a:gd name="connsiteY109" fmla="*/ 1302268 h 1689573"/>
                <a:gd name="connsiteX110" fmla="*/ 845973 w 917610"/>
                <a:gd name="connsiteY110" fmla="*/ 1306377 h 1689573"/>
                <a:gd name="connsiteX111" fmla="*/ 898022 w 917610"/>
                <a:gd name="connsiteY111" fmla="*/ 1489238 h 1689573"/>
                <a:gd name="connsiteX112" fmla="*/ 852136 w 917610"/>
                <a:gd name="connsiteY112" fmla="*/ 1661483 h 1689573"/>
                <a:gd name="connsiteX113" fmla="*/ 795977 w 917610"/>
                <a:gd name="connsiteY113" fmla="*/ 1689563 h 1689573"/>
                <a:gd name="connsiteX114" fmla="*/ 794265 w 917610"/>
                <a:gd name="connsiteY114" fmla="*/ 1689563 h 1689573"/>
                <a:gd name="connsiteX115" fmla="*/ 737078 w 917610"/>
                <a:gd name="connsiteY115" fmla="*/ 1664907 h 1689573"/>
                <a:gd name="connsiteX116" fmla="*/ 686055 w 917610"/>
                <a:gd name="connsiteY116" fmla="*/ 1501908 h 1689573"/>
                <a:gd name="connsiteX117" fmla="*/ 737420 w 917610"/>
                <a:gd name="connsiteY117" fmla="*/ 1306719 h 1689573"/>
                <a:gd name="connsiteX118" fmla="*/ 733653 w 917610"/>
                <a:gd name="connsiteY118" fmla="*/ 1302268 h 1689573"/>
                <a:gd name="connsiteX119" fmla="*/ 733653 w 917610"/>
                <a:gd name="connsiteY119" fmla="*/ 1299186 h 1689573"/>
                <a:gd name="connsiteX120" fmla="*/ 738105 w 917610"/>
                <a:gd name="connsiteY120" fmla="*/ 1294734 h 1689573"/>
                <a:gd name="connsiteX121" fmla="*/ 741530 w 917610"/>
                <a:gd name="connsiteY121" fmla="*/ 1294734 h 1689573"/>
                <a:gd name="connsiteX122" fmla="*/ 775430 w 917610"/>
                <a:gd name="connsiteY122" fmla="*/ 1201934 h 1689573"/>
                <a:gd name="connsiteX123" fmla="*/ 751803 w 917610"/>
                <a:gd name="connsiteY123" fmla="*/ 1172827 h 1689573"/>
                <a:gd name="connsiteX124" fmla="*/ 418812 w 917610"/>
                <a:gd name="connsiteY124" fmla="*/ 916582 h 1689573"/>
                <a:gd name="connsiteX125" fmla="*/ 455816 w 917610"/>
                <a:gd name="connsiteY125" fmla="*/ 916582 h 1689573"/>
                <a:gd name="connsiteX126" fmla="*/ 496944 w 917610"/>
                <a:gd name="connsiteY126" fmla="*/ 916582 h 1689573"/>
                <a:gd name="connsiteX127" fmla="*/ 496944 w 917610"/>
                <a:gd name="connsiteY127" fmla="*/ 1122502 h 1689573"/>
                <a:gd name="connsiteX128" fmla="*/ 478737 w 917610"/>
                <a:gd name="connsiteY128" fmla="*/ 1122502 h 1689573"/>
                <a:gd name="connsiteX129" fmla="*/ 478737 w 917610"/>
                <a:gd name="connsiteY129" fmla="*/ 1321885 h 1689573"/>
                <a:gd name="connsiteX130" fmla="*/ 552432 w 917610"/>
                <a:gd name="connsiteY130" fmla="*/ 1321885 h 1689573"/>
                <a:gd name="connsiteX131" fmla="*/ 595782 w 917610"/>
                <a:gd name="connsiteY131" fmla="*/ 1365236 h 1689573"/>
                <a:gd name="connsiteX132" fmla="*/ 611546 w 917610"/>
                <a:gd name="connsiteY132" fmla="*/ 1594991 h 1689573"/>
                <a:gd name="connsiteX133" fmla="*/ 516964 w 917610"/>
                <a:gd name="connsiteY133" fmla="*/ 1689573 h 1689573"/>
                <a:gd name="connsiteX134" fmla="*/ 405436 w 917610"/>
                <a:gd name="connsiteY134" fmla="*/ 1689573 h 1689573"/>
                <a:gd name="connsiteX135" fmla="*/ 311248 w 917610"/>
                <a:gd name="connsiteY135" fmla="*/ 1594991 h 1689573"/>
                <a:gd name="connsiteX136" fmla="*/ 327012 w 917610"/>
                <a:gd name="connsiteY136" fmla="*/ 1365236 h 1689573"/>
                <a:gd name="connsiteX137" fmla="*/ 370362 w 917610"/>
                <a:gd name="connsiteY137" fmla="*/ 1321885 h 1689573"/>
                <a:gd name="connsiteX138" fmla="*/ 441298 w 917610"/>
                <a:gd name="connsiteY138" fmla="*/ 1321885 h 1689573"/>
                <a:gd name="connsiteX139" fmla="*/ 441298 w 917610"/>
                <a:gd name="connsiteY139" fmla="*/ 1122502 h 1689573"/>
                <a:gd name="connsiteX140" fmla="*/ 418812 w 917610"/>
                <a:gd name="connsiteY140" fmla="*/ 1122502 h 1689573"/>
                <a:gd name="connsiteX141" fmla="*/ 104326 w 917610"/>
                <a:gd name="connsiteY141" fmla="*/ 916582 h 1689573"/>
                <a:gd name="connsiteX142" fmla="*/ 167388 w 917610"/>
                <a:gd name="connsiteY142" fmla="*/ 916582 h 1689573"/>
                <a:gd name="connsiteX143" fmla="*/ 164986 w 917610"/>
                <a:gd name="connsiteY143" fmla="*/ 921571 h 1689573"/>
                <a:gd name="connsiteX144" fmla="*/ 162958 w 917610"/>
                <a:gd name="connsiteY144" fmla="*/ 1064593 h 1689573"/>
                <a:gd name="connsiteX145" fmla="*/ 155350 w 917610"/>
                <a:gd name="connsiteY145" fmla="*/ 1125960 h 1689573"/>
                <a:gd name="connsiteX146" fmla="*/ 188316 w 917610"/>
                <a:gd name="connsiteY146" fmla="*/ 1166534 h 1689573"/>
                <a:gd name="connsiteX147" fmla="*/ 235990 w 917610"/>
                <a:gd name="connsiteY147" fmla="*/ 1227901 h 1689573"/>
                <a:gd name="connsiteX148" fmla="*/ 199981 w 917610"/>
                <a:gd name="connsiteY148" fmla="*/ 1687394 h 1689573"/>
                <a:gd name="connsiteX149" fmla="*/ 180201 w 917610"/>
                <a:gd name="connsiteY149" fmla="*/ 1672687 h 1689573"/>
                <a:gd name="connsiteX150" fmla="*/ 119341 w 917610"/>
                <a:gd name="connsiteY150" fmla="*/ 1537780 h 1689573"/>
                <a:gd name="connsiteX151" fmla="*/ 113255 w 917610"/>
                <a:gd name="connsiteY151" fmla="*/ 1362300 h 1689573"/>
                <a:gd name="connsiteX152" fmla="*/ 109071 w 917610"/>
                <a:gd name="connsiteY152" fmla="*/ 1134645 h 1689573"/>
                <a:gd name="connsiteX153" fmla="*/ 421443 w 917610"/>
                <a:gd name="connsiteY153" fmla="*/ 0 h 1689573"/>
                <a:gd name="connsiteX154" fmla="*/ 539507 w 917610"/>
                <a:gd name="connsiteY154" fmla="*/ 36614 h 1689573"/>
                <a:gd name="connsiteX155" fmla="*/ 669527 w 917610"/>
                <a:gd name="connsiteY155" fmla="*/ 0 h 1689573"/>
                <a:gd name="connsiteX156" fmla="*/ 917610 w 917610"/>
                <a:gd name="connsiteY156" fmla="*/ 248083 h 1689573"/>
                <a:gd name="connsiteX157" fmla="*/ 688955 w 917610"/>
                <a:gd name="connsiteY157" fmla="*/ 496166 h 1689573"/>
                <a:gd name="connsiteX158" fmla="*/ 700639 w 917610"/>
                <a:gd name="connsiteY158" fmla="*/ 659196 h 1689573"/>
                <a:gd name="connsiteX159" fmla="*/ 455816 w 917610"/>
                <a:gd name="connsiteY159" fmla="*/ 659196 h 1689573"/>
                <a:gd name="connsiteX160" fmla="*/ 176932 w 917610"/>
                <a:gd name="connsiteY160" fmla="*/ 659196 h 1689573"/>
                <a:gd name="connsiteX161" fmla="*/ 190547 w 917610"/>
                <a:gd name="connsiteY161" fmla="*/ 446102 h 1689573"/>
                <a:gd name="connsiteX162" fmla="*/ 180084 w 917610"/>
                <a:gd name="connsiteY162" fmla="*/ 446102 h 1689573"/>
                <a:gd name="connsiteX163" fmla="*/ 0 w 917610"/>
                <a:gd name="connsiteY163" fmla="*/ 266017 h 1689573"/>
                <a:gd name="connsiteX164" fmla="*/ 180084 w 917610"/>
                <a:gd name="connsiteY164" fmla="*/ 85933 h 1689573"/>
                <a:gd name="connsiteX165" fmla="*/ 245095 w 917610"/>
                <a:gd name="connsiteY165" fmla="*/ 97888 h 1689573"/>
                <a:gd name="connsiteX166" fmla="*/ 421443 w 917610"/>
                <a:gd name="connsiteY166" fmla="*/ 0 h 168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917610" h="1689573">
                  <a:moveTo>
                    <a:pt x="552038" y="1355777"/>
                  </a:moveTo>
                  <a:cubicBezTo>
                    <a:pt x="545733" y="1355777"/>
                    <a:pt x="540215" y="1360113"/>
                    <a:pt x="540215" y="1365630"/>
                  </a:cubicBezTo>
                  <a:lnTo>
                    <a:pt x="540215" y="1621001"/>
                  </a:lnTo>
                  <a:cubicBezTo>
                    <a:pt x="540215" y="1626518"/>
                    <a:pt x="545339" y="1630853"/>
                    <a:pt x="552038" y="1630853"/>
                  </a:cubicBezTo>
                  <a:cubicBezTo>
                    <a:pt x="558344" y="1630853"/>
                    <a:pt x="563861" y="1626518"/>
                    <a:pt x="563861" y="1621001"/>
                  </a:cubicBezTo>
                  <a:lnTo>
                    <a:pt x="563861" y="1365630"/>
                  </a:lnTo>
                  <a:cubicBezTo>
                    <a:pt x="563861" y="1360113"/>
                    <a:pt x="558738" y="1355777"/>
                    <a:pt x="552038" y="1355777"/>
                  </a:cubicBezTo>
                  <a:close/>
                  <a:moveTo>
                    <a:pt x="505930" y="1355777"/>
                  </a:moveTo>
                  <a:cubicBezTo>
                    <a:pt x="499624" y="1355777"/>
                    <a:pt x="494107" y="1360113"/>
                    <a:pt x="494107" y="1365630"/>
                  </a:cubicBezTo>
                  <a:lnTo>
                    <a:pt x="494107" y="1621001"/>
                  </a:lnTo>
                  <a:cubicBezTo>
                    <a:pt x="494107" y="1626518"/>
                    <a:pt x="499230" y="1630853"/>
                    <a:pt x="505930" y="1630853"/>
                  </a:cubicBezTo>
                  <a:cubicBezTo>
                    <a:pt x="512235" y="1630853"/>
                    <a:pt x="517752" y="1626518"/>
                    <a:pt x="517752" y="1621001"/>
                  </a:cubicBezTo>
                  <a:lnTo>
                    <a:pt x="517752" y="1365630"/>
                  </a:lnTo>
                  <a:cubicBezTo>
                    <a:pt x="517752" y="1360113"/>
                    <a:pt x="512629" y="1355777"/>
                    <a:pt x="505930" y="1355777"/>
                  </a:cubicBezTo>
                  <a:close/>
                  <a:moveTo>
                    <a:pt x="459821" y="1355777"/>
                  </a:moveTo>
                  <a:cubicBezTo>
                    <a:pt x="453515" y="1355777"/>
                    <a:pt x="447998" y="1360113"/>
                    <a:pt x="447998" y="1365630"/>
                  </a:cubicBezTo>
                  <a:lnTo>
                    <a:pt x="447998" y="1621001"/>
                  </a:lnTo>
                  <a:cubicBezTo>
                    <a:pt x="447998" y="1626518"/>
                    <a:pt x="453121" y="1630853"/>
                    <a:pt x="459821" y="1630853"/>
                  </a:cubicBezTo>
                  <a:cubicBezTo>
                    <a:pt x="466126" y="1630853"/>
                    <a:pt x="471643" y="1626518"/>
                    <a:pt x="471643" y="1621001"/>
                  </a:cubicBezTo>
                  <a:lnTo>
                    <a:pt x="471643" y="1365630"/>
                  </a:lnTo>
                  <a:cubicBezTo>
                    <a:pt x="471643" y="1360113"/>
                    <a:pt x="466521" y="1355777"/>
                    <a:pt x="459821" y="1355777"/>
                  </a:cubicBezTo>
                  <a:close/>
                  <a:moveTo>
                    <a:pt x="413712" y="1355777"/>
                  </a:moveTo>
                  <a:cubicBezTo>
                    <a:pt x="407407" y="1355777"/>
                    <a:pt x="401889" y="1360113"/>
                    <a:pt x="401889" y="1365630"/>
                  </a:cubicBezTo>
                  <a:lnTo>
                    <a:pt x="401889" y="1621001"/>
                  </a:lnTo>
                  <a:cubicBezTo>
                    <a:pt x="401889" y="1626518"/>
                    <a:pt x="407012" y="1630853"/>
                    <a:pt x="413712" y="1630853"/>
                  </a:cubicBezTo>
                  <a:cubicBezTo>
                    <a:pt x="420018" y="1630853"/>
                    <a:pt x="425535" y="1626518"/>
                    <a:pt x="425535" y="1621001"/>
                  </a:cubicBezTo>
                  <a:lnTo>
                    <a:pt x="425535" y="1365630"/>
                  </a:lnTo>
                  <a:cubicBezTo>
                    <a:pt x="425535" y="1360113"/>
                    <a:pt x="420412" y="1355777"/>
                    <a:pt x="413712" y="1355777"/>
                  </a:cubicBezTo>
                  <a:close/>
                  <a:moveTo>
                    <a:pt x="367603" y="1355777"/>
                  </a:moveTo>
                  <a:cubicBezTo>
                    <a:pt x="361298" y="1355777"/>
                    <a:pt x="355780" y="1360113"/>
                    <a:pt x="355780" y="1365630"/>
                  </a:cubicBezTo>
                  <a:lnTo>
                    <a:pt x="355780" y="1621001"/>
                  </a:lnTo>
                  <a:cubicBezTo>
                    <a:pt x="355780" y="1626518"/>
                    <a:pt x="360904" y="1630853"/>
                    <a:pt x="367603" y="1630853"/>
                  </a:cubicBezTo>
                  <a:cubicBezTo>
                    <a:pt x="373909" y="1630853"/>
                    <a:pt x="379426" y="1626518"/>
                    <a:pt x="379426" y="1621001"/>
                  </a:cubicBezTo>
                  <a:lnTo>
                    <a:pt x="379426" y="1365630"/>
                  </a:lnTo>
                  <a:cubicBezTo>
                    <a:pt x="379426" y="1360113"/>
                    <a:pt x="374303" y="1355777"/>
                    <a:pt x="367603" y="1355777"/>
                  </a:cubicBezTo>
                  <a:close/>
                  <a:moveTo>
                    <a:pt x="748720" y="1307062"/>
                  </a:moveTo>
                  <a:cubicBezTo>
                    <a:pt x="724408" y="1377261"/>
                    <a:pt x="697698" y="1463213"/>
                    <a:pt x="696670" y="1502251"/>
                  </a:cubicBezTo>
                  <a:cubicBezTo>
                    <a:pt x="695301" y="1552246"/>
                    <a:pt x="709683" y="1622445"/>
                    <a:pt x="744611" y="1657716"/>
                  </a:cubicBezTo>
                  <a:cubicBezTo>
                    <a:pt x="749748" y="1662853"/>
                    <a:pt x="755227" y="1666962"/>
                    <a:pt x="760706" y="1670386"/>
                  </a:cubicBezTo>
                  <a:cubicBezTo>
                    <a:pt x="732969" y="1637855"/>
                    <a:pt x="719614" y="1576559"/>
                    <a:pt x="725093" y="1504305"/>
                  </a:cubicBezTo>
                  <a:cubicBezTo>
                    <a:pt x="729202" y="1445748"/>
                    <a:pt x="743242" y="1369385"/>
                    <a:pt x="756254" y="1307062"/>
                  </a:cubicBezTo>
                  <a:close/>
                  <a:moveTo>
                    <a:pt x="825084" y="1306719"/>
                  </a:moveTo>
                  <a:cubicBezTo>
                    <a:pt x="840151" y="1375549"/>
                    <a:pt x="857273" y="1459104"/>
                    <a:pt x="861382" y="1502935"/>
                  </a:cubicBezTo>
                  <a:cubicBezTo>
                    <a:pt x="867888" y="1574847"/>
                    <a:pt x="846657" y="1642649"/>
                    <a:pt x="822344" y="1672441"/>
                  </a:cubicBezTo>
                  <a:cubicBezTo>
                    <a:pt x="830220" y="1668332"/>
                    <a:pt x="837754" y="1662511"/>
                    <a:pt x="844945" y="1654634"/>
                  </a:cubicBezTo>
                  <a:cubicBezTo>
                    <a:pt x="879873" y="1616281"/>
                    <a:pt x="893228" y="1542658"/>
                    <a:pt x="888435" y="1489923"/>
                  </a:cubicBezTo>
                  <a:cubicBezTo>
                    <a:pt x="885010" y="1449515"/>
                    <a:pt x="859327" y="1371782"/>
                    <a:pt x="835699" y="1306719"/>
                  </a:cubicBezTo>
                  <a:close/>
                  <a:moveTo>
                    <a:pt x="806935" y="1306719"/>
                  </a:moveTo>
                  <a:cubicBezTo>
                    <a:pt x="815496" y="1388219"/>
                    <a:pt x="825426" y="1489923"/>
                    <a:pt x="825084" y="1512866"/>
                  </a:cubicBezTo>
                  <a:cubicBezTo>
                    <a:pt x="824056" y="1603954"/>
                    <a:pt x="817892" y="1648128"/>
                    <a:pt x="811386" y="1669359"/>
                  </a:cubicBezTo>
                  <a:cubicBezTo>
                    <a:pt x="811386" y="1669359"/>
                    <a:pt x="811729" y="1669017"/>
                    <a:pt x="811729" y="1668674"/>
                  </a:cubicBezTo>
                  <a:cubicBezTo>
                    <a:pt x="835699" y="1642307"/>
                    <a:pt x="857615" y="1575532"/>
                    <a:pt x="851109" y="1503620"/>
                  </a:cubicBezTo>
                  <a:cubicBezTo>
                    <a:pt x="847000" y="1459788"/>
                    <a:pt x="829878" y="1375549"/>
                    <a:pt x="814468" y="1306719"/>
                  </a:cubicBezTo>
                  <a:close/>
                  <a:moveTo>
                    <a:pt x="796661" y="1306719"/>
                  </a:moveTo>
                  <a:lnTo>
                    <a:pt x="796661" y="1307062"/>
                  </a:lnTo>
                  <a:lnTo>
                    <a:pt x="785704" y="1307062"/>
                  </a:lnTo>
                  <a:cubicBezTo>
                    <a:pt x="778855" y="1384110"/>
                    <a:pt x="771321" y="1479992"/>
                    <a:pt x="770979" y="1513208"/>
                  </a:cubicBezTo>
                  <a:cubicBezTo>
                    <a:pt x="770637" y="1572792"/>
                    <a:pt x="777828" y="1663538"/>
                    <a:pt x="792552" y="1678263"/>
                  </a:cubicBezTo>
                  <a:cubicBezTo>
                    <a:pt x="793237" y="1678605"/>
                    <a:pt x="793922" y="1679290"/>
                    <a:pt x="794607" y="1679290"/>
                  </a:cubicBezTo>
                  <a:cubicBezTo>
                    <a:pt x="795634" y="1678947"/>
                    <a:pt x="812756" y="1672784"/>
                    <a:pt x="814811" y="1512866"/>
                  </a:cubicBezTo>
                  <a:cubicBezTo>
                    <a:pt x="815153" y="1490608"/>
                    <a:pt x="805223" y="1388219"/>
                    <a:pt x="796661" y="1306719"/>
                  </a:cubicBezTo>
                  <a:close/>
                  <a:moveTo>
                    <a:pt x="766870" y="1306719"/>
                  </a:moveTo>
                  <a:cubicBezTo>
                    <a:pt x="753857" y="1369043"/>
                    <a:pt x="739818" y="1446091"/>
                    <a:pt x="735366" y="1504990"/>
                  </a:cubicBezTo>
                  <a:cubicBezTo>
                    <a:pt x="729202" y="1588887"/>
                    <a:pt x="749405" y="1643334"/>
                    <a:pt x="770637" y="1665935"/>
                  </a:cubicBezTo>
                  <a:cubicBezTo>
                    <a:pt x="773034" y="1668674"/>
                    <a:pt x="775773" y="1670729"/>
                    <a:pt x="778170" y="1672784"/>
                  </a:cubicBezTo>
                  <a:cubicBezTo>
                    <a:pt x="763788" y="1636485"/>
                    <a:pt x="760706" y="1548479"/>
                    <a:pt x="761048" y="1512866"/>
                  </a:cubicBezTo>
                  <a:cubicBezTo>
                    <a:pt x="761391" y="1479650"/>
                    <a:pt x="768924" y="1383768"/>
                    <a:pt x="775773" y="1306719"/>
                  </a:cubicBezTo>
                  <a:close/>
                  <a:moveTo>
                    <a:pt x="768239" y="1251245"/>
                  </a:moveTo>
                  <a:cubicBezTo>
                    <a:pt x="763445" y="1264257"/>
                    <a:pt x="758309" y="1278640"/>
                    <a:pt x="752830" y="1294392"/>
                  </a:cubicBezTo>
                  <a:lnTo>
                    <a:pt x="758651" y="1294392"/>
                  </a:lnTo>
                  <a:cubicBezTo>
                    <a:pt x="762076" y="1278640"/>
                    <a:pt x="765500" y="1263915"/>
                    <a:pt x="768239" y="1251245"/>
                  </a:cubicBezTo>
                  <a:close/>
                  <a:moveTo>
                    <a:pt x="790840" y="1250903"/>
                  </a:moveTo>
                  <a:cubicBezTo>
                    <a:pt x="789813" y="1263915"/>
                    <a:pt x="788443" y="1278640"/>
                    <a:pt x="787073" y="1294392"/>
                  </a:cubicBezTo>
                  <a:lnTo>
                    <a:pt x="795292" y="1294392"/>
                  </a:lnTo>
                  <a:cubicBezTo>
                    <a:pt x="793922" y="1278640"/>
                    <a:pt x="792210" y="1263915"/>
                    <a:pt x="790840" y="1250903"/>
                  </a:cubicBezTo>
                  <a:close/>
                  <a:moveTo>
                    <a:pt x="800771" y="1245424"/>
                  </a:moveTo>
                  <a:cubicBezTo>
                    <a:pt x="802140" y="1259463"/>
                    <a:pt x="804195" y="1276243"/>
                    <a:pt x="805907" y="1294392"/>
                  </a:cubicBezTo>
                  <a:lnTo>
                    <a:pt x="812071" y="1294392"/>
                  </a:lnTo>
                  <a:cubicBezTo>
                    <a:pt x="807962" y="1276243"/>
                    <a:pt x="804195" y="1259806"/>
                    <a:pt x="800771" y="1245424"/>
                  </a:cubicBezTo>
                  <a:close/>
                  <a:moveTo>
                    <a:pt x="781594" y="1238575"/>
                  </a:moveTo>
                  <a:cubicBezTo>
                    <a:pt x="778170" y="1253984"/>
                    <a:pt x="773718" y="1273161"/>
                    <a:pt x="769267" y="1294392"/>
                  </a:cubicBezTo>
                  <a:lnTo>
                    <a:pt x="776800" y="1294392"/>
                  </a:lnTo>
                  <a:cubicBezTo>
                    <a:pt x="778513" y="1273503"/>
                    <a:pt x="780225" y="1253984"/>
                    <a:pt x="781594" y="1238575"/>
                  </a:cubicBezTo>
                  <a:close/>
                  <a:moveTo>
                    <a:pt x="808647" y="1235493"/>
                  </a:moveTo>
                  <a:cubicBezTo>
                    <a:pt x="812756" y="1251588"/>
                    <a:pt x="817208" y="1272134"/>
                    <a:pt x="822344" y="1294392"/>
                  </a:cubicBezTo>
                  <a:lnTo>
                    <a:pt x="830905" y="1294392"/>
                  </a:lnTo>
                  <a:cubicBezTo>
                    <a:pt x="822687" y="1272134"/>
                    <a:pt x="814811" y="1251588"/>
                    <a:pt x="808647" y="1235493"/>
                  </a:cubicBezTo>
                  <a:close/>
                  <a:moveTo>
                    <a:pt x="126442" y="1099588"/>
                  </a:moveTo>
                  <a:cubicBezTo>
                    <a:pt x="121370" y="1103645"/>
                    <a:pt x="120863" y="1111252"/>
                    <a:pt x="124920" y="1115817"/>
                  </a:cubicBezTo>
                  <a:cubicBezTo>
                    <a:pt x="128978" y="1120889"/>
                    <a:pt x="136078" y="1121395"/>
                    <a:pt x="141150" y="1117338"/>
                  </a:cubicBezTo>
                  <a:cubicBezTo>
                    <a:pt x="146221" y="1113281"/>
                    <a:pt x="146728" y="1106180"/>
                    <a:pt x="142671" y="1101109"/>
                  </a:cubicBezTo>
                  <a:cubicBezTo>
                    <a:pt x="138614" y="1096037"/>
                    <a:pt x="131513" y="1095530"/>
                    <a:pt x="126442" y="1099588"/>
                  </a:cubicBezTo>
                  <a:close/>
                  <a:moveTo>
                    <a:pt x="126442" y="1013369"/>
                  </a:moveTo>
                  <a:cubicBezTo>
                    <a:pt x="121370" y="1017426"/>
                    <a:pt x="120863" y="1025034"/>
                    <a:pt x="124920" y="1029598"/>
                  </a:cubicBezTo>
                  <a:cubicBezTo>
                    <a:pt x="128978" y="1034670"/>
                    <a:pt x="136078" y="1035177"/>
                    <a:pt x="141150" y="1031120"/>
                  </a:cubicBezTo>
                  <a:cubicBezTo>
                    <a:pt x="146221" y="1027062"/>
                    <a:pt x="146728" y="1019962"/>
                    <a:pt x="142671" y="1014890"/>
                  </a:cubicBezTo>
                  <a:cubicBezTo>
                    <a:pt x="138614" y="1009819"/>
                    <a:pt x="131513" y="1009312"/>
                    <a:pt x="126442" y="1013369"/>
                  </a:cubicBezTo>
                  <a:close/>
                  <a:moveTo>
                    <a:pt x="126442" y="927151"/>
                  </a:moveTo>
                  <a:cubicBezTo>
                    <a:pt x="121370" y="931208"/>
                    <a:pt x="120863" y="938815"/>
                    <a:pt x="124920" y="943380"/>
                  </a:cubicBezTo>
                  <a:cubicBezTo>
                    <a:pt x="128978" y="948452"/>
                    <a:pt x="136078" y="948959"/>
                    <a:pt x="141150" y="944901"/>
                  </a:cubicBezTo>
                  <a:cubicBezTo>
                    <a:pt x="146221" y="940844"/>
                    <a:pt x="146728" y="933744"/>
                    <a:pt x="142671" y="928672"/>
                  </a:cubicBezTo>
                  <a:cubicBezTo>
                    <a:pt x="138614" y="923600"/>
                    <a:pt x="131513" y="923093"/>
                    <a:pt x="126442" y="927151"/>
                  </a:cubicBezTo>
                  <a:close/>
                  <a:moveTo>
                    <a:pt x="757977" y="916582"/>
                  </a:moveTo>
                  <a:lnTo>
                    <a:pt x="824388" y="916582"/>
                  </a:lnTo>
                  <a:lnTo>
                    <a:pt x="830563" y="1172827"/>
                  </a:lnTo>
                  <a:cubicBezTo>
                    <a:pt x="830563" y="1185840"/>
                    <a:pt x="819262" y="1197140"/>
                    <a:pt x="806250" y="1202277"/>
                  </a:cubicBezTo>
                  <a:cubicBezTo>
                    <a:pt x="812071" y="1216659"/>
                    <a:pt x="826454" y="1252272"/>
                    <a:pt x="841863" y="1294734"/>
                  </a:cubicBezTo>
                  <a:lnTo>
                    <a:pt x="843918" y="1294734"/>
                  </a:lnTo>
                  <a:cubicBezTo>
                    <a:pt x="846315" y="1294734"/>
                    <a:pt x="848369" y="1296789"/>
                    <a:pt x="848369" y="1299186"/>
                  </a:cubicBezTo>
                  <a:lnTo>
                    <a:pt x="848369" y="1302268"/>
                  </a:lnTo>
                  <a:cubicBezTo>
                    <a:pt x="848369" y="1303980"/>
                    <a:pt x="847342" y="1305692"/>
                    <a:pt x="845973" y="1306377"/>
                  </a:cubicBezTo>
                  <a:cubicBezTo>
                    <a:pt x="869258" y="1371440"/>
                    <a:pt x="894256" y="1448146"/>
                    <a:pt x="898022" y="1489238"/>
                  </a:cubicBezTo>
                  <a:cubicBezTo>
                    <a:pt x="902816" y="1544028"/>
                    <a:pt x="888777" y="1621076"/>
                    <a:pt x="852136" y="1661483"/>
                  </a:cubicBezTo>
                  <a:cubicBezTo>
                    <a:pt x="836042" y="1679290"/>
                    <a:pt x="817208" y="1688878"/>
                    <a:pt x="795977" y="1689563"/>
                  </a:cubicBezTo>
                  <a:cubicBezTo>
                    <a:pt x="795292" y="1689563"/>
                    <a:pt x="794949" y="1689563"/>
                    <a:pt x="794265" y="1689563"/>
                  </a:cubicBezTo>
                  <a:cubicBezTo>
                    <a:pt x="772691" y="1689905"/>
                    <a:pt x="753515" y="1681687"/>
                    <a:pt x="737078" y="1664907"/>
                  </a:cubicBezTo>
                  <a:cubicBezTo>
                    <a:pt x="700437" y="1627239"/>
                    <a:pt x="685028" y="1553958"/>
                    <a:pt x="686055" y="1501908"/>
                  </a:cubicBezTo>
                  <a:cubicBezTo>
                    <a:pt x="687082" y="1461843"/>
                    <a:pt x="713450" y="1376919"/>
                    <a:pt x="737420" y="1306719"/>
                  </a:cubicBezTo>
                  <a:cubicBezTo>
                    <a:pt x="735366" y="1306377"/>
                    <a:pt x="733653" y="1304665"/>
                    <a:pt x="733653" y="1302268"/>
                  </a:cubicBezTo>
                  <a:lnTo>
                    <a:pt x="733653" y="1299186"/>
                  </a:lnTo>
                  <a:cubicBezTo>
                    <a:pt x="733653" y="1296789"/>
                    <a:pt x="735708" y="1294734"/>
                    <a:pt x="738105" y="1294734"/>
                  </a:cubicBezTo>
                  <a:lnTo>
                    <a:pt x="741530" y="1294734"/>
                  </a:lnTo>
                  <a:cubicBezTo>
                    <a:pt x="756939" y="1250560"/>
                    <a:pt x="770637" y="1214262"/>
                    <a:pt x="775430" y="1201934"/>
                  </a:cubicBezTo>
                  <a:cubicBezTo>
                    <a:pt x="762761" y="1196798"/>
                    <a:pt x="751803" y="1185497"/>
                    <a:pt x="751803" y="1172827"/>
                  </a:cubicBezTo>
                  <a:close/>
                  <a:moveTo>
                    <a:pt x="418812" y="916582"/>
                  </a:moveTo>
                  <a:lnTo>
                    <a:pt x="455816" y="916582"/>
                  </a:lnTo>
                  <a:lnTo>
                    <a:pt x="496944" y="916582"/>
                  </a:lnTo>
                  <a:lnTo>
                    <a:pt x="496944" y="1122502"/>
                  </a:lnTo>
                  <a:lnTo>
                    <a:pt x="478737" y="1122502"/>
                  </a:lnTo>
                  <a:lnTo>
                    <a:pt x="478737" y="1321885"/>
                  </a:lnTo>
                  <a:lnTo>
                    <a:pt x="552432" y="1321885"/>
                  </a:lnTo>
                  <a:cubicBezTo>
                    <a:pt x="576078" y="1321885"/>
                    <a:pt x="595782" y="1341196"/>
                    <a:pt x="595782" y="1365236"/>
                  </a:cubicBezTo>
                  <a:lnTo>
                    <a:pt x="611546" y="1594991"/>
                  </a:lnTo>
                  <a:cubicBezTo>
                    <a:pt x="617064" y="1675386"/>
                    <a:pt x="568984" y="1689573"/>
                    <a:pt x="516964" y="1689573"/>
                  </a:cubicBezTo>
                  <a:lnTo>
                    <a:pt x="405436" y="1689573"/>
                  </a:lnTo>
                  <a:cubicBezTo>
                    <a:pt x="353416" y="1689573"/>
                    <a:pt x="304549" y="1674598"/>
                    <a:pt x="311248" y="1594991"/>
                  </a:cubicBezTo>
                  <a:lnTo>
                    <a:pt x="327012" y="1365236"/>
                  </a:lnTo>
                  <a:cubicBezTo>
                    <a:pt x="327012" y="1341590"/>
                    <a:pt x="346322" y="1321885"/>
                    <a:pt x="370362" y="1321885"/>
                  </a:cubicBezTo>
                  <a:lnTo>
                    <a:pt x="441298" y="1321885"/>
                  </a:lnTo>
                  <a:lnTo>
                    <a:pt x="441298" y="1122502"/>
                  </a:lnTo>
                  <a:lnTo>
                    <a:pt x="418812" y="1122502"/>
                  </a:lnTo>
                  <a:close/>
                  <a:moveTo>
                    <a:pt x="104326" y="916582"/>
                  </a:moveTo>
                  <a:lnTo>
                    <a:pt x="167388" y="916582"/>
                  </a:lnTo>
                  <a:lnTo>
                    <a:pt x="164986" y="921571"/>
                  </a:lnTo>
                  <a:cubicBezTo>
                    <a:pt x="162450" y="971781"/>
                    <a:pt x="169551" y="1013876"/>
                    <a:pt x="162958" y="1064593"/>
                  </a:cubicBezTo>
                  <a:cubicBezTo>
                    <a:pt x="160422" y="1084879"/>
                    <a:pt x="158900" y="1105674"/>
                    <a:pt x="155350" y="1125960"/>
                  </a:cubicBezTo>
                  <a:cubicBezTo>
                    <a:pt x="150786" y="1149290"/>
                    <a:pt x="164986" y="1160955"/>
                    <a:pt x="188316" y="1166534"/>
                  </a:cubicBezTo>
                  <a:cubicBezTo>
                    <a:pt x="235990" y="1177691"/>
                    <a:pt x="235990" y="1178706"/>
                    <a:pt x="235990" y="1227901"/>
                  </a:cubicBezTo>
                  <a:cubicBezTo>
                    <a:pt x="235990" y="1373965"/>
                    <a:pt x="216718" y="1634142"/>
                    <a:pt x="199981" y="1687394"/>
                  </a:cubicBezTo>
                  <a:cubicBezTo>
                    <a:pt x="197445" y="1695509"/>
                    <a:pt x="185780" y="1678773"/>
                    <a:pt x="180201" y="1672687"/>
                  </a:cubicBezTo>
                  <a:cubicBezTo>
                    <a:pt x="145207" y="1634649"/>
                    <a:pt x="121370" y="1590018"/>
                    <a:pt x="119341" y="1537780"/>
                  </a:cubicBezTo>
                  <a:cubicBezTo>
                    <a:pt x="112748" y="1479456"/>
                    <a:pt x="114269" y="1421132"/>
                    <a:pt x="113255" y="1362300"/>
                  </a:cubicBezTo>
                  <a:cubicBezTo>
                    <a:pt x="112241" y="1284957"/>
                    <a:pt x="110719" y="1209770"/>
                    <a:pt x="109071" y="1134645"/>
                  </a:cubicBezTo>
                  <a:close/>
                  <a:moveTo>
                    <a:pt x="421443" y="0"/>
                  </a:moveTo>
                  <a:cubicBezTo>
                    <a:pt x="465530" y="0"/>
                    <a:pt x="505882" y="13450"/>
                    <a:pt x="539507" y="36614"/>
                  </a:cubicBezTo>
                  <a:cubicBezTo>
                    <a:pt x="577616" y="13450"/>
                    <a:pt x="621703" y="0"/>
                    <a:pt x="669527" y="0"/>
                  </a:cubicBezTo>
                  <a:cubicBezTo>
                    <a:pt x="806271" y="0"/>
                    <a:pt x="917610" y="111338"/>
                    <a:pt x="917610" y="248083"/>
                  </a:cubicBezTo>
                  <a:cubicBezTo>
                    <a:pt x="917610" y="378103"/>
                    <a:pt x="816732" y="484958"/>
                    <a:pt x="688955" y="496166"/>
                  </a:cubicBezTo>
                  <a:lnTo>
                    <a:pt x="700639" y="659196"/>
                  </a:lnTo>
                  <a:lnTo>
                    <a:pt x="455816" y="659196"/>
                  </a:lnTo>
                  <a:lnTo>
                    <a:pt x="176932" y="659196"/>
                  </a:lnTo>
                  <a:lnTo>
                    <a:pt x="190547" y="446102"/>
                  </a:lnTo>
                  <a:cubicBezTo>
                    <a:pt x="186810" y="446102"/>
                    <a:pt x="183821" y="446102"/>
                    <a:pt x="180084" y="446102"/>
                  </a:cubicBezTo>
                  <a:cubicBezTo>
                    <a:pt x="80702" y="446102"/>
                    <a:pt x="0" y="365400"/>
                    <a:pt x="0" y="266017"/>
                  </a:cubicBezTo>
                  <a:cubicBezTo>
                    <a:pt x="0" y="166635"/>
                    <a:pt x="80702" y="85933"/>
                    <a:pt x="180084" y="85933"/>
                  </a:cubicBezTo>
                  <a:cubicBezTo>
                    <a:pt x="202502" y="85933"/>
                    <a:pt x="224919" y="89669"/>
                    <a:pt x="245095" y="97888"/>
                  </a:cubicBezTo>
                  <a:cubicBezTo>
                    <a:pt x="282457" y="38857"/>
                    <a:pt x="347467" y="0"/>
                    <a:pt x="42144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82A4D53-5FF2-4D20-945D-303A995A5E75}"/>
                </a:ext>
              </a:extLst>
            </p:cNvPr>
            <p:cNvSpPr/>
            <p:nvPr/>
          </p:nvSpPr>
          <p:spPr>
            <a:xfrm flipH="1">
              <a:off x="1382292" y="3200668"/>
              <a:ext cx="1979584" cy="257386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C8B012-5D36-4CD6-AD6E-150E3DE86CA0}"/>
              </a:ext>
            </a:extLst>
          </p:cNvPr>
          <p:cNvSpPr txBox="1"/>
          <p:nvPr/>
        </p:nvSpPr>
        <p:spPr>
          <a:xfrm>
            <a:off x="4020760" y="2904118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92D16-4752-473C-B91A-1BA20EA78B73}"/>
              </a:ext>
            </a:extLst>
          </p:cNvPr>
          <p:cNvSpPr txBox="1"/>
          <p:nvPr/>
        </p:nvSpPr>
        <p:spPr>
          <a:xfrm>
            <a:off x="2984653" y="3572513"/>
            <a:ext cx="6222695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We Create Quality </a:t>
            </a:r>
          </a:p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3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42" y="24900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mn-MN" dirty="0" smtClean="0"/>
              <a:t>Гурил зуурагч машин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11B166-29C7-4204-BCC1-A16C4194D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95902"/>
              </p:ext>
            </p:extLst>
          </p:nvPr>
        </p:nvGraphicFramePr>
        <p:xfrm>
          <a:off x="3207045" y="2419375"/>
          <a:ext cx="1800200" cy="352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amazon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Nurxiovo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Зэвэрдэггүй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ган материал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850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ватт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22.79x11x14.54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инч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345000т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94385C-BFDA-43CF-AE5B-64EC70FD1188}"/>
              </a:ext>
            </a:extLst>
          </p:cNvPr>
          <p:cNvSpPr txBox="1"/>
          <p:nvPr/>
        </p:nvSpPr>
        <p:spPr>
          <a:xfrm>
            <a:off x="927068" y="2909510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n-MN" altLang="ko-KR" sz="1400" b="1" dirty="0" smtClean="0">
                <a:solidFill>
                  <a:schemeClr val="bg1"/>
                </a:solidFill>
                <a:cs typeface="Calibri" pitchFamily="34" charset="0"/>
              </a:rPr>
              <a:t>Брэнд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3A01A-FBB5-459A-B4C3-B1AABD7073AA}"/>
              </a:ext>
            </a:extLst>
          </p:cNvPr>
          <p:cNvSpPr txBox="1"/>
          <p:nvPr/>
        </p:nvSpPr>
        <p:spPr>
          <a:xfrm>
            <a:off x="927068" y="3410928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n-MN" altLang="ko-KR" sz="1400" b="1" dirty="0" smtClean="0">
                <a:solidFill>
                  <a:schemeClr val="bg1"/>
                </a:solidFill>
                <a:cs typeface="Calibri" pitchFamily="34" charset="0"/>
              </a:rPr>
              <a:t>Материал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752B7-9EF8-43D2-AD4E-E61B767BC8D0}"/>
              </a:ext>
            </a:extLst>
          </p:cNvPr>
          <p:cNvSpPr txBox="1"/>
          <p:nvPr/>
        </p:nvSpPr>
        <p:spPr>
          <a:xfrm>
            <a:off x="927068" y="3864462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n-MN" altLang="ko-KR" sz="1400" b="1" dirty="0" smtClean="0">
                <a:solidFill>
                  <a:schemeClr val="bg1"/>
                </a:solidFill>
                <a:cs typeface="Calibri" pitchFamily="34" charset="0"/>
              </a:rPr>
              <a:t>Ватт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D97EE-E730-44B4-90DF-852F5D6E08D0}"/>
              </a:ext>
            </a:extLst>
          </p:cNvPr>
          <p:cNvSpPr txBox="1"/>
          <p:nvPr/>
        </p:nvSpPr>
        <p:spPr>
          <a:xfrm>
            <a:off x="927068" y="431799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n-MN" altLang="ko-KR" sz="1400" b="1" dirty="0" smtClean="0">
                <a:solidFill>
                  <a:schemeClr val="bg1"/>
                </a:solidFill>
                <a:cs typeface="Calibri" pitchFamily="34" charset="0"/>
              </a:rPr>
              <a:t>Барааны хэмжээ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248A3-7D40-43D3-AB5D-ABD89906D179}"/>
              </a:ext>
            </a:extLst>
          </p:cNvPr>
          <p:cNvSpPr txBox="1"/>
          <p:nvPr/>
        </p:nvSpPr>
        <p:spPr>
          <a:xfrm>
            <a:off x="927068" y="4771530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n-MN" altLang="ko-KR" sz="1400" b="1" dirty="0" smtClean="0">
                <a:solidFill>
                  <a:schemeClr val="bg1"/>
                </a:solidFill>
                <a:cs typeface="Calibri" pitchFamily="34" charset="0"/>
              </a:rPr>
              <a:t>Хурдны тохиргоо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508B-AB49-4C8D-A0E5-6BDB05DAE899}"/>
              </a:ext>
            </a:extLst>
          </p:cNvPr>
          <p:cNvSpPr txBox="1"/>
          <p:nvPr/>
        </p:nvSpPr>
        <p:spPr>
          <a:xfrm>
            <a:off x="927068" y="522506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n-MN" altLang="ko-KR" sz="1400" b="1" dirty="0" smtClean="0">
                <a:solidFill>
                  <a:schemeClr val="bg1"/>
                </a:solidFill>
                <a:cs typeface="Calibri" pitchFamily="34" charset="0"/>
              </a:rPr>
              <a:t>Үнэ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E9FAB-7034-401F-A31D-5E0CB5191A15}"/>
              </a:ext>
            </a:extLst>
          </p:cNvPr>
          <p:cNvSpPr txBox="1"/>
          <p:nvPr/>
        </p:nvSpPr>
        <p:spPr>
          <a:xfrm>
            <a:off x="927068" y="567859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n-MN" altLang="ko-KR" sz="1400" b="1" dirty="0" smtClean="0">
                <a:solidFill>
                  <a:schemeClr val="bg1"/>
                </a:solidFill>
                <a:cs typeface="Calibri" pitchFamily="34" charset="0"/>
              </a:rPr>
              <a:t>вольт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DE6B50-640B-499F-B83F-11D7A5B4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72651"/>
              </p:ext>
            </p:extLst>
          </p:nvPr>
        </p:nvGraphicFramePr>
        <p:xfrm>
          <a:off x="5292941" y="241937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alibaba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Homphon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Цутгамал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төмөр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545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x445x760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mm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644000т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220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вольт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C0546-3365-469C-B387-DCB5A0C41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02711"/>
              </p:ext>
            </p:extLst>
          </p:nvPr>
        </p:nvGraphicFramePr>
        <p:xfrm>
          <a:off x="7378837" y="2419375"/>
          <a:ext cx="1800200" cy="36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ebay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Зэвэрдэггүй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ган материал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420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x255x340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mm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588000т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220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вольт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id="{63837F22-06E6-4A7B-8426-FD467747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5404"/>
              </p:ext>
            </p:extLst>
          </p:nvPr>
        </p:nvGraphicFramePr>
        <p:xfrm>
          <a:off x="9464733" y="241937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Aliexpress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Zhoutu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төмөр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13,98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x9.05x11.82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инч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406000т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220</a:t>
                      </a:r>
                      <a:r>
                        <a:rPr lang="mn-MN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вольт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 descr="Nurxiovo 3 in 1 Stand Mixer 850W 6 Speed Tilt-Head Kitchen Standing Mixer with 6.5QT Stainless Steel Bowl, Dough Hook Whi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26" y="1317314"/>
            <a:ext cx="975294" cy="107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" descr="https://sc04.alicdn.com/kf/H2b970f8ab07e4ead9adf32a0f30118981.jpg_.webp"/>
          <p:cNvSpPr>
            <a:spLocks noChangeAspect="1" noChangeArrowheads="1"/>
          </p:cNvSpPr>
          <p:nvPr/>
        </p:nvSpPr>
        <p:spPr bwMode="auto">
          <a:xfrm>
            <a:off x="155574" y="-144463"/>
            <a:ext cx="1165225" cy="11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9" y="1295557"/>
            <a:ext cx="1415939" cy="112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6-5-Liter-Chef-Machine-Home-Automatic-Egg-Beater-Multi-function-Mixer-Dough-Mix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27" y="1366245"/>
            <a:ext cx="967046" cy="9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houtu Planetary Mixer Stainless Steel Bowl Mixer Electric Food Mixer Kitchen Appliances Dough &amp; Food Processing Machin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318" y="1197880"/>
            <a:ext cx="1177029" cy="11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2">
            <a:extLst>
              <a:ext uri="{FF2B5EF4-FFF2-40B4-BE49-F238E27FC236}">
                <a16:creationId xmlns:a16="http://schemas.microsoft.com/office/drawing/2014/main" id="{14A4280D-188F-40F2-A0BD-A82111EB6060}"/>
              </a:ext>
            </a:extLst>
          </p:cNvPr>
          <p:cNvGrpSpPr/>
          <p:nvPr/>
        </p:nvGrpSpPr>
        <p:grpSpPr>
          <a:xfrm>
            <a:off x="2422382" y="2753276"/>
            <a:ext cx="7342827" cy="2222804"/>
            <a:chOff x="2422381" y="2753276"/>
            <a:chExt cx="7342827" cy="222280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A7F8955-931D-4F42-8941-78EA810646FC}"/>
                </a:ext>
              </a:extLst>
            </p:cNvPr>
            <p:cNvCxnSpPr>
              <a:cxnSpLocks/>
            </p:cNvCxnSpPr>
            <p:nvPr/>
          </p:nvCxnSpPr>
          <p:spPr>
            <a:xfrm>
              <a:off x="6060403" y="3494076"/>
              <a:ext cx="2743414" cy="228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C54539-464F-44EB-80DC-27AEC3517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7226" y="4251990"/>
              <a:ext cx="2758775" cy="1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03ADFA-4DF4-4E24-BFA6-A93948A4F813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422381" y="4967817"/>
              <a:ext cx="988539" cy="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13321F-CDC2-46B5-A399-B3A324201198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8770231" y="2753276"/>
              <a:ext cx="994977" cy="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C82A91-E18E-4C38-8233-C2A4CB9EA23F}"/>
                </a:ext>
              </a:extLst>
            </p:cNvPr>
            <p:cNvCxnSpPr>
              <a:cxnSpLocks/>
            </p:cNvCxnSpPr>
            <p:nvPr/>
          </p:nvCxnSpPr>
          <p:spPr>
            <a:xfrm>
              <a:off x="3370599" y="4224928"/>
              <a:ext cx="10792" cy="751152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FF1535-9B96-43FE-A4D6-5376A9EC5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438" y="3461161"/>
              <a:ext cx="974" cy="827175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E3364A-0418-403A-9772-41DFDCE4E2A3}"/>
                </a:ext>
              </a:extLst>
            </p:cNvPr>
            <p:cNvCxnSpPr>
              <a:cxnSpLocks/>
            </p:cNvCxnSpPr>
            <p:nvPr/>
          </p:nvCxnSpPr>
          <p:spPr>
            <a:xfrm>
              <a:off x="8803817" y="2753276"/>
              <a:ext cx="0" cy="774172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10D47D5-72EF-4405-A680-1CD4B021A4B7}"/>
              </a:ext>
            </a:extLst>
          </p:cNvPr>
          <p:cNvSpPr/>
          <p:nvPr/>
        </p:nvSpPr>
        <p:spPr>
          <a:xfrm>
            <a:off x="1630381" y="4571817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AC8C36-517B-4E15-A3AF-EE42D0BB53A7}"/>
              </a:ext>
            </a:extLst>
          </p:cNvPr>
          <p:cNvSpPr/>
          <p:nvPr/>
        </p:nvSpPr>
        <p:spPr>
          <a:xfrm>
            <a:off x="4340402" y="3833636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62B41-A606-4A6B-8A68-2654E42C3431}"/>
              </a:ext>
            </a:extLst>
          </p:cNvPr>
          <p:cNvSpPr/>
          <p:nvPr/>
        </p:nvSpPr>
        <p:spPr>
          <a:xfrm>
            <a:off x="7052806" y="3095456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D6E1E1-554D-457D-BA9D-4C60FA8CDE3D}"/>
              </a:ext>
            </a:extLst>
          </p:cNvPr>
          <p:cNvSpPr/>
          <p:nvPr/>
        </p:nvSpPr>
        <p:spPr>
          <a:xfrm>
            <a:off x="9765208" y="2357276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87A647-62DE-4FBD-9B27-5AAA58457502}"/>
              </a:ext>
            </a:extLst>
          </p:cNvPr>
          <p:cNvGrpSpPr/>
          <p:nvPr/>
        </p:nvGrpSpPr>
        <p:grpSpPr>
          <a:xfrm>
            <a:off x="886077" y="2571034"/>
            <a:ext cx="2280608" cy="1477328"/>
            <a:chOff x="6210996" y="1433695"/>
            <a:chExt cx="1712589" cy="10510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3AFB96-FC7C-4F43-87E9-257CBA6A42EE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29D4C4-48BE-4D8E-B08A-B705A834F85B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7B5FFD-95EB-4770-A0FB-54133B0BF3C2}"/>
              </a:ext>
            </a:extLst>
          </p:cNvPr>
          <p:cNvGrpSpPr/>
          <p:nvPr/>
        </p:nvGrpSpPr>
        <p:grpSpPr>
          <a:xfrm>
            <a:off x="3597686" y="1844825"/>
            <a:ext cx="2280608" cy="1477328"/>
            <a:chOff x="6210996" y="1433695"/>
            <a:chExt cx="1712589" cy="10510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223595-08FF-421A-A8F3-AD51357035B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3EE4F6-AA99-4B30-B2C0-F0F7FE2EDB22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6083A9-4C48-44EA-B83A-8C8A743AFE7D}"/>
              </a:ext>
            </a:extLst>
          </p:cNvPr>
          <p:cNvGrpSpPr/>
          <p:nvPr/>
        </p:nvGrpSpPr>
        <p:grpSpPr>
          <a:xfrm>
            <a:off x="6309295" y="4570308"/>
            <a:ext cx="2280608" cy="1477328"/>
            <a:chOff x="6210996" y="1433695"/>
            <a:chExt cx="1712589" cy="10510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7FC7E3-47BE-474B-89FD-A20CE8EE868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F04300-3C91-4081-A928-664F8CEE661F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466324-9E58-4B2E-915D-D93F48C844EA}"/>
              </a:ext>
            </a:extLst>
          </p:cNvPr>
          <p:cNvGrpSpPr/>
          <p:nvPr/>
        </p:nvGrpSpPr>
        <p:grpSpPr>
          <a:xfrm>
            <a:off x="9020904" y="3744708"/>
            <a:ext cx="2280608" cy="1477328"/>
            <a:chOff x="6210996" y="1433695"/>
            <a:chExt cx="1712589" cy="10510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09E967-C399-4CFD-80B6-4137EDBAD30E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6CE2C0-8072-4499-B3DF-0E99AC3838DC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540B2F-AD17-42D6-97C4-92A6C8C0E603}"/>
              </a:ext>
            </a:extLst>
          </p:cNvPr>
          <p:cNvSpPr txBox="1"/>
          <p:nvPr/>
        </p:nvSpPr>
        <p:spPr>
          <a:xfrm>
            <a:off x="4169190" y="4683694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Calibri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53F38-4F7F-4B09-AC60-D3F3DE3DFF38}"/>
              </a:ext>
            </a:extLst>
          </p:cNvPr>
          <p:cNvSpPr txBox="1"/>
          <p:nvPr/>
        </p:nvSpPr>
        <p:spPr>
          <a:xfrm>
            <a:off x="1457581" y="55214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Calibri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132C6E-282C-45B5-9A71-35924221C989}"/>
              </a:ext>
            </a:extLst>
          </p:cNvPr>
          <p:cNvSpPr txBox="1"/>
          <p:nvPr/>
        </p:nvSpPr>
        <p:spPr>
          <a:xfrm>
            <a:off x="6880799" y="24099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Calibri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BADF6F-C724-4EAC-AE29-8F03CCF2D6B6}"/>
              </a:ext>
            </a:extLst>
          </p:cNvPr>
          <p:cNvSpPr txBox="1"/>
          <p:nvPr/>
        </p:nvSpPr>
        <p:spPr>
          <a:xfrm>
            <a:off x="9592408" y="1685522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rgbClr val="FAB117"/>
                </a:solidFill>
                <a:cs typeface="Calibri" pitchFamily="34" charset="0"/>
              </a:rPr>
              <a:t>83%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rgbClr val="FAB117"/>
              </a:solidFill>
              <a:cs typeface="Calibri" pitchFamily="34" charset="0"/>
            </a:endParaRPr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1612839C-26E1-4C9A-8D8D-AB0116FB7B25}"/>
              </a:ext>
            </a:extLst>
          </p:cNvPr>
          <p:cNvSpPr/>
          <p:nvPr/>
        </p:nvSpPr>
        <p:spPr>
          <a:xfrm>
            <a:off x="1787853" y="4775306"/>
            <a:ext cx="477059" cy="38502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CD4257-9982-4E64-9A14-7D3193AB30E0}"/>
              </a:ext>
            </a:extLst>
          </p:cNvPr>
          <p:cNvGrpSpPr/>
          <p:nvPr/>
        </p:nvGrpSpPr>
        <p:grpSpPr>
          <a:xfrm>
            <a:off x="4513675" y="3981073"/>
            <a:ext cx="405877" cy="486770"/>
            <a:chOff x="6761163" y="2984500"/>
            <a:chExt cx="915988" cy="1098550"/>
          </a:xfrm>
          <a:solidFill>
            <a:schemeClr val="bg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0FE3B5D3-CAB0-49E5-8FE7-20CD127DB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 w="158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987011C-F762-4991-B0AD-1C2BF1088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 w="158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E4683-FDF2-4522-8A17-44A94B8EB8E3}"/>
              </a:ext>
            </a:extLst>
          </p:cNvPr>
          <p:cNvGrpSpPr/>
          <p:nvPr/>
        </p:nvGrpSpPr>
        <p:grpSpPr>
          <a:xfrm>
            <a:off x="7257361" y="3280740"/>
            <a:ext cx="423103" cy="357441"/>
            <a:chOff x="1960454" y="5041163"/>
            <a:chExt cx="1743075" cy="1472566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845722-6D0F-45C5-8D87-8FDCEA20BBE6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9DC4E1-6B04-41D7-B888-90A675C66A70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A8111C-84C3-48CF-A045-3B87AAE09531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D953D95-1C77-4E6C-BACD-AF7B315F6905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9D0779C-D328-4BA9-9A2C-11DA43EF02BB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80671AC-7813-4964-9C9A-ED1CAF25B37F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4ECB2F7-7251-40A2-AC19-8122A5BFA2A3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8B28297-2B24-448D-884C-BBE50F925364}"/>
              </a:ext>
            </a:extLst>
          </p:cNvPr>
          <p:cNvSpPr/>
          <p:nvPr/>
        </p:nvSpPr>
        <p:spPr>
          <a:xfrm>
            <a:off x="10020207" y="2547297"/>
            <a:ext cx="292532" cy="423667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055697-7655-477A-80AB-20934ABED48A}"/>
              </a:ext>
            </a:extLst>
          </p:cNvPr>
          <p:cNvSpPr txBox="1"/>
          <p:nvPr/>
        </p:nvSpPr>
        <p:spPr>
          <a:xfrm rot="16200000">
            <a:off x="-1014191" y="4143048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Food Portfolio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328BD-DD36-45D6-9168-321F2E7078D7}"/>
              </a:ext>
            </a:extLst>
          </p:cNvPr>
          <p:cNvSpPr txBox="1"/>
          <p:nvPr/>
        </p:nvSpPr>
        <p:spPr>
          <a:xfrm>
            <a:off x="5780261" y="1455112"/>
            <a:ext cx="192342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98ED0-2214-4C19-933E-C5DA96F79F93}"/>
              </a:ext>
            </a:extLst>
          </p:cNvPr>
          <p:cNvSpPr txBox="1"/>
          <p:nvPr/>
        </p:nvSpPr>
        <p:spPr>
          <a:xfrm>
            <a:off x="1776002" y="356904"/>
            <a:ext cx="351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1EFA9-37FC-4388-A6F4-D1A674EF9D22}"/>
              </a:ext>
            </a:extLst>
          </p:cNvPr>
          <p:cNvSpPr txBox="1"/>
          <p:nvPr/>
        </p:nvSpPr>
        <p:spPr>
          <a:xfrm>
            <a:off x="6452575" y="4225839"/>
            <a:ext cx="4694396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</a:t>
            </a:r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5ECFC-F3E2-4BFB-9E41-C38C4530332C}"/>
              </a:ext>
            </a:extLst>
          </p:cNvPr>
          <p:cNvSpPr txBox="1"/>
          <p:nvPr/>
        </p:nvSpPr>
        <p:spPr>
          <a:xfrm>
            <a:off x="6452575" y="5211970"/>
            <a:ext cx="4694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9C8C54-7FFD-43E5-ADCE-21EC92E90B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F8E1915-12D0-49C1-A863-B4CD865F23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08944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0E9170-B079-460C-A5C5-63CED32F5E0E}"/>
              </a:ext>
            </a:extLst>
          </p:cNvPr>
          <p:cNvGrpSpPr/>
          <p:nvPr/>
        </p:nvGrpSpPr>
        <p:grpSpPr>
          <a:xfrm>
            <a:off x="836574" y="5166738"/>
            <a:ext cx="2799523" cy="863358"/>
            <a:chOff x="803640" y="3362835"/>
            <a:chExt cx="2059657" cy="8633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42C972A-E056-49A5-A984-3D089A06396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10E8F3-EF2B-401B-B472-00AAB01FD2E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AEDB0-5A7A-4D55-B508-E065350FD164}"/>
              </a:ext>
            </a:extLst>
          </p:cNvPr>
          <p:cNvGrpSpPr/>
          <p:nvPr/>
        </p:nvGrpSpPr>
        <p:grpSpPr>
          <a:xfrm>
            <a:off x="838035" y="1726017"/>
            <a:ext cx="2799523" cy="863358"/>
            <a:chOff x="803640" y="3362835"/>
            <a:chExt cx="2059657" cy="863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BEE03D-A573-4E60-B944-898B64510AB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AAF128-AC27-4180-80D5-95CA1FD7361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50C05-9DDD-4762-A03E-8D12A035054C}"/>
              </a:ext>
            </a:extLst>
          </p:cNvPr>
          <p:cNvGrpSpPr/>
          <p:nvPr/>
        </p:nvGrpSpPr>
        <p:grpSpPr>
          <a:xfrm>
            <a:off x="8544716" y="2586197"/>
            <a:ext cx="2792366" cy="863358"/>
            <a:chOff x="803640" y="3362835"/>
            <a:chExt cx="2059657" cy="8633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07A1D9-A3E3-415F-8601-1FB6F2A2A1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F9F1C-E450-4B3E-8AFB-A1183DE97D6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7B7F4-EFA0-43A1-BE85-58D6758B4BB8}"/>
              </a:ext>
            </a:extLst>
          </p:cNvPr>
          <p:cNvGrpSpPr/>
          <p:nvPr/>
        </p:nvGrpSpPr>
        <p:grpSpPr>
          <a:xfrm>
            <a:off x="8544716" y="4306557"/>
            <a:ext cx="2792366" cy="863358"/>
            <a:chOff x="803640" y="3362835"/>
            <a:chExt cx="2059657" cy="8633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27605A-E403-46D3-8C63-0995FD94D35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0AE6FF-A71E-4CC9-8D00-B0059444F20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A9759-C56E-4F75-A93A-8ADB0236E3F5}"/>
              </a:ext>
            </a:extLst>
          </p:cNvPr>
          <p:cNvGrpSpPr/>
          <p:nvPr/>
        </p:nvGrpSpPr>
        <p:grpSpPr>
          <a:xfrm>
            <a:off x="836574" y="3446377"/>
            <a:ext cx="2799523" cy="863358"/>
            <a:chOff x="803640" y="3362835"/>
            <a:chExt cx="2059657" cy="8633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0C2139-1D5D-4BE0-A591-871F789C901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0FC1E0-E860-4572-A784-CC4C8C6DD47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47">
            <a:extLst>
              <a:ext uri="{FF2B5EF4-FFF2-40B4-BE49-F238E27FC236}">
                <a16:creationId xmlns:a16="http://schemas.microsoft.com/office/drawing/2014/main" id="{B5531C2A-39D3-4C60-9075-B108FBD80A9E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3636098" y="3584878"/>
            <a:ext cx="2455705" cy="76494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50">
            <a:extLst>
              <a:ext uri="{FF2B5EF4-FFF2-40B4-BE49-F238E27FC236}">
                <a16:creationId xmlns:a16="http://schemas.microsoft.com/office/drawing/2014/main" id="{5CEA713C-75CE-4390-9A49-EC49494B47A9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3637559" y="1864517"/>
            <a:ext cx="2454249" cy="6463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2">
            <a:extLst>
              <a:ext uri="{FF2B5EF4-FFF2-40B4-BE49-F238E27FC236}">
                <a16:creationId xmlns:a16="http://schemas.microsoft.com/office/drawing/2014/main" id="{FDDC4B48-0007-449E-AB66-092AB487B969}"/>
              </a:ext>
            </a:extLst>
          </p:cNvPr>
          <p:cNvSpPr/>
          <p:nvPr/>
        </p:nvSpPr>
        <p:spPr>
          <a:xfrm>
            <a:off x="4391591" y="4936052"/>
            <a:ext cx="2156118" cy="1634641"/>
          </a:xfrm>
          <a:custGeom>
            <a:avLst/>
            <a:gdLst/>
            <a:ahLst/>
            <a:cxnLst/>
            <a:rect l="l" t="t" r="r" b="b"/>
            <a:pathLst>
              <a:path w="2156118" h="1634641">
                <a:moveTo>
                  <a:pt x="558525" y="0"/>
                </a:moveTo>
                <a:cubicBezTo>
                  <a:pt x="815259" y="90400"/>
                  <a:pt x="1107060" y="140890"/>
                  <a:pt x="1416381" y="140890"/>
                </a:cubicBezTo>
                <a:lnTo>
                  <a:pt x="1507965" y="136242"/>
                </a:lnTo>
                <a:cubicBezTo>
                  <a:pt x="1571260" y="753781"/>
                  <a:pt x="1813208" y="1287759"/>
                  <a:pt x="2156118" y="1627939"/>
                </a:cubicBezTo>
                <a:lnTo>
                  <a:pt x="742586" y="1634641"/>
                </a:lnTo>
                <a:lnTo>
                  <a:pt x="783473" y="1482794"/>
                </a:lnTo>
                <a:cubicBezTo>
                  <a:pt x="735436" y="1526015"/>
                  <a:pt x="755164" y="1524973"/>
                  <a:pt x="696702" y="1536226"/>
                </a:cubicBezTo>
                <a:lnTo>
                  <a:pt x="360265" y="1531873"/>
                </a:lnTo>
                <a:cubicBezTo>
                  <a:pt x="91900" y="1475400"/>
                  <a:pt x="78958" y="1364828"/>
                  <a:pt x="859" y="1187861"/>
                </a:cubicBezTo>
                <a:cubicBezTo>
                  <a:pt x="-5078" y="1012055"/>
                  <a:pt x="20262" y="959203"/>
                  <a:pt x="61239" y="837496"/>
                </a:cubicBezTo>
                <a:lnTo>
                  <a:pt x="182001" y="766286"/>
                </a:lnTo>
                <a:cubicBezTo>
                  <a:pt x="259540" y="604620"/>
                  <a:pt x="389206" y="374100"/>
                  <a:pt x="466746" y="340305"/>
                </a:cubicBezTo>
                <a:cubicBezTo>
                  <a:pt x="464918" y="303795"/>
                  <a:pt x="439632" y="264826"/>
                  <a:pt x="461262" y="230774"/>
                </a:cubicBezTo>
                <a:cubicBezTo>
                  <a:pt x="491633" y="197339"/>
                  <a:pt x="501153" y="210624"/>
                  <a:pt x="526312" y="196860"/>
                </a:cubicBezTo>
                <a:lnTo>
                  <a:pt x="515073" y="140661"/>
                </a:lnTo>
                <a:cubicBezTo>
                  <a:pt x="552756" y="107515"/>
                  <a:pt x="530493" y="133386"/>
                  <a:pt x="560358" y="8794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952E8FD-CAF1-4971-B432-2757372C2A84}"/>
              </a:ext>
            </a:extLst>
          </p:cNvPr>
          <p:cNvSpPr/>
          <p:nvPr/>
        </p:nvSpPr>
        <p:spPr>
          <a:xfrm>
            <a:off x="5597125" y="1640732"/>
            <a:ext cx="1613790" cy="1218306"/>
          </a:xfrm>
          <a:custGeom>
            <a:avLst/>
            <a:gdLst>
              <a:gd name="connsiteX0" fmla="*/ 741187 w 1613790"/>
              <a:gd name="connsiteY0" fmla="*/ 0 h 1218306"/>
              <a:gd name="connsiteX1" fmla="*/ 948825 w 1613790"/>
              <a:gd name="connsiteY1" fmla="*/ 64393 h 1218306"/>
              <a:gd name="connsiteX2" fmla="*/ 1177489 w 1613790"/>
              <a:gd name="connsiteY2" fmla="*/ 0 h 1218306"/>
              <a:gd name="connsiteX3" fmla="*/ 1613790 w 1613790"/>
              <a:gd name="connsiteY3" fmla="*/ 436302 h 1218306"/>
              <a:gd name="connsiteX4" fmla="*/ 1369295 w 1613790"/>
              <a:gd name="connsiteY4" fmla="*/ 828271 h 1218306"/>
              <a:gd name="connsiteX5" fmla="*/ 1348570 w 1613790"/>
              <a:gd name="connsiteY5" fmla="*/ 836279 h 1218306"/>
              <a:gd name="connsiteX6" fmla="*/ 1348570 w 1613790"/>
              <a:gd name="connsiteY6" fmla="*/ 1048377 h 1218306"/>
              <a:gd name="connsiteX7" fmla="*/ 762012 w 1613790"/>
              <a:gd name="connsiteY7" fmla="*/ 1218306 h 1218306"/>
              <a:gd name="connsiteX8" fmla="*/ 299345 w 1613790"/>
              <a:gd name="connsiteY8" fmla="*/ 1117000 h 1218306"/>
              <a:gd name="connsiteX9" fmla="*/ 303371 w 1613790"/>
              <a:gd name="connsiteY9" fmla="*/ 1104838 h 1218306"/>
              <a:gd name="connsiteX10" fmla="*/ 295020 w 1613790"/>
              <a:gd name="connsiteY10" fmla="*/ 1102072 h 1218306"/>
              <a:gd name="connsiteX11" fmla="*/ 295020 w 1613790"/>
              <a:gd name="connsiteY11" fmla="*/ 782365 h 1218306"/>
              <a:gd name="connsiteX12" fmla="*/ 252921 w 1613790"/>
              <a:gd name="connsiteY12" fmla="*/ 778115 h 1218306"/>
              <a:gd name="connsiteX13" fmla="*/ 0 w 1613790"/>
              <a:gd name="connsiteY13" fmla="*/ 467841 h 1218306"/>
              <a:gd name="connsiteX14" fmla="*/ 316712 w 1613790"/>
              <a:gd name="connsiteY14" fmla="*/ 151129 h 1218306"/>
              <a:gd name="connsiteX15" fmla="*/ 431045 w 1613790"/>
              <a:gd name="connsiteY15" fmla="*/ 172154 h 1218306"/>
              <a:gd name="connsiteX16" fmla="*/ 741187 w 1613790"/>
              <a:gd name="connsiteY16" fmla="*/ 0 h 12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3790" h="1218306">
                <a:moveTo>
                  <a:pt x="741187" y="0"/>
                </a:moveTo>
                <a:cubicBezTo>
                  <a:pt x="818722" y="0"/>
                  <a:pt x="889688" y="23655"/>
                  <a:pt x="948825" y="64393"/>
                </a:cubicBezTo>
                <a:cubicBezTo>
                  <a:pt x="1015846" y="23655"/>
                  <a:pt x="1093382" y="0"/>
                  <a:pt x="1177489" y="0"/>
                </a:cubicBezTo>
                <a:cubicBezTo>
                  <a:pt x="1417979" y="0"/>
                  <a:pt x="1613790" y="195809"/>
                  <a:pt x="1613790" y="436302"/>
                </a:cubicBezTo>
                <a:cubicBezTo>
                  <a:pt x="1613790" y="607800"/>
                  <a:pt x="1513996" y="756382"/>
                  <a:pt x="1369295" y="828271"/>
                </a:cubicBezTo>
                <a:lnTo>
                  <a:pt x="1348570" y="836279"/>
                </a:lnTo>
                <a:lnTo>
                  <a:pt x="1348570" y="1048377"/>
                </a:lnTo>
                <a:cubicBezTo>
                  <a:pt x="1179405" y="1157033"/>
                  <a:pt x="977864" y="1218306"/>
                  <a:pt x="762012" y="1218306"/>
                </a:cubicBezTo>
                <a:cubicBezTo>
                  <a:pt x="596797" y="1218306"/>
                  <a:pt x="439966" y="1182409"/>
                  <a:pt x="299345" y="1117000"/>
                </a:cubicBezTo>
                <a:cubicBezTo>
                  <a:pt x="300268" y="1112794"/>
                  <a:pt x="301797" y="1108809"/>
                  <a:pt x="303371" y="1104838"/>
                </a:cubicBezTo>
                <a:cubicBezTo>
                  <a:pt x="300687" y="1103507"/>
                  <a:pt x="297852" y="1102783"/>
                  <a:pt x="295020" y="1102072"/>
                </a:cubicBezTo>
                <a:lnTo>
                  <a:pt x="295020" y="782365"/>
                </a:lnTo>
                <a:lnTo>
                  <a:pt x="252921" y="778115"/>
                </a:lnTo>
                <a:cubicBezTo>
                  <a:pt x="108664" y="748560"/>
                  <a:pt x="0" y="620778"/>
                  <a:pt x="0" y="467841"/>
                </a:cubicBezTo>
                <a:cubicBezTo>
                  <a:pt x="0" y="293059"/>
                  <a:pt x="141929" y="151129"/>
                  <a:pt x="316712" y="151129"/>
                </a:cubicBezTo>
                <a:cubicBezTo>
                  <a:pt x="356137" y="151129"/>
                  <a:pt x="395562" y="157699"/>
                  <a:pt x="431045" y="172154"/>
                </a:cubicBezTo>
                <a:cubicBezTo>
                  <a:pt x="496753" y="68336"/>
                  <a:pt x="611086" y="0"/>
                  <a:pt x="7411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533B577D-A353-4ED8-BDC4-26EEAC24BB34}"/>
              </a:ext>
            </a:extLst>
          </p:cNvPr>
          <p:cNvSpPr/>
          <p:nvPr/>
        </p:nvSpPr>
        <p:spPr>
          <a:xfrm>
            <a:off x="5785792" y="2741462"/>
            <a:ext cx="1291337" cy="1262595"/>
          </a:xfrm>
          <a:custGeom>
            <a:avLst/>
            <a:gdLst/>
            <a:ahLst/>
            <a:cxnLst/>
            <a:rect l="l" t="t" r="r" b="b"/>
            <a:pathLst>
              <a:path w="1291337" h="1262595">
                <a:moveTo>
                  <a:pt x="1291337" y="387134"/>
                </a:moveTo>
                <a:lnTo>
                  <a:pt x="1291337" y="464229"/>
                </a:lnTo>
                <a:lnTo>
                  <a:pt x="1283251" y="464229"/>
                </a:lnTo>
                <a:close/>
                <a:moveTo>
                  <a:pt x="1174769" y="0"/>
                </a:moveTo>
                <a:lnTo>
                  <a:pt x="1174769" y="18541"/>
                </a:lnTo>
                <a:lnTo>
                  <a:pt x="1163647" y="22750"/>
                </a:lnTo>
                <a:cubicBezTo>
                  <a:pt x="1220924" y="128978"/>
                  <a:pt x="1233895" y="263109"/>
                  <a:pt x="1204293" y="412060"/>
                </a:cubicBezTo>
                <a:cubicBezTo>
                  <a:pt x="1245921" y="411719"/>
                  <a:pt x="1282339" y="391704"/>
                  <a:pt x="1279660" y="482348"/>
                </a:cubicBezTo>
                <a:cubicBezTo>
                  <a:pt x="1271045" y="607334"/>
                  <a:pt x="1199876" y="781499"/>
                  <a:pt x="1157378" y="776155"/>
                </a:cubicBezTo>
                <a:cubicBezTo>
                  <a:pt x="1130754" y="771015"/>
                  <a:pt x="1114555" y="746201"/>
                  <a:pt x="1093142" y="731225"/>
                </a:cubicBezTo>
                <a:cubicBezTo>
                  <a:pt x="1057920" y="826172"/>
                  <a:pt x="1048762" y="930956"/>
                  <a:pt x="987476" y="1016066"/>
                </a:cubicBezTo>
                <a:lnTo>
                  <a:pt x="1080043" y="1097389"/>
                </a:lnTo>
                <a:cubicBezTo>
                  <a:pt x="1114436" y="1141334"/>
                  <a:pt x="1162490" y="1210866"/>
                  <a:pt x="1225666" y="1262595"/>
                </a:cubicBezTo>
                <a:cubicBezTo>
                  <a:pt x="974323" y="1220492"/>
                  <a:pt x="716748" y="1143359"/>
                  <a:pt x="462129" y="1031358"/>
                </a:cubicBezTo>
                <a:cubicBezTo>
                  <a:pt x="354612" y="984063"/>
                  <a:pt x="251323" y="932179"/>
                  <a:pt x="153638" y="874571"/>
                </a:cubicBezTo>
                <a:cubicBezTo>
                  <a:pt x="133161" y="823672"/>
                  <a:pt x="122381" y="764476"/>
                  <a:pt x="119504" y="688499"/>
                </a:cubicBezTo>
                <a:cubicBezTo>
                  <a:pt x="86110" y="702998"/>
                  <a:pt x="63141" y="722415"/>
                  <a:pt x="34959" y="621336"/>
                </a:cubicBezTo>
                <a:cubicBezTo>
                  <a:pt x="25584" y="567185"/>
                  <a:pt x="-54165" y="281884"/>
                  <a:pt x="64172" y="333473"/>
                </a:cubicBezTo>
                <a:cubicBezTo>
                  <a:pt x="80394" y="252314"/>
                  <a:pt x="91942" y="157335"/>
                  <a:pt x="125544" y="68623"/>
                </a:cubicBezTo>
                <a:cubicBezTo>
                  <a:pt x="266165" y="134032"/>
                  <a:pt x="422996" y="169929"/>
                  <a:pt x="588211" y="169929"/>
                </a:cubicBezTo>
                <a:cubicBezTo>
                  <a:pt x="804063" y="169929"/>
                  <a:pt x="1005604" y="108656"/>
                  <a:pt x="11747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2AC12B5F-AA2A-4764-A724-B8FCB1B156EE}"/>
              </a:ext>
            </a:extLst>
          </p:cNvPr>
          <p:cNvSpPr/>
          <p:nvPr/>
        </p:nvSpPr>
        <p:spPr>
          <a:xfrm>
            <a:off x="4972451" y="3659591"/>
            <a:ext cx="2580757" cy="1374688"/>
          </a:xfrm>
          <a:custGeom>
            <a:avLst/>
            <a:gdLst/>
            <a:ahLst/>
            <a:cxnLst/>
            <a:rect l="l" t="t" r="r" b="b"/>
            <a:pathLst>
              <a:path w="2580757" h="1374688">
                <a:moveTo>
                  <a:pt x="964280" y="0"/>
                </a:moveTo>
                <a:cubicBezTo>
                  <a:pt x="1061964" y="57608"/>
                  <a:pt x="1165254" y="109492"/>
                  <a:pt x="1272771" y="156787"/>
                </a:cubicBezTo>
                <a:cubicBezTo>
                  <a:pt x="1527390" y="268789"/>
                  <a:pt x="1784965" y="345921"/>
                  <a:pt x="2036307" y="388024"/>
                </a:cubicBezTo>
                <a:cubicBezTo>
                  <a:pt x="2071170" y="421655"/>
                  <a:pt x="2112399" y="447822"/>
                  <a:pt x="2158337" y="459740"/>
                </a:cubicBezTo>
                <a:cubicBezTo>
                  <a:pt x="2299568" y="498279"/>
                  <a:pt x="2455123" y="549367"/>
                  <a:pt x="2580757" y="609405"/>
                </a:cubicBezTo>
                <a:cubicBezTo>
                  <a:pt x="2295218" y="1059447"/>
                  <a:pt x="1631701" y="1374688"/>
                  <a:pt x="858792" y="1374688"/>
                </a:cubicBezTo>
                <a:cubicBezTo>
                  <a:pt x="549471" y="1374688"/>
                  <a:pt x="257670" y="1324198"/>
                  <a:pt x="936" y="1233798"/>
                </a:cubicBezTo>
                <a:lnTo>
                  <a:pt x="0" y="1188902"/>
                </a:lnTo>
                <a:cubicBezTo>
                  <a:pt x="23602" y="1159565"/>
                  <a:pt x="28959" y="1162194"/>
                  <a:pt x="70806" y="1100888"/>
                </a:cubicBezTo>
                <a:cubicBezTo>
                  <a:pt x="94879" y="1029148"/>
                  <a:pt x="100707" y="851670"/>
                  <a:pt x="174300" y="779930"/>
                </a:cubicBezTo>
                <a:cubicBezTo>
                  <a:pt x="218445" y="717189"/>
                  <a:pt x="304292" y="723303"/>
                  <a:pt x="369289" y="694990"/>
                </a:cubicBezTo>
                <a:cubicBezTo>
                  <a:pt x="589400" y="620074"/>
                  <a:pt x="783446" y="599257"/>
                  <a:pt x="1000951" y="509587"/>
                </a:cubicBezTo>
                <a:cubicBezTo>
                  <a:pt x="1031594" y="492835"/>
                  <a:pt x="1046599" y="439197"/>
                  <a:pt x="1082454" y="329000"/>
                </a:cubicBezTo>
                <a:lnTo>
                  <a:pt x="1075069" y="182531"/>
                </a:lnTo>
                <a:cubicBezTo>
                  <a:pt x="1024247" y="121488"/>
                  <a:pt x="986720" y="67500"/>
                  <a:pt x="96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0B5EA1D6-C9B5-4633-B474-CDC4D0CCA9D8}"/>
              </a:ext>
            </a:extLst>
          </p:cNvPr>
          <p:cNvSpPr/>
          <p:nvPr/>
        </p:nvSpPr>
        <p:spPr>
          <a:xfrm>
            <a:off x="5951988" y="4318361"/>
            <a:ext cx="1900861" cy="2252332"/>
          </a:xfrm>
          <a:custGeom>
            <a:avLst/>
            <a:gdLst/>
            <a:ahLst/>
            <a:cxnLst/>
            <a:rect l="l" t="t" r="r" b="b"/>
            <a:pathLst>
              <a:path w="1900861" h="2252332">
                <a:moveTo>
                  <a:pt x="1630381" y="0"/>
                </a:moveTo>
                <a:cubicBezTo>
                  <a:pt x="1705290" y="35739"/>
                  <a:pt x="1769558" y="74677"/>
                  <a:pt x="1813833" y="116016"/>
                </a:cubicBezTo>
                <a:cubicBezTo>
                  <a:pt x="1941182" y="366789"/>
                  <a:pt x="1891300" y="374114"/>
                  <a:pt x="1890938" y="588002"/>
                </a:cubicBezTo>
                <a:cubicBezTo>
                  <a:pt x="1844475" y="751802"/>
                  <a:pt x="1881417" y="817240"/>
                  <a:pt x="1842774" y="963827"/>
                </a:cubicBezTo>
                <a:cubicBezTo>
                  <a:pt x="1790990" y="1152321"/>
                  <a:pt x="1728781" y="1244911"/>
                  <a:pt x="1679604" y="1347337"/>
                </a:cubicBezTo>
                <a:cubicBezTo>
                  <a:pt x="1619658" y="1492268"/>
                  <a:pt x="1640509" y="1521624"/>
                  <a:pt x="1624871" y="1600160"/>
                </a:cubicBezTo>
                <a:lnTo>
                  <a:pt x="1567097" y="1638481"/>
                </a:lnTo>
                <a:cubicBezTo>
                  <a:pt x="1592202" y="1734503"/>
                  <a:pt x="1580816" y="1732164"/>
                  <a:pt x="1585070" y="1810973"/>
                </a:cubicBezTo>
                <a:cubicBezTo>
                  <a:pt x="1547567" y="1894683"/>
                  <a:pt x="1541341" y="1914458"/>
                  <a:pt x="1519477" y="1978496"/>
                </a:cubicBezTo>
                <a:lnTo>
                  <a:pt x="1557486" y="2248020"/>
                </a:lnTo>
                <a:lnTo>
                  <a:pt x="648153" y="2252332"/>
                </a:lnTo>
                <a:cubicBezTo>
                  <a:pt x="305243" y="1912152"/>
                  <a:pt x="63295" y="1378174"/>
                  <a:pt x="0" y="760635"/>
                </a:cubicBezTo>
                <a:cubicBezTo>
                  <a:pt x="733507" y="739994"/>
                  <a:pt x="1356200" y="432143"/>
                  <a:pt x="16303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24B774-3190-48C2-9205-4E88C4E043B0}"/>
              </a:ext>
            </a:extLst>
          </p:cNvPr>
          <p:cNvSpPr txBox="1"/>
          <p:nvPr/>
        </p:nvSpPr>
        <p:spPr>
          <a:xfrm>
            <a:off x="6207008" y="212317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EF29C-7B93-4684-AF95-CBA14DA54F7A}"/>
              </a:ext>
            </a:extLst>
          </p:cNvPr>
          <p:cNvSpPr txBox="1"/>
          <p:nvPr/>
        </p:nvSpPr>
        <p:spPr>
          <a:xfrm>
            <a:off x="6288478" y="3090866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00EB8-097D-4986-9835-5AB39AECB3C8}"/>
              </a:ext>
            </a:extLst>
          </p:cNvPr>
          <p:cNvSpPr txBox="1"/>
          <p:nvPr/>
        </p:nvSpPr>
        <p:spPr>
          <a:xfrm>
            <a:off x="5886654" y="4366500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7AA7E-E55D-4B5C-A61E-49DABA7CAC99}"/>
              </a:ext>
            </a:extLst>
          </p:cNvPr>
          <p:cNvSpPr txBox="1"/>
          <p:nvPr/>
        </p:nvSpPr>
        <p:spPr>
          <a:xfrm>
            <a:off x="5260300" y="555331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FCFAD2-1E82-4EBA-A8F9-BEC504979680}"/>
              </a:ext>
            </a:extLst>
          </p:cNvPr>
          <p:cNvSpPr txBox="1"/>
          <p:nvPr/>
        </p:nvSpPr>
        <p:spPr>
          <a:xfrm>
            <a:off x="6632778" y="535326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1" name="Elbow Connector 51">
            <a:extLst>
              <a:ext uri="{FF2B5EF4-FFF2-40B4-BE49-F238E27FC236}">
                <a16:creationId xmlns:a16="http://schemas.microsoft.com/office/drawing/2014/main" id="{A42B2BAD-857E-4B21-9280-FACEE672352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67729" y="2724697"/>
            <a:ext cx="1676987" cy="666210"/>
          </a:xfrm>
          <a:prstGeom prst="bentConnector3">
            <a:avLst/>
          </a:prstGeom>
          <a:ln w="25400">
            <a:solidFill>
              <a:schemeClr val="accent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53">
            <a:extLst>
              <a:ext uri="{FF2B5EF4-FFF2-40B4-BE49-F238E27FC236}">
                <a16:creationId xmlns:a16="http://schemas.microsoft.com/office/drawing/2014/main" id="{CFEAC11F-DD58-48DE-8D16-443624BD3D0D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3636098" y="5305239"/>
            <a:ext cx="1047385" cy="476693"/>
          </a:xfrm>
          <a:prstGeom prst="bentConnector3">
            <a:avLst/>
          </a:prstGeom>
          <a:ln w="254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65">
            <a:extLst>
              <a:ext uri="{FF2B5EF4-FFF2-40B4-BE49-F238E27FC236}">
                <a16:creationId xmlns:a16="http://schemas.microsoft.com/office/drawing/2014/main" id="{8C70A4C4-C493-4B91-9C5B-63100C25B7F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310543" y="4445057"/>
            <a:ext cx="1234173" cy="110826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7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5A1CF-5429-4729-AB8D-B447A00CA972}"/>
              </a:ext>
            </a:extLst>
          </p:cNvPr>
          <p:cNvSpPr txBox="1"/>
          <p:nvPr/>
        </p:nvSpPr>
        <p:spPr>
          <a:xfrm>
            <a:off x="760424" y="1811119"/>
            <a:ext cx="140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cs typeface="Arial" pitchFamily="34" charset="0"/>
              </a:rPr>
              <a:t>$35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B0DC5-2498-4AF2-BC61-56124EFDEC90}"/>
              </a:ext>
            </a:extLst>
          </p:cNvPr>
          <p:cNvSpPr/>
          <p:nvPr/>
        </p:nvSpPr>
        <p:spPr>
          <a:xfrm>
            <a:off x="1049384" y="2457450"/>
            <a:ext cx="8229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758628-1FA9-4254-A7C0-5FB1436B1D8B}"/>
              </a:ext>
            </a:extLst>
          </p:cNvPr>
          <p:cNvGrpSpPr/>
          <p:nvPr/>
        </p:nvGrpSpPr>
        <p:grpSpPr>
          <a:xfrm>
            <a:off x="2314863" y="1977124"/>
            <a:ext cx="4076411" cy="1006371"/>
            <a:chOff x="4822352" y="1916832"/>
            <a:chExt cx="3422056" cy="1006371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C9E7AF48-825D-4205-873C-168998BAC70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D3AD96-4AAE-475E-833E-4898474F49B9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2366F-E124-42C5-99E6-A38B554342FF}"/>
              </a:ext>
            </a:extLst>
          </p:cNvPr>
          <p:cNvSpPr txBox="1"/>
          <p:nvPr/>
        </p:nvSpPr>
        <p:spPr>
          <a:xfrm>
            <a:off x="760424" y="3362658"/>
            <a:ext cx="140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cs typeface="Arial" pitchFamily="34" charset="0"/>
              </a:rPr>
              <a:t>$75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8AB0D-0250-4FFF-857B-2D5ECDE2081B}"/>
              </a:ext>
            </a:extLst>
          </p:cNvPr>
          <p:cNvSpPr/>
          <p:nvPr/>
        </p:nvSpPr>
        <p:spPr>
          <a:xfrm>
            <a:off x="1049384" y="4008989"/>
            <a:ext cx="8229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E9892E-DACE-4E12-8984-02EFA7FA3E3F}"/>
              </a:ext>
            </a:extLst>
          </p:cNvPr>
          <p:cNvGrpSpPr/>
          <p:nvPr/>
        </p:nvGrpSpPr>
        <p:grpSpPr>
          <a:xfrm>
            <a:off x="2314863" y="3528663"/>
            <a:ext cx="4076411" cy="1006371"/>
            <a:chOff x="4822352" y="1916832"/>
            <a:chExt cx="3422056" cy="1006371"/>
          </a:xfrm>
        </p:grpSpPr>
        <p:sp>
          <p:nvSpPr>
            <p:cNvPr id="19" name="Text Placeholder 10">
              <a:extLst>
                <a:ext uri="{FF2B5EF4-FFF2-40B4-BE49-F238E27FC236}">
                  <a16:creationId xmlns:a16="http://schemas.microsoft.com/office/drawing/2014/main" id="{79C584F6-3B9E-4FDE-A47F-E8B996FA877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BC56DE-49AC-412D-989F-6033F865F0F3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BA3D3A-4D4A-4198-AB49-08C4F0B2DB55}"/>
              </a:ext>
            </a:extLst>
          </p:cNvPr>
          <p:cNvSpPr txBox="1"/>
          <p:nvPr/>
        </p:nvSpPr>
        <p:spPr>
          <a:xfrm>
            <a:off x="760424" y="4914197"/>
            <a:ext cx="140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cs typeface="Arial" pitchFamily="34" charset="0"/>
              </a:rPr>
              <a:t>$90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6C234-E70D-4E5A-BE17-85FE09AC5E71}"/>
              </a:ext>
            </a:extLst>
          </p:cNvPr>
          <p:cNvSpPr/>
          <p:nvPr/>
        </p:nvSpPr>
        <p:spPr>
          <a:xfrm>
            <a:off x="1049384" y="5560528"/>
            <a:ext cx="8229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A4A334-78A0-4AF0-A429-0E47CA57313C}"/>
              </a:ext>
            </a:extLst>
          </p:cNvPr>
          <p:cNvGrpSpPr/>
          <p:nvPr/>
        </p:nvGrpSpPr>
        <p:grpSpPr>
          <a:xfrm>
            <a:off x="2314863" y="5080202"/>
            <a:ext cx="4076411" cy="1006371"/>
            <a:chOff x="4822352" y="1916832"/>
            <a:chExt cx="3422056" cy="1006371"/>
          </a:xfrm>
        </p:grpSpPr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13DBD93E-112F-44F8-A5F9-2156FDD6818E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F9C701-7ECD-44EF-B524-2CB5753BD90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6" name="자유형: 도형 40">
            <a:extLst>
              <a:ext uri="{FF2B5EF4-FFF2-40B4-BE49-F238E27FC236}">
                <a16:creationId xmlns:a16="http://schemas.microsoft.com/office/drawing/2014/main" id="{6849A378-35C5-4981-80CC-750E8A81D7CE}"/>
              </a:ext>
            </a:extLst>
          </p:cNvPr>
          <p:cNvSpPr/>
          <p:nvPr/>
        </p:nvSpPr>
        <p:spPr>
          <a:xfrm rot="2784101">
            <a:off x="7327559" y="4257871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57">
            <a:extLst>
              <a:ext uri="{FF2B5EF4-FFF2-40B4-BE49-F238E27FC236}">
                <a16:creationId xmlns:a16="http://schemas.microsoft.com/office/drawing/2014/main" id="{5D20753C-CB2D-4F1A-AD47-15AEAED1E050}"/>
              </a:ext>
            </a:extLst>
          </p:cNvPr>
          <p:cNvGrpSpPr/>
          <p:nvPr/>
        </p:nvGrpSpPr>
        <p:grpSpPr>
          <a:xfrm>
            <a:off x="8001563" y="4466629"/>
            <a:ext cx="677495" cy="947673"/>
            <a:chOff x="1019786" y="3002376"/>
            <a:chExt cx="2531613" cy="3541196"/>
          </a:xfrm>
          <a:solidFill>
            <a:schemeClr val="accent2"/>
          </a:solidFill>
        </p:grpSpPr>
        <p:sp>
          <p:nvSpPr>
            <p:cNvPr id="28" name="사각형: 둥근 모서리 132">
              <a:extLst>
                <a:ext uri="{FF2B5EF4-FFF2-40B4-BE49-F238E27FC236}">
                  <a16:creationId xmlns:a16="http://schemas.microsoft.com/office/drawing/2014/main" id="{3AE8C156-48F4-43DA-9EE1-B7EC051553C7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막힌 원호 135">
              <a:extLst>
                <a:ext uri="{FF2B5EF4-FFF2-40B4-BE49-F238E27FC236}">
                  <a16:creationId xmlns:a16="http://schemas.microsoft.com/office/drawing/2014/main" id="{A52C5444-CD7B-475D-9640-01EE2737BE4C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60">
              <a:extLst>
                <a:ext uri="{FF2B5EF4-FFF2-40B4-BE49-F238E27FC236}">
                  <a16:creationId xmlns:a16="http://schemas.microsoft.com/office/drawing/2014/main" id="{8813DF17-DD52-4E37-8B0F-6D3EDA41A334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61">
              <a:extLst>
                <a:ext uri="{FF2B5EF4-FFF2-40B4-BE49-F238E27FC236}">
                  <a16:creationId xmlns:a16="http://schemas.microsoft.com/office/drawing/2014/main" id="{A00F2EC2-67E2-481B-8C6E-FD014C76C3AB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둥근 모서리 32">
            <a:extLst>
              <a:ext uri="{FF2B5EF4-FFF2-40B4-BE49-F238E27FC236}">
                <a16:creationId xmlns:a16="http://schemas.microsoft.com/office/drawing/2014/main" id="{0EACC7FD-C001-46F4-A3B0-CA779167FF61}"/>
              </a:ext>
            </a:extLst>
          </p:cNvPr>
          <p:cNvSpPr/>
          <p:nvPr/>
        </p:nvSpPr>
        <p:spPr>
          <a:xfrm>
            <a:off x="7476008" y="5440679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8">
            <a:extLst>
              <a:ext uri="{FF2B5EF4-FFF2-40B4-BE49-F238E27FC236}">
                <a16:creationId xmlns:a16="http://schemas.microsoft.com/office/drawing/2014/main" id="{E44CDFA9-033B-4DB3-AD75-7A8F3AFD5416}"/>
              </a:ext>
            </a:extLst>
          </p:cNvPr>
          <p:cNvGrpSpPr/>
          <p:nvPr/>
        </p:nvGrpSpPr>
        <p:grpSpPr>
          <a:xfrm rot="1205143">
            <a:off x="7968328" y="1906359"/>
            <a:ext cx="3299252" cy="2176495"/>
            <a:chOff x="6345690" y="2428150"/>
            <a:chExt cx="3299252" cy="2176495"/>
          </a:xfrm>
          <a:solidFill>
            <a:schemeClr val="accent1"/>
          </a:solidFill>
        </p:grpSpPr>
        <p:sp>
          <p:nvSpPr>
            <p:cNvPr id="34" name="현 34">
              <a:extLst>
                <a:ext uri="{FF2B5EF4-FFF2-40B4-BE49-F238E27FC236}">
                  <a16:creationId xmlns:a16="http://schemas.microsoft.com/office/drawing/2014/main" id="{2F709242-AD43-4CCF-8421-AC848DC0FD8B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6">
              <a:extLst>
                <a:ext uri="{FF2B5EF4-FFF2-40B4-BE49-F238E27FC236}">
                  <a16:creationId xmlns:a16="http://schemas.microsoft.com/office/drawing/2014/main" id="{BCBCF950-DBFD-4301-A726-7A903066DDDA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7">
              <a:extLst>
                <a:ext uri="{FF2B5EF4-FFF2-40B4-BE49-F238E27FC236}">
                  <a16:creationId xmlns:a16="http://schemas.microsoft.com/office/drawing/2014/main" id="{B0D999B7-2882-4509-8E7B-D08C3BE54785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B54DFC-5A96-4FDE-87FE-A443A5B03F9B}"/>
              </a:ext>
            </a:extLst>
          </p:cNvPr>
          <p:cNvSpPr txBox="1"/>
          <p:nvPr/>
        </p:nvSpPr>
        <p:spPr>
          <a:xfrm>
            <a:off x="8535212" y="2721574"/>
            <a:ext cx="2057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DINNER SPECIAL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41">
            <a:extLst>
              <a:ext uri="{FF2B5EF4-FFF2-40B4-BE49-F238E27FC236}">
                <a16:creationId xmlns:a16="http://schemas.microsoft.com/office/drawing/2014/main" id="{254CF166-06BA-48DC-88E0-A27C5237E379}"/>
              </a:ext>
            </a:extLst>
          </p:cNvPr>
          <p:cNvGrpSpPr/>
          <p:nvPr/>
        </p:nvGrpSpPr>
        <p:grpSpPr>
          <a:xfrm rot="2819394">
            <a:off x="10059593" y="4432560"/>
            <a:ext cx="561460" cy="11897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9" name="자유형: 도형 42">
              <a:extLst>
                <a:ext uri="{FF2B5EF4-FFF2-40B4-BE49-F238E27FC236}">
                  <a16:creationId xmlns:a16="http://schemas.microsoft.com/office/drawing/2014/main" id="{9CDBE25F-5FB1-4742-ABAA-31EAC4D117D2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43">
              <a:extLst>
                <a:ext uri="{FF2B5EF4-FFF2-40B4-BE49-F238E27FC236}">
                  <a16:creationId xmlns:a16="http://schemas.microsoft.com/office/drawing/2014/main" id="{59C22900-F025-43BF-8520-9D5948D29FD8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4">
              <a:extLst>
                <a:ext uri="{FF2B5EF4-FFF2-40B4-BE49-F238E27FC236}">
                  <a16:creationId xmlns:a16="http://schemas.microsoft.com/office/drawing/2014/main" id="{9CA7A732-C855-4FCD-A464-A6AF51538A77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5">
              <a:extLst>
                <a:ext uri="{FF2B5EF4-FFF2-40B4-BE49-F238E27FC236}">
                  <a16:creationId xmlns:a16="http://schemas.microsoft.com/office/drawing/2014/main" id="{FE7EED0C-C6C2-478B-8E83-E467C9B194F4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6">
            <a:extLst>
              <a:ext uri="{FF2B5EF4-FFF2-40B4-BE49-F238E27FC236}">
                <a16:creationId xmlns:a16="http://schemas.microsoft.com/office/drawing/2014/main" id="{80C108B2-DD7E-498E-BDA6-ABCE91D2C58E}"/>
              </a:ext>
            </a:extLst>
          </p:cNvPr>
          <p:cNvGrpSpPr/>
          <p:nvPr/>
        </p:nvGrpSpPr>
        <p:grpSpPr>
          <a:xfrm rot="20593171">
            <a:off x="8541775" y="4535020"/>
            <a:ext cx="561460" cy="810783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44" name="눈물 방울 47">
              <a:extLst>
                <a:ext uri="{FF2B5EF4-FFF2-40B4-BE49-F238E27FC236}">
                  <a16:creationId xmlns:a16="http://schemas.microsoft.com/office/drawing/2014/main" id="{DCF6E47F-56EA-469D-897D-2A408D0BFBE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8">
              <a:extLst>
                <a:ext uri="{FF2B5EF4-FFF2-40B4-BE49-F238E27FC236}">
                  <a16:creationId xmlns:a16="http://schemas.microsoft.com/office/drawing/2014/main" id="{325F9E26-B297-4F92-93E8-7BB02CEDF8F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9">
              <a:extLst>
                <a:ext uri="{FF2B5EF4-FFF2-40B4-BE49-F238E27FC236}">
                  <a16:creationId xmlns:a16="http://schemas.microsoft.com/office/drawing/2014/main" id="{84701F83-4EF7-4124-9198-828683801798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50">
              <a:extLst>
                <a:ext uri="{FF2B5EF4-FFF2-40B4-BE49-F238E27FC236}">
                  <a16:creationId xmlns:a16="http://schemas.microsoft.com/office/drawing/2014/main" id="{A78E287D-22EA-43EF-AA68-13FD2608F64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62">
            <a:extLst>
              <a:ext uri="{FF2B5EF4-FFF2-40B4-BE49-F238E27FC236}">
                <a16:creationId xmlns:a16="http://schemas.microsoft.com/office/drawing/2014/main" id="{568BFADA-90F8-40FB-BCFA-8C0EEC2B6EB1}"/>
              </a:ext>
            </a:extLst>
          </p:cNvPr>
          <p:cNvGrpSpPr/>
          <p:nvPr/>
        </p:nvGrpSpPr>
        <p:grpSpPr>
          <a:xfrm>
            <a:off x="9084509" y="4580738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BE7BDF-ECE0-4079-992A-258C27156B0A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타원 64">
              <a:extLst>
                <a:ext uri="{FF2B5EF4-FFF2-40B4-BE49-F238E27FC236}">
                  <a16:creationId xmlns:a16="http://schemas.microsoft.com/office/drawing/2014/main" id="{535255AB-4461-45B1-860B-18BE0A3ACA55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65">
              <a:extLst>
                <a:ext uri="{FF2B5EF4-FFF2-40B4-BE49-F238E27FC236}">
                  <a16:creationId xmlns:a16="http://schemas.microsoft.com/office/drawing/2014/main" id="{0AB8AC5A-2030-4893-9D95-C73BCF85F169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66">
              <a:extLst>
                <a:ext uri="{FF2B5EF4-FFF2-40B4-BE49-F238E27FC236}">
                  <a16:creationId xmlns:a16="http://schemas.microsoft.com/office/drawing/2014/main" id="{22A94984-A645-4A0C-98F8-CB18BD9D461D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67">
              <a:extLst>
                <a:ext uri="{FF2B5EF4-FFF2-40B4-BE49-F238E27FC236}">
                  <a16:creationId xmlns:a16="http://schemas.microsoft.com/office/drawing/2014/main" id="{78CFB7EE-9781-4202-9BCA-F2E922B998F2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68">
              <a:extLst>
                <a:ext uri="{FF2B5EF4-FFF2-40B4-BE49-F238E27FC236}">
                  <a16:creationId xmlns:a16="http://schemas.microsoft.com/office/drawing/2014/main" id="{7958425F-135C-4704-9F28-BF66AC2B4014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69">
              <a:extLst>
                <a:ext uri="{FF2B5EF4-FFF2-40B4-BE49-F238E27FC236}">
                  <a16:creationId xmlns:a16="http://schemas.microsoft.com/office/drawing/2014/main" id="{CE4FF522-67BC-4F19-928B-7AE05BC61416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70">
              <a:extLst>
                <a:ext uri="{FF2B5EF4-FFF2-40B4-BE49-F238E27FC236}">
                  <a16:creationId xmlns:a16="http://schemas.microsoft.com/office/drawing/2014/main" id="{C9413244-A80C-441E-B9C8-DAA7AF5DD8C7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1">
            <a:extLst>
              <a:ext uri="{FF2B5EF4-FFF2-40B4-BE49-F238E27FC236}">
                <a16:creationId xmlns:a16="http://schemas.microsoft.com/office/drawing/2014/main" id="{882E73E5-9B62-4C42-B023-B3A99050B944}"/>
              </a:ext>
            </a:extLst>
          </p:cNvPr>
          <p:cNvGrpSpPr/>
          <p:nvPr/>
        </p:nvGrpSpPr>
        <p:grpSpPr>
          <a:xfrm>
            <a:off x="9617954" y="4666854"/>
            <a:ext cx="658585" cy="751352"/>
            <a:chOff x="3434152" y="428041"/>
            <a:chExt cx="4718078" cy="5382655"/>
          </a:xfrm>
          <a:solidFill>
            <a:schemeClr val="accent3"/>
          </a:solidFill>
        </p:grpSpPr>
        <p:sp>
          <p:nvSpPr>
            <p:cNvPr id="58" name="자유형: 도형 52">
              <a:extLst>
                <a:ext uri="{FF2B5EF4-FFF2-40B4-BE49-F238E27FC236}">
                  <a16:creationId xmlns:a16="http://schemas.microsoft.com/office/drawing/2014/main" id="{2C0D0CB4-A556-4457-90BE-E92843596875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자유형: 도형 53">
              <a:extLst>
                <a:ext uri="{FF2B5EF4-FFF2-40B4-BE49-F238E27FC236}">
                  <a16:creationId xmlns:a16="http://schemas.microsoft.com/office/drawing/2014/main" id="{AB025D3E-9E50-461D-B460-5D1447917F97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자유형: 도형 54">
              <a:extLst>
                <a:ext uri="{FF2B5EF4-FFF2-40B4-BE49-F238E27FC236}">
                  <a16:creationId xmlns:a16="http://schemas.microsoft.com/office/drawing/2014/main" id="{5D669CD8-0922-4551-BAB2-BE774EF936B7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55">
              <a:extLst>
                <a:ext uri="{FF2B5EF4-FFF2-40B4-BE49-F238E27FC236}">
                  <a16:creationId xmlns:a16="http://schemas.microsoft.com/office/drawing/2014/main" id="{7CF45134-067C-4625-9C0A-DAF61EA16D03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ardrop 3">
              <a:extLst>
                <a:ext uri="{FF2B5EF4-FFF2-40B4-BE49-F238E27FC236}">
                  <a16:creationId xmlns:a16="http://schemas.microsoft.com/office/drawing/2014/main" id="{9C4ECDBA-E219-4FC3-BA2A-48C21D161DD6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803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10700-FAEA-4474-A511-6D3344DA3D82}"/>
              </a:ext>
            </a:extLst>
          </p:cNvPr>
          <p:cNvSpPr txBox="1"/>
          <p:nvPr/>
        </p:nvSpPr>
        <p:spPr>
          <a:xfrm>
            <a:off x="660913" y="387300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DE62A1-908E-4DC3-9ABD-64F23D78544B}"/>
              </a:ext>
            </a:extLst>
          </p:cNvPr>
          <p:cNvSpPr/>
          <p:nvPr/>
        </p:nvSpPr>
        <p:spPr>
          <a:xfrm>
            <a:off x="7132665" y="4070322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79F2A-C8C8-4375-BABB-5EBFE7C93568}"/>
              </a:ext>
            </a:extLst>
          </p:cNvPr>
          <p:cNvSpPr txBox="1"/>
          <p:nvPr/>
        </p:nvSpPr>
        <p:spPr>
          <a:xfrm>
            <a:off x="7751546" y="4481121"/>
            <a:ext cx="2288084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4EC0-D30F-412E-8840-8F1B5BBA6BEB}"/>
              </a:ext>
            </a:extLst>
          </p:cNvPr>
          <p:cNvSpPr txBox="1"/>
          <p:nvPr/>
        </p:nvSpPr>
        <p:spPr>
          <a:xfrm>
            <a:off x="777425" y="5372428"/>
            <a:ext cx="553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03314-5E74-4235-9184-313379A972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8C6FA4C-3B51-4013-A6A1-C0D4CDECC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4F6B9A3-007F-4F39-9F44-187B313618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17741E8-B9E1-4F02-A35E-4FF4776898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43891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F35E3E-0563-4F7A-83AF-A40F1B6D9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56016"/>
              </p:ext>
            </p:extLst>
          </p:nvPr>
        </p:nvGraphicFramePr>
        <p:xfrm>
          <a:off x="843212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D9ADD03-3A85-4105-AFE2-757B8D24956C}"/>
              </a:ext>
            </a:extLst>
          </p:cNvPr>
          <p:cNvSpPr/>
          <p:nvPr/>
        </p:nvSpPr>
        <p:spPr>
          <a:xfrm>
            <a:off x="1640012" y="1814681"/>
            <a:ext cx="504056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A7E323-4CDD-45EA-92FF-539FAF44B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39850"/>
              </p:ext>
            </p:extLst>
          </p:nvPr>
        </p:nvGraphicFramePr>
        <p:xfrm>
          <a:off x="3360858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3D360D5-8235-4D5C-8A0B-5B28580B8D9D}"/>
              </a:ext>
            </a:extLst>
          </p:cNvPr>
          <p:cNvSpPr/>
          <p:nvPr/>
        </p:nvSpPr>
        <p:spPr>
          <a:xfrm>
            <a:off x="4157658" y="1814681"/>
            <a:ext cx="504056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87D336-2378-416E-AE20-4EF56D48F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70387"/>
              </p:ext>
            </p:extLst>
          </p:nvPr>
        </p:nvGraphicFramePr>
        <p:xfrm>
          <a:off x="5878504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$900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D92C47A-D364-401C-913A-2080DC0A4CF5}"/>
              </a:ext>
            </a:extLst>
          </p:cNvPr>
          <p:cNvSpPr/>
          <p:nvPr/>
        </p:nvSpPr>
        <p:spPr>
          <a:xfrm>
            <a:off x="6675304" y="1814681"/>
            <a:ext cx="504056" cy="5040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0E1FE4FC-584F-4CBF-8222-E4B088CBD98E}"/>
              </a:ext>
            </a:extLst>
          </p:cNvPr>
          <p:cNvSpPr/>
          <p:nvPr/>
        </p:nvSpPr>
        <p:spPr>
          <a:xfrm>
            <a:off x="6813764" y="1917665"/>
            <a:ext cx="227902" cy="30160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B147EE9-14DF-4C2E-9570-A1503227F543}"/>
              </a:ext>
            </a:extLst>
          </p:cNvPr>
          <p:cNvSpPr/>
          <p:nvPr/>
        </p:nvSpPr>
        <p:spPr>
          <a:xfrm rot="2700000">
            <a:off x="4291464" y="1845174"/>
            <a:ext cx="238447" cy="4274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2682E9-2A8A-44F1-80D6-C467EAA692D4}"/>
              </a:ext>
            </a:extLst>
          </p:cNvPr>
          <p:cNvSpPr/>
          <p:nvPr/>
        </p:nvSpPr>
        <p:spPr>
          <a:xfrm>
            <a:off x="1752612" y="1925438"/>
            <a:ext cx="295426" cy="27654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A4F8E18-0A2F-4144-AA30-4EA17FAA3303}"/>
              </a:ext>
            </a:extLst>
          </p:cNvPr>
          <p:cNvSpPr txBox="1">
            <a:spLocks/>
          </p:cNvSpPr>
          <p:nvPr/>
        </p:nvSpPr>
        <p:spPr>
          <a:xfrm>
            <a:off x="8405663" y="1649924"/>
            <a:ext cx="3086831" cy="9513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Table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A65D3-E0BC-4828-874B-DE490C3EDBA9}"/>
              </a:ext>
            </a:extLst>
          </p:cNvPr>
          <p:cNvSpPr txBox="1"/>
          <p:nvPr/>
        </p:nvSpPr>
        <p:spPr>
          <a:xfrm>
            <a:off x="8980238" y="5745631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358929-F184-4582-AE8B-5130B462B94D}"/>
              </a:ext>
            </a:extLst>
          </p:cNvPr>
          <p:cNvSpPr txBox="1"/>
          <p:nvPr/>
        </p:nvSpPr>
        <p:spPr>
          <a:xfrm>
            <a:off x="8396150" y="26076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4B616B-E19D-4180-9EA9-CD1B9A626CE7}"/>
              </a:ext>
            </a:extLst>
          </p:cNvPr>
          <p:cNvSpPr txBox="1"/>
          <p:nvPr/>
        </p:nvSpPr>
        <p:spPr>
          <a:xfrm>
            <a:off x="8396150" y="3130053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5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281D2D6F-9DE6-4E2E-9C8F-9C877AA55B37}"/>
              </a:ext>
            </a:extLst>
          </p:cNvPr>
          <p:cNvGrpSpPr/>
          <p:nvPr/>
        </p:nvGrpSpPr>
        <p:grpSpPr>
          <a:xfrm>
            <a:off x="1481668" y="3283403"/>
            <a:ext cx="7392282" cy="1421768"/>
            <a:chOff x="-713978" y="3320954"/>
            <a:chExt cx="7392282" cy="1421768"/>
          </a:xfrm>
        </p:grpSpPr>
        <p:cxnSp>
          <p:nvCxnSpPr>
            <p:cNvPr id="4" name="Straight Connector 6">
              <a:extLst>
                <a:ext uri="{FF2B5EF4-FFF2-40B4-BE49-F238E27FC236}">
                  <a16:creationId xmlns:a16="http://schemas.microsoft.com/office/drawing/2014/main" id="{C612B073-11AC-4523-AF36-C6969741DC64}"/>
                </a:ext>
              </a:extLst>
            </p:cNvPr>
            <p:cNvCxnSpPr/>
            <p:nvPr/>
          </p:nvCxnSpPr>
          <p:spPr>
            <a:xfrm>
              <a:off x="6221104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9">
              <a:extLst>
                <a:ext uri="{FF2B5EF4-FFF2-40B4-BE49-F238E27FC236}">
                  <a16:creationId xmlns:a16="http://schemas.microsoft.com/office/drawing/2014/main" id="{1FA56C56-1375-4D15-A1E2-AB9942A4CA2D}"/>
                </a:ext>
              </a:extLst>
            </p:cNvPr>
            <p:cNvCxnSpPr/>
            <p:nvPr/>
          </p:nvCxnSpPr>
          <p:spPr>
            <a:xfrm>
              <a:off x="3447070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1">
              <a:extLst>
                <a:ext uri="{FF2B5EF4-FFF2-40B4-BE49-F238E27FC236}">
                  <a16:creationId xmlns:a16="http://schemas.microsoft.com/office/drawing/2014/main" id="{B3F68D0E-3008-4719-A3F3-33485ACA2426}"/>
                </a:ext>
              </a:extLst>
            </p:cNvPr>
            <p:cNvCxnSpPr/>
            <p:nvPr/>
          </p:nvCxnSpPr>
          <p:spPr>
            <a:xfrm>
              <a:off x="673038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3">
              <a:extLst>
                <a:ext uri="{FF2B5EF4-FFF2-40B4-BE49-F238E27FC236}">
                  <a16:creationId xmlns:a16="http://schemas.microsoft.com/office/drawing/2014/main" id="{CFDEF1DA-AD74-4CC4-A8FC-7915D9543D98}"/>
                </a:ext>
              </a:extLst>
            </p:cNvPr>
            <p:cNvCxnSpPr/>
            <p:nvPr/>
          </p:nvCxnSpPr>
          <p:spPr>
            <a:xfrm flipV="1">
              <a:off x="4834086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55">
              <a:extLst>
                <a:ext uri="{FF2B5EF4-FFF2-40B4-BE49-F238E27FC236}">
                  <a16:creationId xmlns:a16="http://schemas.microsoft.com/office/drawing/2014/main" id="{C6FC1786-76AA-49A2-8124-42D1EC4C002F}"/>
                </a:ext>
              </a:extLst>
            </p:cNvPr>
            <p:cNvCxnSpPr/>
            <p:nvPr/>
          </p:nvCxnSpPr>
          <p:spPr>
            <a:xfrm flipV="1">
              <a:off x="2060054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55">
              <a:extLst>
                <a:ext uri="{FF2B5EF4-FFF2-40B4-BE49-F238E27FC236}">
                  <a16:creationId xmlns:a16="http://schemas.microsoft.com/office/drawing/2014/main" id="{8EF7F91D-8E1D-498E-AE67-9F855304C69F}"/>
                </a:ext>
              </a:extLst>
            </p:cNvPr>
            <p:cNvCxnSpPr/>
            <p:nvPr/>
          </p:nvCxnSpPr>
          <p:spPr>
            <a:xfrm flipV="1">
              <a:off x="-713978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02F98-2F8A-46F0-9BB1-76A8C4832EDC}"/>
              </a:ext>
            </a:extLst>
          </p:cNvPr>
          <p:cNvGrpSpPr/>
          <p:nvPr/>
        </p:nvGrpSpPr>
        <p:grpSpPr>
          <a:xfrm>
            <a:off x="986764" y="3740603"/>
            <a:ext cx="8661202" cy="514942"/>
            <a:chOff x="-373747" y="3778154"/>
            <a:chExt cx="7826067" cy="514942"/>
          </a:xfrm>
        </p:grpSpPr>
        <p:sp>
          <p:nvSpPr>
            <p:cNvPr id="11" name="Chevron 2">
              <a:extLst>
                <a:ext uri="{FF2B5EF4-FFF2-40B4-BE49-F238E27FC236}">
                  <a16:creationId xmlns:a16="http://schemas.microsoft.com/office/drawing/2014/main" id="{488D96C4-9E70-4A64-9324-3AB9689F5BEF}"/>
                </a:ext>
              </a:extLst>
            </p:cNvPr>
            <p:cNvSpPr/>
            <p:nvPr/>
          </p:nvSpPr>
          <p:spPr>
            <a:xfrm>
              <a:off x="933736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37">
              <a:extLst>
                <a:ext uri="{FF2B5EF4-FFF2-40B4-BE49-F238E27FC236}">
                  <a16:creationId xmlns:a16="http://schemas.microsoft.com/office/drawing/2014/main" id="{D0A0ACCA-3459-441B-8237-A530320A44EA}"/>
                </a:ext>
              </a:extLst>
            </p:cNvPr>
            <p:cNvSpPr/>
            <p:nvPr/>
          </p:nvSpPr>
          <p:spPr>
            <a:xfrm>
              <a:off x="2204762" y="3778154"/>
              <a:ext cx="1434480" cy="51494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38">
              <a:extLst>
                <a:ext uri="{FF2B5EF4-FFF2-40B4-BE49-F238E27FC236}">
                  <a16:creationId xmlns:a16="http://schemas.microsoft.com/office/drawing/2014/main" id="{0F4575AC-C283-421B-9A48-FE9E9B506A80}"/>
                </a:ext>
              </a:extLst>
            </p:cNvPr>
            <p:cNvSpPr/>
            <p:nvPr/>
          </p:nvSpPr>
          <p:spPr>
            <a:xfrm>
              <a:off x="3475788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39">
              <a:extLst>
                <a:ext uri="{FF2B5EF4-FFF2-40B4-BE49-F238E27FC236}">
                  <a16:creationId xmlns:a16="http://schemas.microsoft.com/office/drawing/2014/main" id="{C2E461E5-F91B-4C62-B315-1209E1DED19F}"/>
                </a:ext>
              </a:extLst>
            </p:cNvPr>
            <p:cNvSpPr/>
            <p:nvPr/>
          </p:nvSpPr>
          <p:spPr>
            <a:xfrm>
              <a:off x="4746814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40">
              <a:extLst>
                <a:ext uri="{FF2B5EF4-FFF2-40B4-BE49-F238E27FC236}">
                  <a16:creationId xmlns:a16="http://schemas.microsoft.com/office/drawing/2014/main" id="{4EAF2F64-4172-4666-89CF-59A48C3FC327}"/>
                </a:ext>
              </a:extLst>
            </p:cNvPr>
            <p:cNvSpPr/>
            <p:nvPr/>
          </p:nvSpPr>
          <p:spPr>
            <a:xfrm>
              <a:off x="6017840" y="3778154"/>
              <a:ext cx="1434480" cy="514942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2">
              <a:extLst>
                <a:ext uri="{FF2B5EF4-FFF2-40B4-BE49-F238E27FC236}">
                  <a16:creationId xmlns:a16="http://schemas.microsoft.com/office/drawing/2014/main" id="{44F25289-8DF5-4FF0-90EB-3D726534715E}"/>
                </a:ext>
              </a:extLst>
            </p:cNvPr>
            <p:cNvSpPr/>
            <p:nvPr/>
          </p:nvSpPr>
          <p:spPr>
            <a:xfrm>
              <a:off x="-373747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61">
            <a:extLst>
              <a:ext uri="{FF2B5EF4-FFF2-40B4-BE49-F238E27FC236}">
                <a16:creationId xmlns:a16="http://schemas.microsoft.com/office/drawing/2014/main" id="{2AB03D6A-545D-4F9F-AD36-F51DCD49A53A}"/>
              </a:ext>
            </a:extLst>
          </p:cNvPr>
          <p:cNvGrpSpPr/>
          <p:nvPr/>
        </p:nvGrpSpPr>
        <p:grpSpPr>
          <a:xfrm>
            <a:off x="1930565" y="2172928"/>
            <a:ext cx="1836018" cy="1078798"/>
            <a:chOff x="7026501" y="4509120"/>
            <a:chExt cx="1499710" cy="10787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8CEFC7-A8BC-4FF9-A8BE-011E9693E3B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943417-4B10-4254-987C-4CEB80552DC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F8D963FF-D006-49B2-BBCC-C2D3005C4222}"/>
              </a:ext>
            </a:extLst>
          </p:cNvPr>
          <p:cNvGrpSpPr/>
          <p:nvPr/>
        </p:nvGrpSpPr>
        <p:grpSpPr>
          <a:xfrm>
            <a:off x="4714653" y="2172928"/>
            <a:ext cx="1836018" cy="1078798"/>
            <a:chOff x="7026501" y="4509120"/>
            <a:chExt cx="1499710" cy="10787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1528B5-2D25-4BDD-9AF5-F27CE33B9D5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DDF038-C832-420E-9F7B-A2DEC49F35FD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68">
            <a:extLst>
              <a:ext uri="{FF2B5EF4-FFF2-40B4-BE49-F238E27FC236}">
                <a16:creationId xmlns:a16="http://schemas.microsoft.com/office/drawing/2014/main" id="{CA206271-E249-4B35-94CC-47456A4CDDDF}"/>
              </a:ext>
            </a:extLst>
          </p:cNvPr>
          <p:cNvGrpSpPr/>
          <p:nvPr/>
        </p:nvGrpSpPr>
        <p:grpSpPr>
          <a:xfrm>
            <a:off x="7498741" y="2172928"/>
            <a:ext cx="1836018" cy="1078798"/>
            <a:chOff x="7026501" y="4509120"/>
            <a:chExt cx="1499710" cy="10787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CE5A4C-411A-4C3A-B52C-1EDFD6071A8C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6215E8-BED8-40F4-A588-A496B0E2316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71">
            <a:extLst>
              <a:ext uri="{FF2B5EF4-FFF2-40B4-BE49-F238E27FC236}">
                <a16:creationId xmlns:a16="http://schemas.microsoft.com/office/drawing/2014/main" id="{399A3300-7677-492B-A716-C305E789ACE2}"/>
              </a:ext>
            </a:extLst>
          </p:cNvPr>
          <p:cNvGrpSpPr/>
          <p:nvPr/>
        </p:nvGrpSpPr>
        <p:grpSpPr>
          <a:xfrm>
            <a:off x="3322609" y="4812027"/>
            <a:ext cx="1836018" cy="1078798"/>
            <a:chOff x="7026501" y="4509120"/>
            <a:chExt cx="1499710" cy="107879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F8E591-2098-4E5B-A531-325A64D306B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4C9BE1-6491-4FAF-A5B7-C19EDEFD2308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74">
            <a:extLst>
              <a:ext uri="{FF2B5EF4-FFF2-40B4-BE49-F238E27FC236}">
                <a16:creationId xmlns:a16="http://schemas.microsoft.com/office/drawing/2014/main" id="{FA76B1A7-EBC5-455B-B199-3EEE45B4D87B}"/>
              </a:ext>
            </a:extLst>
          </p:cNvPr>
          <p:cNvGrpSpPr/>
          <p:nvPr/>
        </p:nvGrpSpPr>
        <p:grpSpPr>
          <a:xfrm>
            <a:off x="6106697" y="4812027"/>
            <a:ext cx="1836018" cy="1078798"/>
            <a:chOff x="7026501" y="4509120"/>
            <a:chExt cx="1499710" cy="10787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E3DAA7-725F-4CBF-9EE5-401B5DBFCC7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19792A-9BF7-4FA8-9CCE-855B39FB98D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BC8238-B54E-46B2-9441-730B04FF254F}"/>
              </a:ext>
            </a:extLst>
          </p:cNvPr>
          <p:cNvSpPr txBox="1"/>
          <p:nvPr/>
        </p:nvSpPr>
        <p:spPr>
          <a:xfrm>
            <a:off x="2681582" y="3869928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12FEDE-E280-40F5-9BCE-22809C8EAF69}"/>
              </a:ext>
            </a:extLst>
          </p:cNvPr>
          <p:cNvSpPr txBox="1"/>
          <p:nvPr/>
        </p:nvSpPr>
        <p:spPr>
          <a:xfrm>
            <a:off x="4098389" y="3869928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08D4F8-E8B3-45EE-8CAB-723AF5C41FBF}"/>
              </a:ext>
            </a:extLst>
          </p:cNvPr>
          <p:cNvSpPr txBox="1"/>
          <p:nvPr/>
        </p:nvSpPr>
        <p:spPr>
          <a:xfrm>
            <a:off x="5515196" y="3869928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315DA4-7E28-4BBE-85EE-A933B567616E}"/>
              </a:ext>
            </a:extLst>
          </p:cNvPr>
          <p:cNvSpPr txBox="1"/>
          <p:nvPr/>
        </p:nvSpPr>
        <p:spPr>
          <a:xfrm>
            <a:off x="6932003" y="3869928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C5F805-5865-4D93-9273-A63F335BF8C0}"/>
              </a:ext>
            </a:extLst>
          </p:cNvPr>
          <p:cNvSpPr txBox="1"/>
          <p:nvPr/>
        </p:nvSpPr>
        <p:spPr>
          <a:xfrm>
            <a:off x="8348809" y="3869928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F8704A-3B0E-4BC1-9B07-235F748776E8}"/>
              </a:ext>
            </a:extLst>
          </p:cNvPr>
          <p:cNvSpPr txBox="1"/>
          <p:nvPr/>
        </p:nvSpPr>
        <p:spPr>
          <a:xfrm>
            <a:off x="1264775" y="3869928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71">
            <a:extLst>
              <a:ext uri="{FF2B5EF4-FFF2-40B4-BE49-F238E27FC236}">
                <a16:creationId xmlns:a16="http://schemas.microsoft.com/office/drawing/2014/main" id="{C41A434B-EEE5-46FF-BACA-409736E5C82D}"/>
              </a:ext>
            </a:extLst>
          </p:cNvPr>
          <p:cNvGrpSpPr/>
          <p:nvPr/>
        </p:nvGrpSpPr>
        <p:grpSpPr>
          <a:xfrm>
            <a:off x="538521" y="4822059"/>
            <a:ext cx="1836018" cy="1078798"/>
            <a:chOff x="7026501" y="4509120"/>
            <a:chExt cx="1499710" cy="10787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7ADF33-586E-49A6-922C-804BEC44D81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1785D5-78B6-4A28-A2C7-EE05337C81EC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10BEF8-EBD7-4941-B5DE-2EB361F8CFFD}"/>
              </a:ext>
            </a:extLst>
          </p:cNvPr>
          <p:cNvGrpSpPr/>
          <p:nvPr/>
        </p:nvGrpSpPr>
        <p:grpSpPr>
          <a:xfrm>
            <a:off x="9803764" y="3251726"/>
            <a:ext cx="1753617" cy="1206212"/>
            <a:chOff x="5327019" y="1709568"/>
            <a:chExt cx="2893768" cy="1990456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9516C4-3092-4156-8A11-0A2EF44B960B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4BD4AA-F291-4CCD-B2F5-E4E74AA43006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560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E0293-4252-49C3-B666-C1ADE771A4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F0CA2AB-7B8B-48B0-ABD1-BEC17BAE5984}"/>
              </a:ext>
            </a:extLst>
          </p:cNvPr>
          <p:cNvSpPr/>
          <p:nvPr/>
        </p:nvSpPr>
        <p:spPr>
          <a:xfrm>
            <a:off x="356152" y="294579"/>
            <a:ext cx="11479696" cy="6268843"/>
          </a:xfrm>
          <a:prstGeom prst="frame">
            <a:avLst>
              <a:gd name="adj1" fmla="val 5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D01F-636A-4A24-93B4-E27ED0E89804}"/>
              </a:ext>
            </a:extLst>
          </p:cNvPr>
          <p:cNvSpPr txBox="1"/>
          <p:nvPr/>
        </p:nvSpPr>
        <p:spPr>
          <a:xfrm>
            <a:off x="6760835" y="854227"/>
            <a:ext cx="4853991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36E406-6E63-4605-B03C-B65B44BCC47F}"/>
              </a:ext>
            </a:extLst>
          </p:cNvPr>
          <p:cNvSpPr/>
          <p:nvPr/>
        </p:nvSpPr>
        <p:spPr>
          <a:xfrm>
            <a:off x="6905882" y="3985865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B5227-DCE9-4BA9-BEEB-8EE1AE7CAE0F}"/>
              </a:ext>
            </a:extLst>
          </p:cNvPr>
          <p:cNvSpPr txBox="1"/>
          <p:nvPr/>
        </p:nvSpPr>
        <p:spPr>
          <a:xfrm>
            <a:off x="7544218" y="4372599"/>
            <a:ext cx="4108652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We Create Quality Professional </a:t>
            </a:r>
          </a:p>
          <a:p>
            <a:r>
              <a:rPr lang="en-US" altLang="ko-KR" sz="2000" dirty="0">
                <a:solidFill>
                  <a:schemeClr val="accent1"/>
                </a:solidFill>
              </a:rPr>
              <a:t>PPT Presentation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03897-6CCD-43EA-91BD-1B1FAFB5FD9E}"/>
              </a:ext>
            </a:extLst>
          </p:cNvPr>
          <p:cNvSpPr/>
          <p:nvPr/>
        </p:nvSpPr>
        <p:spPr>
          <a:xfrm>
            <a:off x="6846638" y="1922088"/>
            <a:ext cx="64008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74C83-7EB1-4521-B858-A6C2BAC0370E}"/>
              </a:ext>
            </a:extLst>
          </p:cNvPr>
          <p:cNvSpPr txBox="1"/>
          <p:nvPr/>
        </p:nvSpPr>
        <p:spPr>
          <a:xfrm>
            <a:off x="7524760" y="5157826"/>
            <a:ext cx="387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AD7FD-C16F-4632-A014-C617CFEFEB04}"/>
              </a:ext>
            </a:extLst>
          </p:cNvPr>
          <p:cNvGrpSpPr/>
          <p:nvPr/>
        </p:nvGrpSpPr>
        <p:grpSpPr>
          <a:xfrm>
            <a:off x="4436126" y="4217052"/>
            <a:ext cx="1985613" cy="1997765"/>
            <a:chOff x="7561093" y="1122933"/>
            <a:chExt cx="3309542" cy="3329797"/>
          </a:xfrm>
        </p:grpSpPr>
        <p:sp>
          <p:nvSpPr>
            <p:cNvPr id="11" name="Graphic 28">
              <a:extLst>
                <a:ext uri="{FF2B5EF4-FFF2-40B4-BE49-F238E27FC236}">
                  <a16:creationId xmlns:a16="http://schemas.microsoft.com/office/drawing/2014/main" id="{70D7C82F-B167-44D2-AA89-D5B3FCB9985C}"/>
                </a:ext>
              </a:extLst>
            </p:cNvPr>
            <p:cNvSpPr/>
            <p:nvPr/>
          </p:nvSpPr>
          <p:spPr>
            <a:xfrm>
              <a:off x="7561093" y="1122933"/>
              <a:ext cx="3309542" cy="3329797"/>
            </a:xfrm>
            <a:custGeom>
              <a:avLst/>
              <a:gdLst>
                <a:gd name="connsiteX0" fmla="*/ 2786240 w 6808002"/>
                <a:gd name="connsiteY0" fmla="*/ 129180 h 6849667"/>
                <a:gd name="connsiteX1" fmla="*/ 2727076 w 6808002"/>
                <a:gd name="connsiteY1" fmla="*/ 253341 h 6849667"/>
                <a:gd name="connsiteX2" fmla="*/ 2406258 w 6808002"/>
                <a:gd name="connsiteY2" fmla="*/ 337503 h 6849667"/>
                <a:gd name="connsiteX3" fmla="*/ 2293763 w 6808002"/>
                <a:gd name="connsiteY3" fmla="*/ 258340 h 6849667"/>
                <a:gd name="connsiteX4" fmla="*/ 1953780 w 6808002"/>
                <a:gd name="connsiteY4" fmla="*/ 397500 h 6849667"/>
                <a:gd name="connsiteX5" fmla="*/ 1928781 w 6808002"/>
                <a:gd name="connsiteY5" fmla="*/ 531660 h 6849667"/>
                <a:gd name="connsiteX6" fmla="*/ 1642962 w 6808002"/>
                <a:gd name="connsiteY6" fmla="*/ 699986 h 6849667"/>
                <a:gd name="connsiteX7" fmla="*/ 1514635 w 6808002"/>
                <a:gd name="connsiteY7" fmla="*/ 649988 h 6849667"/>
                <a:gd name="connsiteX8" fmla="*/ 1223815 w 6808002"/>
                <a:gd name="connsiteY8" fmla="*/ 873310 h 6849667"/>
                <a:gd name="connsiteX9" fmla="*/ 1238815 w 6808002"/>
                <a:gd name="connsiteY9" fmla="*/ 1012470 h 6849667"/>
                <a:gd name="connsiteX10" fmla="*/ 1002160 w 6808002"/>
                <a:gd name="connsiteY10" fmla="*/ 1250792 h 6849667"/>
                <a:gd name="connsiteX11" fmla="*/ 868833 w 6808002"/>
                <a:gd name="connsiteY11" fmla="*/ 1240793 h 6849667"/>
                <a:gd name="connsiteX12" fmla="*/ 645510 w 6808002"/>
                <a:gd name="connsiteY12" fmla="*/ 1532445 h 6849667"/>
                <a:gd name="connsiteX13" fmla="*/ 694675 w 6808002"/>
                <a:gd name="connsiteY13" fmla="*/ 1661605 h 6849667"/>
                <a:gd name="connsiteX14" fmla="*/ 527183 w 6808002"/>
                <a:gd name="connsiteY14" fmla="*/ 1949091 h 6849667"/>
                <a:gd name="connsiteX15" fmla="*/ 393856 w 6808002"/>
                <a:gd name="connsiteY15" fmla="*/ 1974090 h 6849667"/>
                <a:gd name="connsiteX16" fmla="*/ 255529 w 6808002"/>
                <a:gd name="connsiteY16" fmla="*/ 2316574 h 6849667"/>
                <a:gd name="connsiteX17" fmla="*/ 334692 w 6808002"/>
                <a:gd name="connsiteY17" fmla="*/ 2430735 h 6849667"/>
                <a:gd name="connsiteX18" fmla="*/ 250530 w 6808002"/>
                <a:gd name="connsiteY18" fmla="*/ 2753219 h 6849667"/>
                <a:gd name="connsiteX19" fmla="*/ 127202 w 6808002"/>
                <a:gd name="connsiteY19" fmla="*/ 2812383 h 6849667"/>
                <a:gd name="connsiteX20" fmla="*/ 78038 w 6808002"/>
                <a:gd name="connsiteY20" fmla="*/ 3179032 h 6849667"/>
                <a:gd name="connsiteX21" fmla="*/ 181366 w 6808002"/>
                <a:gd name="connsiteY21" fmla="*/ 3268194 h 6849667"/>
                <a:gd name="connsiteX22" fmla="*/ 181366 w 6808002"/>
                <a:gd name="connsiteY22" fmla="*/ 3600678 h 6849667"/>
                <a:gd name="connsiteX23" fmla="*/ 78871 w 6808002"/>
                <a:gd name="connsiteY23" fmla="*/ 3690674 h 6849667"/>
                <a:gd name="connsiteX24" fmla="*/ 128035 w 6808002"/>
                <a:gd name="connsiteY24" fmla="*/ 4057322 h 6849667"/>
                <a:gd name="connsiteX25" fmla="*/ 251363 w 6808002"/>
                <a:gd name="connsiteY25" fmla="*/ 4116486 h 6849667"/>
                <a:gd name="connsiteX26" fmla="*/ 335525 w 6808002"/>
                <a:gd name="connsiteY26" fmla="*/ 4438971 h 6849667"/>
                <a:gd name="connsiteX27" fmla="*/ 256363 w 6808002"/>
                <a:gd name="connsiteY27" fmla="*/ 4553132 h 6849667"/>
                <a:gd name="connsiteX28" fmla="*/ 394689 w 6808002"/>
                <a:gd name="connsiteY28" fmla="*/ 4895615 h 6849667"/>
                <a:gd name="connsiteX29" fmla="*/ 528016 w 6808002"/>
                <a:gd name="connsiteY29" fmla="*/ 4920614 h 6849667"/>
                <a:gd name="connsiteX30" fmla="*/ 695508 w 6808002"/>
                <a:gd name="connsiteY30" fmla="*/ 5208100 h 6849667"/>
                <a:gd name="connsiteX31" fmla="*/ 646344 w 6808002"/>
                <a:gd name="connsiteY31" fmla="*/ 5337260 h 6849667"/>
                <a:gd name="connsiteX32" fmla="*/ 867999 w 6808002"/>
                <a:gd name="connsiteY32" fmla="*/ 5629746 h 6849667"/>
                <a:gd name="connsiteX33" fmla="*/ 1006326 w 6808002"/>
                <a:gd name="connsiteY33" fmla="*/ 5614747 h 6849667"/>
                <a:gd name="connsiteX34" fmla="*/ 1242981 w 6808002"/>
                <a:gd name="connsiteY34" fmla="*/ 5853069 h 6849667"/>
                <a:gd name="connsiteX35" fmla="*/ 1227982 w 6808002"/>
                <a:gd name="connsiteY35" fmla="*/ 5992228 h 6849667"/>
                <a:gd name="connsiteX36" fmla="*/ 1518801 w 6808002"/>
                <a:gd name="connsiteY36" fmla="*/ 6215551 h 6849667"/>
                <a:gd name="connsiteX37" fmla="*/ 1647128 w 6808002"/>
                <a:gd name="connsiteY37" fmla="*/ 6165554 h 6849667"/>
                <a:gd name="connsiteX38" fmla="*/ 1932948 w 6808002"/>
                <a:gd name="connsiteY38" fmla="*/ 6333878 h 6849667"/>
                <a:gd name="connsiteX39" fmla="*/ 1957946 w 6808002"/>
                <a:gd name="connsiteY39" fmla="*/ 6468039 h 6849667"/>
                <a:gd name="connsiteX40" fmla="*/ 2297930 w 6808002"/>
                <a:gd name="connsiteY40" fmla="*/ 6607199 h 6849667"/>
                <a:gd name="connsiteX41" fmla="*/ 2411258 w 6808002"/>
                <a:gd name="connsiteY41" fmla="*/ 6528036 h 6849667"/>
                <a:gd name="connsiteX42" fmla="*/ 2732075 w 6808002"/>
                <a:gd name="connsiteY42" fmla="*/ 6612198 h 6849667"/>
                <a:gd name="connsiteX43" fmla="*/ 2791239 w 6808002"/>
                <a:gd name="connsiteY43" fmla="*/ 6736359 h 6849667"/>
                <a:gd name="connsiteX44" fmla="*/ 2929566 w 6808002"/>
                <a:gd name="connsiteY44" fmla="*/ 6855520 h 6849667"/>
                <a:gd name="connsiteX45" fmla="*/ 3049560 w 6808002"/>
                <a:gd name="connsiteY45" fmla="*/ 6855520 h 6849667"/>
                <a:gd name="connsiteX46" fmla="*/ 3157055 w 6808002"/>
                <a:gd name="connsiteY46" fmla="*/ 6786357 h 6849667"/>
                <a:gd name="connsiteX47" fmla="*/ 3246217 w 6808002"/>
                <a:gd name="connsiteY47" fmla="*/ 6682195 h 6849667"/>
                <a:gd name="connsiteX48" fmla="*/ 3577034 w 6808002"/>
                <a:gd name="connsiteY48" fmla="*/ 6682195 h 6849667"/>
                <a:gd name="connsiteX49" fmla="*/ 3666197 w 6808002"/>
                <a:gd name="connsiteY49" fmla="*/ 6786357 h 6849667"/>
                <a:gd name="connsiteX50" fmla="*/ 3769525 w 6808002"/>
                <a:gd name="connsiteY50" fmla="*/ 6855520 h 6849667"/>
                <a:gd name="connsiteX51" fmla="*/ 3897019 w 6808002"/>
                <a:gd name="connsiteY51" fmla="*/ 6855520 h 6849667"/>
                <a:gd name="connsiteX52" fmla="*/ 4031179 w 6808002"/>
                <a:gd name="connsiteY52" fmla="*/ 6736359 h 6849667"/>
                <a:gd name="connsiteX53" fmla="*/ 4090343 w 6808002"/>
                <a:gd name="connsiteY53" fmla="*/ 6612198 h 6849667"/>
                <a:gd name="connsiteX54" fmla="*/ 4411161 w 6808002"/>
                <a:gd name="connsiteY54" fmla="*/ 6528036 h 6849667"/>
                <a:gd name="connsiteX55" fmla="*/ 4524488 w 6808002"/>
                <a:gd name="connsiteY55" fmla="*/ 6607199 h 6849667"/>
                <a:gd name="connsiteX56" fmla="*/ 4864472 w 6808002"/>
                <a:gd name="connsiteY56" fmla="*/ 6468039 h 6849667"/>
                <a:gd name="connsiteX57" fmla="*/ 4889471 w 6808002"/>
                <a:gd name="connsiteY57" fmla="*/ 6333878 h 6849667"/>
                <a:gd name="connsiteX58" fmla="*/ 5175290 w 6808002"/>
                <a:gd name="connsiteY58" fmla="*/ 6165554 h 6849667"/>
                <a:gd name="connsiteX59" fmla="*/ 5303617 w 6808002"/>
                <a:gd name="connsiteY59" fmla="*/ 6215551 h 6849667"/>
                <a:gd name="connsiteX60" fmla="*/ 5594437 w 6808002"/>
                <a:gd name="connsiteY60" fmla="*/ 5992228 h 6849667"/>
                <a:gd name="connsiteX61" fmla="*/ 5579437 w 6808002"/>
                <a:gd name="connsiteY61" fmla="*/ 5853069 h 6849667"/>
                <a:gd name="connsiteX62" fmla="*/ 5816092 w 6808002"/>
                <a:gd name="connsiteY62" fmla="*/ 5614747 h 6849667"/>
                <a:gd name="connsiteX63" fmla="*/ 5954419 w 6808002"/>
                <a:gd name="connsiteY63" fmla="*/ 5629746 h 6849667"/>
                <a:gd name="connsiteX64" fmla="*/ 6176075 w 6808002"/>
                <a:gd name="connsiteY64" fmla="*/ 5337260 h 6849667"/>
                <a:gd name="connsiteX65" fmla="*/ 6126910 w 6808002"/>
                <a:gd name="connsiteY65" fmla="*/ 5208100 h 6849667"/>
                <a:gd name="connsiteX66" fmla="*/ 6294402 w 6808002"/>
                <a:gd name="connsiteY66" fmla="*/ 4920614 h 6849667"/>
                <a:gd name="connsiteX67" fmla="*/ 6427729 w 6808002"/>
                <a:gd name="connsiteY67" fmla="*/ 4895615 h 6849667"/>
                <a:gd name="connsiteX68" fmla="*/ 6566056 w 6808002"/>
                <a:gd name="connsiteY68" fmla="*/ 4553132 h 6849667"/>
                <a:gd name="connsiteX69" fmla="*/ 6486893 w 6808002"/>
                <a:gd name="connsiteY69" fmla="*/ 4438971 h 6849667"/>
                <a:gd name="connsiteX70" fmla="*/ 6571055 w 6808002"/>
                <a:gd name="connsiteY70" fmla="*/ 4116486 h 6849667"/>
                <a:gd name="connsiteX71" fmla="*/ 6694383 w 6808002"/>
                <a:gd name="connsiteY71" fmla="*/ 4057322 h 6849667"/>
                <a:gd name="connsiteX72" fmla="*/ 6811877 w 6808002"/>
                <a:gd name="connsiteY72" fmla="*/ 3879831 h 6849667"/>
                <a:gd name="connsiteX73" fmla="*/ 6811877 w 6808002"/>
                <a:gd name="connsiteY73" fmla="*/ 3828167 h 6849667"/>
                <a:gd name="connsiteX74" fmla="*/ 6733547 w 6808002"/>
                <a:gd name="connsiteY74" fmla="*/ 3679841 h 6849667"/>
                <a:gd name="connsiteX75" fmla="*/ 6629386 w 6808002"/>
                <a:gd name="connsiteY75" fmla="*/ 3591512 h 6849667"/>
                <a:gd name="connsiteX76" fmla="*/ 6629386 w 6808002"/>
                <a:gd name="connsiteY76" fmla="*/ 3259028 h 6849667"/>
                <a:gd name="connsiteX77" fmla="*/ 6732714 w 6808002"/>
                <a:gd name="connsiteY77" fmla="*/ 3169866 h 6849667"/>
                <a:gd name="connsiteX78" fmla="*/ 6811044 w 6808002"/>
                <a:gd name="connsiteY78" fmla="*/ 3013207 h 6849667"/>
                <a:gd name="connsiteX79" fmla="*/ 6811044 w 6808002"/>
                <a:gd name="connsiteY79" fmla="*/ 2990708 h 6849667"/>
                <a:gd name="connsiteX80" fmla="*/ 6683550 w 6808002"/>
                <a:gd name="connsiteY80" fmla="*/ 2803217 h 6849667"/>
                <a:gd name="connsiteX81" fmla="*/ 6560223 w 6808002"/>
                <a:gd name="connsiteY81" fmla="*/ 2744053 h 6849667"/>
                <a:gd name="connsiteX82" fmla="*/ 6476060 w 6808002"/>
                <a:gd name="connsiteY82" fmla="*/ 2421569 h 6849667"/>
                <a:gd name="connsiteX83" fmla="*/ 6555223 w 6808002"/>
                <a:gd name="connsiteY83" fmla="*/ 2307407 h 6849667"/>
                <a:gd name="connsiteX84" fmla="*/ 6416896 w 6808002"/>
                <a:gd name="connsiteY84" fmla="*/ 1964924 h 6849667"/>
                <a:gd name="connsiteX85" fmla="*/ 6283569 w 6808002"/>
                <a:gd name="connsiteY85" fmla="*/ 1939925 h 6849667"/>
                <a:gd name="connsiteX86" fmla="*/ 6116078 w 6808002"/>
                <a:gd name="connsiteY86" fmla="*/ 1652439 h 6849667"/>
                <a:gd name="connsiteX87" fmla="*/ 6165242 w 6808002"/>
                <a:gd name="connsiteY87" fmla="*/ 1523279 h 6849667"/>
                <a:gd name="connsiteX88" fmla="*/ 5943586 w 6808002"/>
                <a:gd name="connsiteY88" fmla="*/ 1230793 h 6849667"/>
                <a:gd name="connsiteX89" fmla="*/ 5805260 w 6808002"/>
                <a:gd name="connsiteY89" fmla="*/ 1245792 h 6849667"/>
                <a:gd name="connsiteX90" fmla="*/ 5568604 w 6808002"/>
                <a:gd name="connsiteY90" fmla="*/ 1007471 h 6849667"/>
                <a:gd name="connsiteX91" fmla="*/ 5583603 w 6808002"/>
                <a:gd name="connsiteY91" fmla="*/ 868311 h 6849667"/>
                <a:gd name="connsiteX92" fmla="*/ 5292784 w 6808002"/>
                <a:gd name="connsiteY92" fmla="*/ 644988 h 6849667"/>
                <a:gd name="connsiteX93" fmla="*/ 5164457 w 6808002"/>
                <a:gd name="connsiteY93" fmla="*/ 694986 h 6849667"/>
                <a:gd name="connsiteX94" fmla="*/ 4878638 w 6808002"/>
                <a:gd name="connsiteY94" fmla="*/ 526661 h 6849667"/>
                <a:gd name="connsiteX95" fmla="*/ 4853639 w 6808002"/>
                <a:gd name="connsiteY95" fmla="*/ 392500 h 6849667"/>
                <a:gd name="connsiteX96" fmla="*/ 4513656 w 6808002"/>
                <a:gd name="connsiteY96" fmla="*/ 253341 h 6849667"/>
                <a:gd name="connsiteX97" fmla="*/ 4399495 w 6808002"/>
                <a:gd name="connsiteY97" fmla="*/ 332503 h 6849667"/>
                <a:gd name="connsiteX98" fmla="*/ 4078677 w 6808002"/>
                <a:gd name="connsiteY98" fmla="*/ 248341 h 6849667"/>
                <a:gd name="connsiteX99" fmla="*/ 4019513 w 6808002"/>
                <a:gd name="connsiteY99" fmla="*/ 124180 h 6849667"/>
                <a:gd name="connsiteX100" fmla="*/ 3857854 w 6808002"/>
                <a:gd name="connsiteY100" fmla="*/ 20 h 6849667"/>
                <a:gd name="connsiteX101" fmla="*/ 3784524 w 6808002"/>
                <a:gd name="connsiteY101" fmla="*/ 20 h 6849667"/>
                <a:gd name="connsiteX102" fmla="*/ 3654531 w 6808002"/>
                <a:gd name="connsiteY102" fmla="*/ 74183 h 6849667"/>
                <a:gd name="connsiteX103" fmla="*/ 3566202 w 6808002"/>
                <a:gd name="connsiteY103" fmla="*/ 178344 h 6849667"/>
                <a:gd name="connsiteX104" fmla="*/ 3235384 w 6808002"/>
                <a:gd name="connsiteY104" fmla="*/ 178344 h 6849667"/>
                <a:gd name="connsiteX105" fmla="*/ 3151222 w 6808002"/>
                <a:gd name="connsiteY105" fmla="*/ 79182 h 6849667"/>
                <a:gd name="connsiteX106" fmla="*/ 2982897 w 6808002"/>
                <a:gd name="connsiteY106" fmla="*/ 20 h 6849667"/>
                <a:gd name="connsiteX107" fmla="*/ 2982063 w 6808002"/>
                <a:gd name="connsiteY107" fmla="*/ 20 h 6849667"/>
                <a:gd name="connsiteX108" fmla="*/ 2786240 w 6808002"/>
                <a:gd name="connsiteY108" fmla="*/ 129180 h 684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808002" h="6849667">
                  <a:moveTo>
                    <a:pt x="2786240" y="129180"/>
                  </a:moveTo>
                  <a:lnTo>
                    <a:pt x="2727076" y="253341"/>
                  </a:lnTo>
                  <a:cubicBezTo>
                    <a:pt x="2672912" y="377501"/>
                    <a:pt x="2514586" y="416666"/>
                    <a:pt x="2406258" y="337503"/>
                  </a:cubicBezTo>
                  <a:lnTo>
                    <a:pt x="2293763" y="258340"/>
                  </a:lnTo>
                  <a:cubicBezTo>
                    <a:pt x="2165436" y="164178"/>
                    <a:pt x="1982945" y="243341"/>
                    <a:pt x="1953780" y="397500"/>
                  </a:cubicBezTo>
                  <a:lnTo>
                    <a:pt x="1928781" y="531660"/>
                  </a:lnTo>
                  <a:cubicBezTo>
                    <a:pt x="1903782" y="665821"/>
                    <a:pt x="1766289" y="744983"/>
                    <a:pt x="1642962" y="699986"/>
                  </a:cubicBezTo>
                  <a:lnTo>
                    <a:pt x="1514635" y="649988"/>
                  </a:lnTo>
                  <a:cubicBezTo>
                    <a:pt x="1366309" y="595824"/>
                    <a:pt x="1208816" y="714151"/>
                    <a:pt x="1223815" y="873310"/>
                  </a:cubicBezTo>
                  <a:lnTo>
                    <a:pt x="1238815" y="1012470"/>
                  </a:lnTo>
                  <a:cubicBezTo>
                    <a:pt x="1253814" y="1146631"/>
                    <a:pt x="1140486" y="1260792"/>
                    <a:pt x="1002160" y="1250792"/>
                  </a:cubicBezTo>
                  <a:lnTo>
                    <a:pt x="868833" y="1240793"/>
                  </a:lnTo>
                  <a:cubicBezTo>
                    <a:pt x="709674" y="1224960"/>
                    <a:pt x="591346" y="1384119"/>
                    <a:pt x="645510" y="1532445"/>
                  </a:cubicBezTo>
                  <a:lnTo>
                    <a:pt x="694675" y="1661605"/>
                  </a:lnTo>
                  <a:cubicBezTo>
                    <a:pt x="743839" y="1790766"/>
                    <a:pt x="660510" y="1929092"/>
                    <a:pt x="527183" y="1949091"/>
                  </a:cubicBezTo>
                  <a:lnTo>
                    <a:pt x="393856" y="1974090"/>
                  </a:lnTo>
                  <a:cubicBezTo>
                    <a:pt x="236364" y="1999089"/>
                    <a:pt x="162200" y="2182414"/>
                    <a:pt x="255529" y="2316574"/>
                  </a:cubicBezTo>
                  <a:lnTo>
                    <a:pt x="334692" y="2430735"/>
                  </a:lnTo>
                  <a:cubicBezTo>
                    <a:pt x="413855" y="2539896"/>
                    <a:pt x="373857" y="2698222"/>
                    <a:pt x="250530" y="2753219"/>
                  </a:cubicBezTo>
                  <a:lnTo>
                    <a:pt x="127202" y="2812383"/>
                  </a:lnTo>
                  <a:cubicBezTo>
                    <a:pt x="-16124" y="2876547"/>
                    <a:pt x="-45289" y="3074870"/>
                    <a:pt x="78038" y="3179032"/>
                  </a:cubicBezTo>
                  <a:lnTo>
                    <a:pt x="181366" y="3268194"/>
                  </a:lnTo>
                  <a:cubicBezTo>
                    <a:pt x="284695" y="3352357"/>
                    <a:pt x="284695" y="3516515"/>
                    <a:pt x="181366" y="3600678"/>
                  </a:cubicBezTo>
                  <a:lnTo>
                    <a:pt x="78871" y="3690674"/>
                  </a:lnTo>
                  <a:cubicBezTo>
                    <a:pt x="-44456" y="3794835"/>
                    <a:pt x="-19457" y="3988159"/>
                    <a:pt x="128035" y="4057322"/>
                  </a:cubicBezTo>
                  <a:lnTo>
                    <a:pt x="251363" y="4116486"/>
                  </a:lnTo>
                  <a:cubicBezTo>
                    <a:pt x="374690" y="4170650"/>
                    <a:pt x="413855" y="4329809"/>
                    <a:pt x="335525" y="4438971"/>
                  </a:cubicBezTo>
                  <a:lnTo>
                    <a:pt x="256363" y="4553132"/>
                  </a:lnTo>
                  <a:cubicBezTo>
                    <a:pt x="163034" y="4682292"/>
                    <a:pt x="241363" y="4865617"/>
                    <a:pt x="394689" y="4895615"/>
                  </a:cubicBezTo>
                  <a:lnTo>
                    <a:pt x="528016" y="4920614"/>
                  </a:lnTo>
                  <a:cubicBezTo>
                    <a:pt x="661343" y="4945613"/>
                    <a:pt x="740506" y="5083939"/>
                    <a:pt x="695508" y="5208100"/>
                  </a:cubicBezTo>
                  <a:lnTo>
                    <a:pt x="646344" y="5337260"/>
                  </a:lnTo>
                  <a:cubicBezTo>
                    <a:pt x="592180" y="5486420"/>
                    <a:pt x="710507" y="5644746"/>
                    <a:pt x="867999" y="5629746"/>
                  </a:cubicBezTo>
                  <a:lnTo>
                    <a:pt x="1006326" y="5614747"/>
                  </a:lnTo>
                  <a:cubicBezTo>
                    <a:pt x="1139653" y="5599748"/>
                    <a:pt x="1252981" y="5713909"/>
                    <a:pt x="1242981" y="5853069"/>
                  </a:cubicBezTo>
                  <a:lnTo>
                    <a:pt x="1227982" y="5992228"/>
                  </a:lnTo>
                  <a:cubicBezTo>
                    <a:pt x="1212983" y="6150554"/>
                    <a:pt x="1371308" y="6269715"/>
                    <a:pt x="1518801" y="6215551"/>
                  </a:cubicBezTo>
                  <a:lnTo>
                    <a:pt x="1647128" y="6165554"/>
                  </a:lnTo>
                  <a:cubicBezTo>
                    <a:pt x="1775455" y="6115556"/>
                    <a:pt x="1913782" y="6200552"/>
                    <a:pt x="1932948" y="6333878"/>
                  </a:cubicBezTo>
                  <a:lnTo>
                    <a:pt x="1957946" y="6468039"/>
                  </a:lnTo>
                  <a:cubicBezTo>
                    <a:pt x="1982945" y="6626364"/>
                    <a:pt x="2165436" y="6701361"/>
                    <a:pt x="2297930" y="6607199"/>
                  </a:cubicBezTo>
                  <a:lnTo>
                    <a:pt x="2411258" y="6528036"/>
                  </a:lnTo>
                  <a:cubicBezTo>
                    <a:pt x="2519586" y="6448873"/>
                    <a:pt x="2677911" y="6488038"/>
                    <a:pt x="2732075" y="6612198"/>
                  </a:cubicBezTo>
                  <a:lnTo>
                    <a:pt x="2791239" y="6736359"/>
                  </a:lnTo>
                  <a:cubicBezTo>
                    <a:pt x="2818738" y="6798023"/>
                    <a:pt x="2871235" y="6838854"/>
                    <a:pt x="2929566" y="6855520"/>
                  </a:cubicBezTo>
                  <a:lnTo>
                    <a:pt x="3049560" y="6855520"/>
                  </a:lnTo>
                  <a:cubicBezTo>
                    <a:pt x="3089558" y="6844687"/>
                    <a:pt x="3127056" y="6822188"/>
                    <a:pt x="3157055" y="6786357"/>
                  </a:cubicBezTo>
                  <a:lnTo>
                    <a:pt x="3246217" y="6682195"/>
                  </a:lnTo>
                  <a:cubicBezTo>
                    <a:pt x="3330380" y="6578034"/>
                    <a:pt x="3492872" y="6578034"/>
                    <a:pt x="3577034" y="6682195"/>
                  </a:cubicBezTo>
                  <a:lnTo>
                    <a:pt x="3666197" y="6786357"/>
                  </a:lnTo>
                  <a:cubicBezTo>
                    <a:pt x="3695362" y="6821355"/>
                    <a:pt x="3731193" y="6843854"/>
                    <a:pt x="3769525" y="6855520"/>
                  </a:cubicBezTo>
                  <a:lnTo>
                    <a:pt x="3897019" y="6855520"/>
                  </a:lnTo>
                  <a:cubicBezTo>
                    <a:pt x="3952849" y="6838021"/>
                    <a:pt x="4002847" y="6798023"/>
                    <a:pt x="4031179" y="6736359"/>
                  </a:cubicBezTo>
                  <a:lnTo>
                    <a:pt x="4090343" y="6612198"/>
                  </a:lnTo>
                  <a:cubicBezTo>
                    <a:pt x="4144507" y="6488038"/>
                    <a:pt x="4302833" y="6448873"/>
                    <a:pt x="4411161" y="6528036"/>
                  </a:cubicBezTo>
                  <a:lnTo>
                    <a:pt x="4524488" y="6607199"/>
                  </a:lnTo>
                  <a:cubicBezTo>
                    <a:pt x="4652816" y="6701361"/>
                    <a:pt x="4835307" y="6622198"/>
                    <a:pt x="4864472" y="6468039"/>
                  </a:cubicBezTo>
                  <a:lnTo>
                    <a:pt x="4889471" y="6333878"/>
                  </a:lnTo>
                  <a:cubicBezTo>
                    <a:pt x="4914469" y="6199718"/>
                    <a:pt x="5051963" y="6120556"/>
                    <a:pt x="5175290" y="6165554"/>
                  </a:cubicBezTo>
                  <a:lnTo>
                    <a:pt x="5303617" y="6215551"/>
                  </a:lnTo>
                  <a:cubicBezTo>
                    <a:pt x="5451943" y="6269715"/>
                    <a:pt x="5609436" y="6151388"/>
                    <a:pt x="5594437" y="5992228"/>
                  </a:cubicBezTo>
                  <a:lnTo>
                    <a:pt x="5579437" y="5853069"/>
                  </a:lnTo>
                  <a:cubicBezTo>
                    <a:pt x="5564438" y="5718908"/>
                    <a:pt x="5677766" y="5604747"/>
                    <a:pt x="5816092" y="5614747"/>
                  </a:cubicBezTo>
                  <a:lnTo>
                    <a:pt x="5954419" y="5629746"/>
                  </a:lnTo>
                  <a:cubicBezTo>
                    <a:pt x="6111911" y="5644746"/>
                    <a:pt x="6230239" y="5485586"/>
                    <a:pt x="6176075" y="5337260"/>
                  </a:cubicBezTo>
                  <a:lnTo>
                    <a:pt x="6126910" y="5208100"/>
                  </a:lnTo>
                  <a:cubicBezTo>
                    <a:pt x="6077746" y="5078940"/>
                    <a:pt x="6161076" y="4940613"/>
                    <a:pt x="6294402" y="4920614"/>
                  </a:cubicBezTo>
                  <a:lnTo>
                    <a:pt x="6427729" y="4895615"/>
                  </a:lnTo>
                  <a:cubicBezTo>
                    <a:pt x="6585221" y="4870616"/>
                    <a:pt x="6659385" y="4687292"/>
                    <a:pt x="6566056" y="4553132"/>
                  </a:cubicBezTo>
                  <a:lnTo>
                    <a:pt x="6486893" y="4438971"/>
                  </a:lnTo>
                  <a:cubicBezTo>
                    <a:pt x="6407730" y="4329809"/>
                    <a:pt x="6447728" y="4171484"/>
                    <a:pt x="6571055" y="4116486"/>
                  </a:cubicBezTo>
                  <a:lnTo>
                    <a:pt x="6694383" y="4057322"/>
                  </a:lnTo>
                  <a:cubicBezTo>
                    <a:pt x="6763546" y="4019824"/>
                    <a:pt x="6804377" y="3952327"/>
                    <a:pt x="6811877" y="3879831"/>
                  </a:cubicBezTo>
                  <a:lnTo>
                    <a:pt x="6811877" y="3828167"/>
                  </a:lnTo>
                  <a:cubicBezTo>
                    <a:pt x="6806044" y="3773169"/>
                    <a:pt x="6780212" y="3719839"/>
                    <a:pt x="6733547" y="3679841"/>
                  </a:cubicBezTo>
                  <a:lnTo>
                    <a:pt x="6629386" y="3591512"/>
                  </a:lnTo>
                  <a:cubicBezTo>
                    <a:pt x="6526058" y="3502349"/>
                    <a:pt x="6526058" y="3343191"/>
                    <a:pt x="6629386" y="3259028"/>
                  </a:cubicBezTo>
                  <a:lnTo>
                    <a:pt x="6732714" y="3169866"/>
                  </a:lnTo>
                  <a:cubicBezTo>
                    <a:pt x="6782712" y="3127368"/>
                    <a:pt x="6807711" y="3070704"/>
                    <a:pt x="6811044" y="3013207"/>
                  </a:cubicBezTo>
                  <a:lnTo>
                    <a:pt x="6811044" y="2990708"/>
                  </a:lnTo>
                  <a:cubicBezTo>
                    <a:pt x="6806878" y="2914045"/>
                    <a:pt x="6763546" y="2840715"/>
                    <a:pt x="6683550" y="2803217"/>
                  </a:cubicBezTo>
                  <a:lnTo>
                    <a:pt x="6560223" y="2744053"/>
                  </a:lnTo>
                  <a:cubicBezTo>
                    <a:pt x="6436895" y="2689889"/>
                    <a:pt x="6397730" y="2530730"/>
                    <a:pt x="6476060" y="2421569"/>
                  </a:cubicBezTo>
                  <a:lnTo>
                    <a:pt x="6555223" y="2307407"/>
                  </a:lnTo>
                  <a:cubicBezTo>
                    <a:pt x="6648552" y="2178247"/>
                    <a:pt x="6570222" y="1994923"/>
                    <a:pt x="6416896" y="1964924"/>
                  </a:cubicBezTo>
                  <a:lnTo>
                    <a:pt x="6283569" y="1939925"/>
                  </a:lnTo>
                  <a:cubicBezTo>
                    <a:pt x="6150242" y="1914927"/>
                    <a:pt x="6071080" y="1776600"/>
                    <a:pt x="6116078" y="1652439"/>
                  </a:cubicBezTo>
                  <a:lnTo>
                    <a:pt x="6165242" y="1523279"/>
                  </a:lnTo>
                  <a:cubicBezTo>
                    <a:pt x="6219406" y="1374119"/>
                    <a:pt x="6101078" y="1215794"/>
                    <a:pt x="5943586" y="1230793"/>
                  </a:cubicBezTo>
                  <a:lnTo>
                    <a:pt x="5805260" y="1245792"/>
                  </a:lnTo>
                  <a:cubicBezTo>
                    <a:pt x="5671933" y="1260792"/>
                    <a:pt x="5558605" y="1146631"/>
                    <a:pt x="5568604" y="1007471"/>
                  </a:cubicBezTo>
                  <a:lnTo>
                    <a:pt x="5583603" y="868311"/>
                  </a:lnTo>
                  <a:cubicBezTo>
                    <a:pt x="5598603" y="709985"/>
                    <a:pt x="5440277" y="590824"/>
                    <a:pt x="5292784" y="644988"/>
                  </a:cubicBezTo>
                  <a:lnTo>
                    <a:pt x="5164457" y="694986"/>
                  </a:lnTo>
                  <a:cubicBezTo>
                    <a:pt x="5036130" y="744983"/>
                    <a:pt x="4897803" y="659987"/>
                    <a:pt x="4878638" y="526661"/>
                  </a:cubicBezTo>
                  <a:lnTo>
                    <a:pt x="4853639" y="392500"/>
                  </a:lnTo>
                  <a:cubicBezTo>
                    <a:pt x="4828640" y="234175"/>
                    <a:pt x="4646149" y="159178"/>
                    <a:pt x="4513656" y="253341"/>
                  </a:cubicBezTo>
                  <a:lnTo>
                    <a:pt x="4399495" y="332503"/>
                  </a:lnTo>
                  <a:cubicBezTo>
                    <a:pt x="4291166" y="411666"/>
                    <a:pt x="4132841" y="372501"/>
                    <a:pt x="4078677" y="248341"/>
                  </a:cubicBezTo>
                  <a:lnTo>
                    <a:pt x="4019513" y="124180"/>
                  </a:lnTo>
                  <a:cubicBezTo>
                    <a:pt x="3988681" y="54184"/>
                    <a:pt x="3926184" y="11686"/>
                    <a:pt x="3857854" y="20"/>
                  </a:cubicBezTo>
                  <a:lnTo>
                    <a:pt x="3784524" y="20"/>
                  </a:lnTo>
                  <a:cubicBezTo>
                    <a:pt x="3736193" y="8352"/>
                    <a:pt x="3690362" y="31685"/>
                    <a:pt x="3654531" y="74183"/>
                  </a:cubicBezTo>
                  <a:lnTo>
                    <a:pt x="3566202" y="178344"/>
                  </a:lnTo>
                  <a:cubicBezTo>
                    <a:pt x="3477039" y="282506"/>
                    <a:pt x="3319547" y="282506"/>
                    <a:pt x="3235384" y="178344"/>
                  </a:cubicBezTo>
                  <a:lnTo>
                    <a:pt x="3151222" y="79182"/>
                  </a:lnTo>
                  <a:cubicBezTo>
                    <a:pt x="3106224" y="25018"/>
                    <a:pt x="3044560" y="-814"/>
                    <a:pt x="2982897" y="20"/>
                  </a:cubicBezTo>
                  <a:lnTo>
                    <a:pt x="2982063" y="20"/>
                  </a:lnTo>
                  <a:cubicBezTo>
                    <a:pt x="2902901" y="853"/>
                    <a:pt x="2825404" y="45017"/>
                    <a:pt x="2786240" y="129180"/>
                  </a:cubicBezTo>
                  <a:close/>
                </a:path>
              </a:pathLst>
            </a:custGeom>
            <a:solidFill>
              <a:schemeClr val="accent2"/>
            </a:solidFill>
            <a:ln w="8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3">
              <a:extLst>
                <a:ext uri="{FF2B5EF4-FFF2-40B4-BE49-F238E27FC236}">
                  <a16:creationId xmlns:a16="http://schemas.microsoft.com/office/drawing/2014/main" id="{84811A88-7F44-413C-A88D-478001FFA267}"/>
                </a:ext>
              </a:extLst>
            </p:cNvPr>
            <p:cNvSpPr/>
            <p:nvPr/>
          </p:nvSpPr>
          <p:spPr>
            <a:xfrm>
              <a:off x="7804960" y="1368293"/>
              <a:ext cx="2821808" cy="2839077"/>
            </a:xfrm>
            <a:custGeom>
              <a:avLst/>
              <a:gdLst>
                <a:gd name="connsiteX0" fmla="*/ 1768155 w 4319084"/>
                <a:gd name="connsiteY0" fmla="*/ 81953 h 4345517"/>
                <a:gd name="connsiteX1" fmla="*/ 1730621 w 4319084"/>
                <a:gd name="connsiteY1" fmla="*/ 160723 h 4345517"/>
                <a:gd name="connsiteX2" fmla="*/ 1527090 w 4319084"/>
                <a:gd name="connsiteY2" fmla="*/ 214116 h 4345517"/>
                <a:gd name="connsiteX3" fmla="*/ 1455722 w 4319084"/>
                <a:gd name="connsiteY3" fmla="*/ 163894 h 4345517"/>
                <a:gd name="connsiteX4" fmla="*/ 1240032 w 4319084"/>
                <a:gd name="connsiteY4" fmla="*/ 252179 h 4345517"/>
                <a:gd name="connsiteX5" fmla="*/ 1224173 w 4319084"/>
                <a:gd name="connsiteY5" fmla="*/ 337292 h 4345517"/>
                <a:gd name="connsiteX6" fmla="*/ 1042845 w 4319084"/>
                <a:gd name="connsiteY6" fmla="*/ 444080 h 4345517"/>
                <a:gd name="connsiteX7" fmla="*/ 961433 w 4319084"/>
                <a:gd name="connsiteY7" fmla="*/ 412361 h 4345517"/>
                <a:gd name="connsiteX8" fmla="*/ 776933 w 4319084"/>
                <a:gd name="connsiteY8" fmla="*/ 554039 h 4345517"/>
                <a:gd name="connsiteX9" fmla="*/ 786449 w 4319084"/>
                <a:gd name="connsiteY9" fmla="*/ 642324 h 4345517"/>
                <a:gd name="connsiteX10" fmla="*/ 636312 w 4319084"/>
                <a:gd name="connsiteY10" fmla="*/ 793519 h 4345517"/>
                <a:gd name="connsiteX11" fmla="*/ 551727 w 4319084"/>
                <a:gd name="connsiteY11" fmla="*/ 787175 h 4345517"/>
                <a:gd name="connsiteX12" fmla="*/ 410049 w 4319084"/>
                <a:gd name="connsiteY12" fmla="*/ 972203 h 4345517"/>
                <a:gd name="connsiteX13" fmla="*/ 441239 w 4319084"/>
                <a:gd name="connsiteY13" fmla="*/ 1054144 h 4345517"/>
                <a:gd name="connsiteX14" fmla="*/ 334980 w 4319084"/>
                <a:gd name="connsiteY14" fmla="*/ 1236529 h 4345517"/>
                <a:gd name="connsiteX15" fmla="*/ 250396 w 4319084"/>
                <a:gd name="connsiteY15" fmla="*/ 1252388 h 4345517"/>
                <a:gd name="connsiteX16" fmla="*/ 162640 w 4319084"/>
                <a:gd name="connsiteY16" fmla="*/ 1469664 h 4345517"/>
                <a:gd name="connsiteX17" fmla="*/ 212862 w 4319084"/>
                <a:gd name="connsiteY17" fmla="*/ 1542090 h 4345517"/>
                <a:gd name="connsiteX18" fmla="*/ 159468 w 4319084"/>
                <a:gd name="connsiteY18" fmla="*/ 1746678 h 4345517"/>
                <a:gd name="connsiteX19" fmla="*/ 81227 w 4319084"/>
                <a:gd name="connsiteY19" fmla="*/ 1784212 h 4345517"/>
                <a:gd name="connsiteX20" fmla="*/ 50037 w 4319084"/>
                <a:gd name="connsiteY20" fmla="*/ 2016819 h 4345517"/>
                <a:gd name="connsiteX21" fmla="*/ 115590 w 4319084"/>
                <a:gd name="connsiteY21" fmla="*/ 2073385 h 4345517"/>
                <a:gd name="connsiteX22" fmla="*/ 115590 w 4319084"/>
                <a:gd name="connsiteY22" fmla="*/ 2284317 h 4345517"/>
                <a:gd name="connsiteX23" fmla="*/ 50037 w 4319084"/>
                <a:gd name="connsiteY23" fmla="*/ 2340882 h 4345517"/>
                <a:gd name="connsiteX24" fmla="*/ 81227 w 4319084"/>
                <a:gd name="connsiteY24" fmla="*/ 2573489 h 4345517"/>
                <a:gd name="connsiteX25" fmla="*/ 159468 w 4319084"/>
                <a:gd name="connsiteY25" fmla="*/ 2611023 h 4345517"/>
                <a:gd name="connsiteX26" fmla="*/ 212862 w 4319084"/>
                <a:gd name="connsiteY26" fmla="*/ 2815612 h 4345517"/>
                <a:gd name="connsiteX27" fmla="*/ 162640 w 4319084"/>
                <a:gd name="connsiteY27" fmla="*/ 2888037 h 4345517"/>
                <a:gd name="connsiteX28" fmla="*/ 250396 w 4319084"/>
                <a:gd name="connsiteY28" fmla="*/ 3105313 h 4345517"/>
                <a:gd name="connsiteX29" fmla="*/ 334980 w 4319084"/>
                <a:gd name="connsiteY29" fmla="*/ 3121173 h 4345517"/>
                <a:gd name="connsiteX30" fmla="*/ 441239 w 4319084"/>
                <a:gd name="connsiteY30" fmla="*/ 3303557 h 4345517"/>
                <a:gd name="connsiteX31" fmla="*/ 410049 w 4319084"/>
                <a:gd name="connsiteY31" fmla="*/ 3385498 h 4345517"/>
                <a:gd name="connsiteX32" fmla="*/ 550670 w 4319084"/>
                <a:gd name="connsiteY32" fmla="*/ 3571055 h 4345517"/>
                <a:gd name="connsiteX33" fmla="*/ 638426 w 4319084"/>
                <a:gd name="connsiteY33" fmla="*/ 3561539 h 4345517"/>
                <a:gd name="connsiteX34" fmla="*/ 788563 w 4319084"/>
                <a:gd name="connsiteY34" fmla="*/ 3712734 h 4345517"/>
                <a:gd name="connsiteX35" fmla="*/ 779048 w 4319084"/>
                <a:gd name="connsiteY35" fmla="*/ 3801019 h 4345517"/>
                <a:gd name="connsiteX36" fmla="*/ 963547 w 4319084"/>
                <a:gd name="connsiteY36" fmla="*/ 3942697 h 4345517"/>
                <a:gd name="connsiteX37" fmla="*/ 1044960 w 4319084"/>
                <a:gd name="connsiteY37" fmla="*/ 3910978 h 4345517"/>
                <a:gd name="connsiteX38" fmla="*/ 1226287 w 4319084"/>
                <a:gd name="connsiteY38" fmla="*/ 4017766 h 4345517"/>
                <a:gd name="connsiteX39" fmla="*/ 1242147 w 4319084"/>
                <a:gd name="connsiteY39" fmla="*/ 4102879 h 4345517"/>
                <a:gd name="connsiteX40" fmla="*/ 1457837 w 4319084"/>
                <a:gd name="connsiteY40" fmla="*/ 4191163 h 4345517"/>
                <a:gd name="connsiteX41" fmla="*/ 1529733 w 4319084"/>
                <a:gd name="connsiteY41" fmla="*/ 4140942 h 4345517"/>
                <a:gd name="connsiteX42" fmla="*/ 1733264 w 4319084"/>
                <a:gd name="connsiteY42" fmla="*/ 4194336 h 4345517"/>
                <a:gd name="connsiteX43" fmla="*/ 1770798 w 4319084"/>
                <a:gd name="connsiteY43" fmla="*/ 4273105 h 4345517"/>
                <a:gd name="connsiteX44" fmla="*/ 1858555 w 4319084"/>
                <a:gd name="connsiteY44" fmla="*/ 4348702 h 4345517"/>
                <a:gd name="connsiteX45" fmla="*/ 1935209 w 4319084"/>
                <a:gd name="connsiteY45" fmla="*/ 4348702 h 4345517"/>
                <a:gd name="connsiteX46" fmla="*/ 2003405 w 4319084"/>
                <a:gd name="connsiteY46" fmla="*/ 4304824 h 4345517"/>
                <a:gd name="connsiteX47" fmla="*/ 2059971 w 4319084"/>
                <a:gd name="connsiteY47" fmla="*/ 4238742 h 4345517"/>
                <a:gd name="connsiteX48" fmla="*/ 2269846 w 4319084"/>
                <a:gd name="connsiteY48" fmla="*/ 4238742 h 4345517"/>
                <a:gd name="connsiteX49" fmla="*/ 2326412 w 4319084"/>
                <a:gd name="connsiteY49" fmla="*/ 4304824 h 4345517"/>
                <a:gd name="connsiteX50" fmla="*/ 2391964 w 4319084"/>
                <a:gd name="connsiteY50" fmla="*/ 4348702 h 4345517"/>
                <a:gd name="connsiteX51" fmla="*/ 2472848 w 4319084"/>
                <a:gd name="connsiteY51" fmla="*/ 4348702 h 4345517"/>
                <a:gd name="connsiteX52" fmla="*/ 2557961 w 4319084"/>
                <a:gd name="connsiteY52" fmla="*/ 4273105 h 4345517"/>
                <a:gd name="connsiteX53" fmla="*/ 2595495 w 4319084"/>
                <a:gd name="connsiteY53" fmla="*/ 4194336 h 4345517"/>
                <a:gd name="connsiteX54" fmla="*/ 2799026 w 4319084"/>
                <a:gd name="connsiteY54" fmla="*/ 4140942 h 4345517"/>
                <a:gd name="connsiteX55" fmla="*/ 2870923 w 4319084"/>
                <a:gd name="connsiteY55" fmla="*/ 4191163 h 4345517"/>
                <a:gd name="connsiteX56" fmla="*/ 3086613 w 4319084"/>
                <a:gd name="connsiteY56" fmla="*/ 4102879 h 4345517"/>
                <a:gd name="connsiteX57" fmla="*/ 3102472 w 4319084"/>
                <a:gd name="connsiteY57" fmla="*/ 4017766 h 4345517"/>
                <a:gd name="connsiteX58" fmla="*/ 3283800 w 4319084"/>
                <a:gd name="connsiteY58" fmla="*/ 3910978 h 4345517"/>
                <a:gd name="connsiteX59" fmla="*/ 3365212 w 4319084"/>
                <a:gd name="connsiteY59" fmla="*/ 3942697 h 4345517"/>
                <a:gd name="connsiteX60" fmla="*/ 3549712 w 4319084"/>
                <a:gd name="connsiteY60" fmla="*/ 3801019 h 4345517"/>
                <a:gd name="connsiteX61" fmla="*/ 3540196 w 4319084"/>
                <a:gd name="connsiteY61" fmla="*/ 3712734 h 4345517"/>
                <a:gd name="connsiteX62" fmla="*/ 3690333 w 4319084"/>
                <a:gd name="connsiteY62" fmla="*/ 3561539 h 4345517"/>
                <a:gd name="connsiteX63" fmla="*/ 3778089 w 4319084"/>
                <a:gd name="connsiteY63" fmla="*/ 3571055 h 4345517"/>
                <a:gd name="connsiteX64" fmla="*/ 3918711 w 4319084"/>
                <a:gd name="connsiteY64" fmla="*/ 3385498 h 4345517"/>
                <a:gd name="connsiteX65" fmla="*/ 3887520 w 4319084"/>
                <a:gd name="connsiteY65" fmla="*/ 3303557 h 4345517"/>
                <a:gd name="connsiteX66" fmla="*/ 3993779 w 4319084"/>
                <a:gd name="connsiteY66" fmla="*/ 3121173 h 4345517"/>
                <a:gd name="connsiteX67" fmla="*/ 4078364 w 4319084"/>
                <a:gd name="connsiteY67" fmla="*/ 3105313 h 4345517"/>
                <a:gd name="connsiteX68" fmla="*/ 4166120 w 4319084"/>
                <a:gd name="connsiteY68" fmla="*/ 2888037 h 4345517"/>
                <a:gd name="connsiteX69" fmla="*/ 4115898 w 4319084"/>
                <a:gd name="connsiteY69" fmla="*/ 2815612 h 4345517"/>
                <a:gd name="connsiteX70" fmla="*/ 4169291 w 4319084"/>
                <a:gd name="connsiteY70" fmla="*/ 2611023 h 4345517"/>
                <a:gd name="connsiteX71" fmla="*/ 4247532 w 4319084"/>
                <a:gd name="connsiteY71" fmla="*/ 2573489 h 4345517"/>
                <a:gd name="connsiteX72" fmla="*/ 4322072 w 4319084"/>
                <a:gd name="connsiteY72" fmla="*/ 2460886 h 4345517"/>
                <a:gd name="connsiteX73" fmla="*/ 4322072 w 4319084"/>
                <a:gd name="connsiteY73" fmla="*/ 2428110 h 4345517"/>
                <a:gd name="connsiteX74" fmla="*/ 4272379 w 4319084"/>
                <a:gd name="connsiteY74" fmla="*/ 2334010 h 4345517"/>
                <a:gd name="connsiteX75" fmla="*/ 4206297 w 4319084"/>
                <a:gd name="connsiteY75" fmla="*/ 2278502 h 4345517"/>
                <a:gd name="connsiteX76" fmla="*/ 4206297 w 4319084"/>
                <a:gd name="connsiteY76" fmla="*/ 2067569 h 4345517"/>
                <a:gd name="connsiteX77" fmla="*/ 4271850 w 4319084"/>
                <a:gd name="connsiteY77" fmla="*/ 2011004 h 4345517"/>
                <a:gd name="connsiteX78" fmla="*/ 4321543 w 4319084"/>
                <a:gd name="connsiteY78" fmla="*/ 1911617 h 4345517"/>
                <a:gd name="connsiteX79" fmla="*/ 4321543 w 4319084"/>
                <a:gd name="connsiteY79" fmla="*/ 1897344 h 4345517"/>
                <a:gd name="connsiteX80" fmla="*/ 4240660 w 4319084"/>
                <a:gd name="connsiteY80" fmla="*/ 1778397 h 4345517"/>
                <a:gd name="connsiteX81" fmla="*/ 4162419 w 4319084"/>
                <a:gd name="connsiteY81" fmla="*/ 1740863 h 4345517"/>
                <a:gd name="connsiteX82" fmla="*/ 4109025 w 4319084"/>
                <a:gd name="connsiteY82" fmla="*/ 1536274 h 4345517"/>
                <a:gd name="connsiteX83" fmla="*/ 4159247 w 4319084"/>
                <a:gd name="connsiteY83" fmla="*/ 1463849 h 4345517"/>
                <a:gd name="connsiteX84" fmla="*/ 4071491 w 4319084"/>
                <a:gd name="connsiteY84" fmla="*/ 1246573 h 4345517"/>
                <a:gd name="connsiteX85" fmla="*/ 3986907 w 4319084"/>
                <a:gd name="connsiteY85" fmla="*/ 1230714 h 4345517"/>
                <a:gd name="connsiteX86" fmla="*/ 3880648 w 4319084"/>
                <a:gd name="connsiteY86" fmla="*/ 1048329 h 4345517"/>
                <a:gd name="connsiteX87" fmla="*/ 3911838 w 4319084"/>
                <a:gd name="connsiteY87" fmla="*/ 966388 h 4345517"/>
                <a:gd name="connsiteX88" fmla="*/ 3771217 w 4319084"/>
                <a:gd name="connsiteY88" fmla="*/ 780831 h 4345517"/>
                <a:gd name="connsiteX89" fmla="*/ 3683461 w 4319084"/>
                <a:gd name="connsiteY89" fmla="*/ 790347 h 4345517"/>
                <a:gd name="connsiteX90" fmla="*/ 3533323 w 4319084"/>
                <a:gd name="connsiteY90" fmla="*/ 639152 h 4345517"/>
                <a:gd name="connsiteX91" fmla="*/ 3542839 w 4319084"/>
                <a:gd name="connsiteY91" fmla="*/ 550868 h 4345517"/>
                <a:gd name="connsiteX92" fmla="*/ 3358340 w 4319084"/>
                <a:gd name="connsiteY92" fmla="*/ 409189 h 4345517"/>
                <a:gd name="connsiteX93" fmla="*/ 3276927 w 4319084"/>
                <a:gd name="connsiteY93" fmla="*/ 440908 h 4345517"/>
                <a:gd name="connsiteX94" fmla="*/ 3095600 w 4319084"/>
                <a:gd name="connsiteY94" fmla="*/ 334120 h 4345517"/>
                <a:gd name="connsiteX95" fmla="*/ 3079740 w 4319084"/>
                <a:gd name="connsiteY95" fmla="*/ 249007 h 4345517"/>
                <a:gd name="connsiteX96" fmla="*/ 2864050 w 4319084"/>
                <a:gd name="connsiteY96" fmla="*/ 160723 h 4345517"/>
                <a:gd name="connsiteX97" fmla="*/ 2791625 w 4319084"/>
                <a:gd name="connsiteY97" fmla="*/ 210944 h 4345517"/>
                <a:gd name="connsiteX98" fmla="*/ 2588094 w 4319084"/>
                <a:gd name="connsiteY98" fmla="*/ 157551 h 4345517"/>
                <a:gd name="connsiteX99" fmla="*/ 2550560 w 4319084"/>
                <a:gd name="connsiteY99" fmla="*/ 78781 h 4345517"/>
                <a:gd name="connsiteX100" fmla="*/ 2448001 w 4319084"/>
                <a:gd name="connsiteY100" fmla="*/ 12 h 4345517"/>
                <a:gd name="connsiteX101" fmla="*/ 2401480 w 4319084"/>
                <a:gd name="connsiteY101" fmla="*/ 12 h 4345517"/>
                <a:gd name="connsiteX102" fmla="*/ 2319010 w 4319084"/>
                <a:gd name="connsiteY102" fmla="*/ 47062 h 4345517"/>
                <a:gd name="connsiteX103" fmla="*/ 2262973 w 4319084"/>
                <a:gd name="connsiteY103" fmla="*/ 113144 h 4345517"/>
                <a:gd name="connsiteX104" fmla="*/ 2053098 w 4319084"/>
                <a:gd name="connsiteY104" fmla="*/ 113144 h 4345517"/>
                <a:gd name="connsiteX105" fmla="*/ 1999705 w 4319084"/>
                <a:gd name="connsiteY105" fmla="*/ 50234 h 4345517"/>
                <a:gd name="connsiteX106" fmla="*/ 1892917 w 4319084"/>
                <a:gd name="connsiteY106" fmla="*/ 12 h 4345517"/>
                <a:gd name="connsiteX107" fmla="*/ 1892388 w 4319084"/>
                <a:gd name="connsiteY107" fmla="*/ 12 h 4345517"/>
                <a:gd name="connsiteX108" fmla="*/ 1768155 w 4319084"/>
                <a:gd name="connsiteY108" fmla="*/ 81953 h 4345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4319084" h="4345517">
                  <a:moveTo>
                    <a:pt x="1768155" y="81953"/>
                  </a:moveTo>
                  <a:lnTo>
                    <a:pt x="1730621" y="160723"/>
                  </a:lnTo>
                  <a:cubicBezTo>
                    <a:pt x="1696258" y="239492"/>
                    <a:pt x="1595815" y="264338"/>
                    <a:pt x="1527090" y="214116"/>
                  </a:cubicBezTo>
                  <a:lnTo>
                    <a:pt x="1455722" y="163894"/>
                  </a:lnTo>
                  <a:cubicBezTo>
                    <a:pt x="1374310" y="104157"/>
                    <a:pt x="1258535" y="154379"/>
                    <a:pt x="1240032" y="252179"/>
                  </a:cubicBezTo>
                  <a:lnTo>
                    <a:pt x="1224173" y="337292"/>
                  </a:lnTo>
                  <a:cubicBezTo>
                    <a:pt x="1208313" y="422405"/>
                    <a:pt x="1121085" y="472627"/>
                    <a:pt x="1042845" y="444080"/>
                  </a:cubicBezTo>
                  <a:lnTo>
                    <a:pt x="961433" y="412361"/>
                  </a:lnTo>
                  <a:cubicBezTo>
                    <a:pt x="867333" y="377998"/>
                    <a:pt x="767417" y="453067"/>
                    <a:pt x="776933" y="554039"/>
                  </a:cubicBezTo>
                  <a:lnTo>
                    <a:pt x="786449" y="642324"/>
                  </a:lnTo>
                  <a:cubicBezTo>
                    <a:pt x="795965" y="727437"/>
                    <a:pt x="724068" y="799863"/>
                    <a:pt x="636312" y="793519"/>
                  </a:cubicBezTo>
                  <a:lnTo>
                    <a:pt x="551727" y="787175"/>
                  </a:lnTo>
                  <a:cubicBezTo>
                    <a:pt x="450755" y="777130"/>
                    <a:pt x="375686" y="878103"/>
                    <a:pt x="410049" y="972203"/>
                  </a:cubicBezTo>
                  <a:lnTo>
                    <a:pt x="441239" y="1054144"/>
                  </a:lnTo>
                  <a:cubicBezTo>
                    <a:pt x="472430" y="1136085"/>
                    <a:pt x="419565" y="1223841"/>
                    <a:pt x="334980" y="1236529"/>
                  </a:cubicBezTo>
                  <a:lnTo>
                    <a:pt x="250396" y="1252388"/>
                  </a:lnTo>
                  <a:cubicBezTo>
                    <a:pt x="150481" y="1268248"/>
                    <a:pt x="103431" y="1384551"/>
                    <a:pt x="162640" y="1469664"/>
                  </a:cubicBezTo>
                  <a:lnTo>
                    <a:pt x="212862" y="1542090"/>
                  </a:lnTo>
                  <a:cubicBezTo>
                    <a:pt x="263084" y="1611343"/>
                    <a:pt x="237708" y="1711787"/>
                    <a:pt x="159468" y="1746678"/>
                  </a:cubicBezTo>
                  <a:lnTo>
                    <a:pt x="81227" y="1784212"/>
                  </a:lnTo>
                  <a:cubicBezTo>
                    <a:pt x="-9701" y="1824918"/>
                    <a:pt x="-28204" y="1950737"/>
                    <a:pt x="50037" y="2016819"/>
                  </a:cubicBezTo>
                  <a:lnTo>
                    <a:pt x="115590" y="2073385"/>
                  </a:lnTo>
                  <a:cubicBezTo>
                    <a:pt x="181143" y="2126778"/>
                    <a:pt x="181143" y="2230923"/>
                    <a:pt x="115590" y="2284317"/>
                  </a:cubicBezTo>
                  <a:lnTo>
                    <a:pt x="50037" y="2340882"/>
                  </a:lnTo>
                  <a:cubicBezTo>
                    <a:pt x="-28204" y="2406964"/>
                    <a:pt x="-12344" y="2529611"/>
                    <a:pt x="81227" y="2573489"/>
                  </a:cubicBezTo>
                  <a:lnTo>
                    <a:pt x="159468" y="2611023"/>
                  </a:lnTo>
                  <a:cubicBezTo>
                    <a:pt x="237708" y="2645386"/>
                    <a:pt x="262555" y="2746358"/>
                    <a:pt x="212862" y="2815612"/>
                  </a:cubicBezTo>
                  <a:lnTo>
                    <a:pt x="162640" y="2888037"/>
                  </a:lnTo>
                  <a:cubicBezTo>
                    <a:pt x="103431" y="2969978"/>
                    <a:pt x="153124" y="3086281"/>
                    <a:pt x="250396" y="3105313"/>
                  </a:cubicBezTo>
                  <a:lnTo>
                    <a:pt x="334980" y="3121173"/>
                  </a:lnTo>
                  <a:cubicBezTo>
                    <a:pt x="419565" y="3137032"/>
                    <a:pt x="469786" y="3224788"/>
                    <a:pt x="441239" y="3303557"/>
                  </a:cubicBezTo>
                  <a:lnTo>
                    <a:pt x="410049" y="3385498"/>
                  </a:lnTo>
                  <a:cubicBezTo>
                    <a:pt x="375686" y="3480127"/>
                    <a:pt x="450755" y="3580571"/>
                    <a:pt x="550670" y="3571055"/>
                  </a:cubicBezTo>
                  <a:lnTo>
                    <a:pt x="638426" y="3561539"/>
                  </a:lnTo>
                  <a:cubicBezTo>
                    <a:pt x="723011" y="3552024"/>
                    <a:pt x="794907" y="3624449"/>
                    <a:pt x="788563" y="3712734"/>
                  </a:cubicBezTo>
                  <a:lnTo>
                    <a:pt x="779048" y="3801019"/>
                  </a:lnTo>
                  <a:cubicBezTo>
                    <a:pt x="769532" y="3901462"/>
                    <a:pt x="869976" y="3977060"/>
                    <a:pt x="963547" y="3942697"/>
                  </a:cubicBezTo>
                  <a:lnTo>
                    <a:pt x="1044960" y="3910978"/>
                  </a:lnTo>
                  <a:cubicBezTo>
                    <a:pt x="1126372" y="3879259"/>
                    <a:pt x="1214128" y="3933181"/>
                    <a:pt x="1226287" y="4017766"/>
                  </a:cubicBezTo>
                  <a:lnTo>
                    <a:pt x="1242147" y="4102879"/>
                  </a:lnTo>
                  <a:cubicBezTo>
                    <a:pt x="1258006" y="4203323"/>
                    <a:pt x="1373781" y="4250901"/>
                    <a:pt x="1457837" y="4191163"/>
                  </a:cubicBezTo>
                  <a:lnTo>
                    <a:pt x="1529733" y="4140942"/>
                  </a:lnTo>
                  <a:cubicBezTo>
                    <a:pt x="1598458" y="4090720"/>
                    <a:pt x="1698902" y="4115566"/>
                    <a:pt x="1733264" y="4194336"/>
                  </a:cubicBezTo>
                  <a:lnTo>
                    <a:pt x="1770798" y="4273105"/>
                  </a:lnTo>
                  <a:cubicBezTo>
                    <a:pt x="1788244" y="4312225"/>
                    <a:pt x="1821549" y="4338129"/>
                    <a:pt x="1858555" y="4348702"/>
                  </a:cubicBezTo>
                  <a:lnTo>
                    <a:pt x="1935209" y="4348702"/>
                  </a:lnTo>
                  <a:cubicBezTo>
                    <a:pt x="1960584" y="4341829"/>
                    <a:pt x="1984374" y="4327556"/>
                    <a:pt x="2003405" y="4304824"/>
                  </a:cubicBezTo>
                  <a:lnTo>
                    <a:pt x="2059971" y="4238742"/>
                  </a:lnTo>
                  <a:cubicBezTo>
                    <a:pt x="2113365" y="4172661"/>
                    <a:pt x="2216452" y="4172661"/>
                    <a:pt x="2269846" y="4238742"/>
                  </a:cubicBezTo>
                  <a:lnTo>
                    <a:pt x="2326412" y="4304824"/>
                  </a:lnTo>
                  <a:cubicBezTo>
                    <a:pt x="2344914" y="4327027"/>
                    <a:pt x="2367646" y="4341301"/>
                    <a:pt x="2391964" y="4348702"/>
                  </a:cubicBezTo>
                  <a:lnTo>
                    <a:pt x="2472848" y="4348702"/>
                  </a:lnTo>
                  <a:cubicBezTo>
                    <a:pt x="2508268" y="4337600"/>
                    <a:pt x="2539987" y="4312225"/>
                    <a:pt x="2557961" y="4273105"/>
                  </a:cubicBezTo>
                  <a:lnTo>
                    <a:pt x="2595495" y="4194336"/>
                  </a:lnTo>
                  <a:cubicBezTo>
                    <a:pt x="2629858" y="4115566"/>
                    <a:pt x="2730302" y="4090720"/>
                    <a:pt x="2799026" y="4140942"/>
                  </a:cubicBezTo>
                  <a:lnTo>
                    <a:pt x="2870923" y="4191163"/>
                  </a:lnTo>
                  <a:cubicBezTo>
                    <a:pt x="2952335" y="4250901"/>
                    <a:pt x="3068110" y="4200679"/>
                    <a:pt x="3086613" y="4102879"/>
                  </a:cubicBezTo>
                  <a:lnTo>
                    <a:pt x="3102472" y="4017766"/>
                  </a:lnTo>
                  <a:cubicBezTo>
                    <a:pt x="3118332" y="3932653"/>
                    <a:pt x="3205559" y="3882431"/>
                    <a:pt x="3283800" y="3910978"/>
                  </a:cubicBezTo>
                  <a:lnTo>
                    <a:pt x="3365212" y="3942697"/>
                  </a:lnTo>
                  <a:cubicBezTo>
                    <a:pt x="3459312" y="3977060"/>
                    <a:pt x="3559227" y="3901991"/>
                    <a:pt x="3549712" y="3801019"/>
                  </a:cubicBezTo>
                  <a:lnTo>
                    <a:pt x="3540196" y="3712734"/>
                  </a:lnTo>
                  <a:cubicBezTo>
                    <a:pt x="3530680" y="3627621"/>
                    <a:pt x="3602577" y="3555195"/>
                    <a:pt x="3690333" y="3561539"/>
                  </a:cubicBezTo>
                  <a:lnTo>
                    <a:pt x="3778089" y="3571055"/>
                  </a:lnTo>
                  <a:cubicBezTo>
                    <a:pt x="3878004" y="3580571"/>
                    <a:pt x="3953073" y="3479598"/>
                    <a:pt x="3918711" y="3385498"/>
                  </a:cubicBezTo>
                  <a:lnTo>
                    <a:pt x="3887520" y="3303557"/>
                  </a:lnTo>
                  <a:cubicBezTo>
                    <a:pt x="3856330" y="3221616"/>
                    <a:pt x="3909195" y="3133860"/>
                    <a:pt x="3993779" y="3121173"/>
                  </a:cubicBezTo>
                  <a:lnTo>
                    <a:pt x="4078364" y="3105313"/>
                  </a:lnTo>
                  <a:cubicBezTo>
                    <a:pt x="4178279" y="3089453"/>
                    <a:pt x="4225329" y="2973150"/>
                    <a:pt x="4166120" y="2888037"/>
                  </a:cubicBezTo>
                  <a:lnTo>
                    <a:pt x="4115898" y="2815612"/>
                  </a:lnTo>
                  <a:cubicBezTo>
                    <a:pt x="4065676" y="2746358"/>
                    <a:pt x="4091051" y="2645914"/>
                    <a:pt x="4169291" y="2611023"/>
                  </a:cubicBezTo>
                  <a:lnTo>
                    <a:pt x="4247532" y="2573489"/>
                  </a:lnTo>
                  <a:cubicBezTo>
                    <a:pt x="4291410" y="2549700"/>
                    <a:pt x="4317314" y="2506879"/>
                    <a:pt x="4322072" y="2460886"/>
                  </a:cubicBezTo>
                  <a:lnTo>
                    <a:pt x="4322072" y="2428110"/>
                  </a:lnTo>
                  <a:cubicBezTo>
                    <a:pt x="4318371" y="2393219"/>
                    <a:pt x="4301983" y="2359385"/>
                    <a:pt x="4272379" y="2334010"/>
                  </a:cubicBezTo>
                  <a:lnTo>
                    <a:pt x="4206297" y="2278502"/>
                  </a:lnTo>
                  <a:cubicBezTo>
                    <a:pt x="4140744" y="2221936"/>
                    <a:pt x="4140744" y="2120963"/>
                    <a:pt x="4206297" y="2067569"/>
                  </a:cubicBezTo>
                  <a:lnTo>
                    <a:pt x="4271850" y="2011004"/>
                  </a:lnTo>
                  <a:cubicBezTo>
                    <a:pt x="4303569" y="1984042"/>
                    <a:pt x="4319429" y="1948094"/>
                    <a:pt x="4321543" y="1911617"/>
                  </a:cubicBezTo>
                  <a:lnTo>
                    <a:pt x="4321543" y="1897344"/>
                  </a:lnTo>
                  <a:cubicBezTo>
                    <a:pt x="4318900" y="1848708"/>
                    <a:pt x="4291410" y="1802186"/>
                    <a:pt x="4240660" y="1778397"/>
                  </a:cubicBezTo>
                  <a:lnTo>
                    <a:pt x="4162419" y="1740863"/>
                  </a:lnTo>
                  <a:cubicBezTo>
                    <a:pt x="4084179" y="1706500"/>
                    <a:pt x="4059332" y="1605528"/>
                    <a:pt x="4109025" y="1536274"/>
                  </a:cubicBezTo>
                  <a:lnTo>
                    <a:pt x="4159247" y="1463849"/>
                  </a:lnTo>
                  <a:cubicBezTo>
                    <a:pt x="4218456" y="1381908"/>
                    <a:pt x="4168763" y="1265605"/>
                    <a:pt x="4071491" y="1246573"/>
                  </a:cubicBezTo>
                  <a:lnTo>
                    <a:pt x="3986907" y="1230714"/>
                  </a:lnTo>
                  <a:cubicBezTo>
                    <a:pt x="3902322" y="1214854"/>
                    <a:pt x="3852100" y="1127098"/>
                    <a:pt x="3880648" y="1048329"/>
                  </a:cubicBezTo>
                  <a:lnTo>
                    <a:pt x="3911838" y="966388"/>
                  </a:lnTo>
                  <a:cubicBezTo>
                    <a:pt x="3946201" y="871759"/>
                    <a:pt x="3871132" y="771315"/>
                    <a:pt x="3771217" y="780831"/>
                  </a:cubicBezTo>
                  <a:lnTo>
                    <a:pt x="3683461" y="790347"/>
                  </a:lnTo>
                  <a:cubicBezTo>
                    <a:pt x="3598876" y="799863"/>
                    <a:pt x="3526980" y="727437"/>
                    <a:pt x="3533323" y="639152"/>
                  </a:cubicBezTo>
                  <a:lnTo>
                    <a:pt x="3542839" y="550868"/>
                  </a:lnTo>
                  <a:cubicBezTo>
                    <a:pt x="3552355" y="450424"/>
                    <a:pt x="3451911" y="374826"/>
                    <a:pt x="3358340" y="409189"/>
                  </a:cubicBezTo>
                  <a:lnTo>
                    <a:pt x="3276927" y="440908"/>
                  </a:lnTo>
                  <a:cubicBezTo>
                    <a:pt x="3195515" y="472627"/>
                    <a:pt x="3107759" y="418705"/>
                    <a:pt x="3095600" y="334120"/>
                  </a:cubicBezTo>
                  <a:lnTo>
                    <a:pt x="3079740" y="249007"/>
                  </a:lnTo>
                  <a:cubicBezTo>
                    <a:pt x="3063881" y="148564"/>
                    <a:pt x="2948106" y="100985"/>
                    <a:pt x="2864050" y="160723"/>
                  </a:cubicBezTo>
                  <a:lnTo>
                    <a:pt x="2791625" y="210944"/>
                  </a:lnTo>
                  <a:cubicBezTo>
                    <a:pt x="2722900" y="261166"/>
                    <a:pt x="2622456" y="236320"/>
                    <a:pt x="2588094" y="157551"/>
                  </a:cubicBezTo>
                  <a:lnTo>
                    <a:pt x="2550560" y="78781"/>
                  </a:lnTo>
                  <a:cubicBezTo>
                    <a:pt x="2531000" y="34375"/>
                    <a:pt x="2491351" y="7414"/>
                    <a:pt x="2448001" y="12"/>
                  </a:cubicBezTo>
                  <a:lnTo>
                    <a:pt x="2401480" y="12"/>
                  </a:lnTo>
                  <a:cubicBezTo>
                    <a:pt x="2370818" y="5299"/>
                    <a:pt x="2341742" y="20101"/>
                    <a:pt x="2319010" y="47062"/>
                  </a:cubicBezTo>
                  <a:lnTo>
                    <a:pt x="2262973" y="113144"/>
                  </a:lnTo>
                  <a:cubicBezTo>
                    <a:pt x="2206407" y="179225"/>
                    <a:pt x="2106492" y="179225"/>
                    <a:pt x="2053098" y="113144"/>
                  </a:cubicBezTo>
                  <a:lnTo>
                    <a:pt x="1999705" y="50234"/>
                  </a:lnTo>
                  <a:cubicBezTo>
                    <a:pt x="1971157" y="15872"/>
                    <a:pt x="1932037" y="-516"/>
                    <a:pt x="1892917" y="12"/>
                  </a:cubicBezTo>
                  <a:lnTo>
                    <a:pt x="1892388" y="12"/>
                  </a:lnTo>
                  <a:cubicBezTo>
                    <a:pt x="1842166" y="541"/>
                    <a:pt x="1793002" y="28560"/>
                    <a:pt x="1768155" y="81953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DB697-891D-48E5-B2B2-F41CA07D00FE}"/>
              </a:ext>
            </a:extLst>
          </p:cNvPr>
          <p:cNvGrpSpPr/>
          <p:nvPr/>
        </p:nvGrpSpPr>
        <p:grpSpPr>
          <a:xfrm>
            <a:off x="4728492" y="4713345"/>
            <a:ext cx="1400880" cy="1005178"/>
            <a:chOff x="10545417" y="4196355"/>
            <a:chExt cx="1400880" cy="10051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42B370-69DC-47D8-833D-BFE96888843F}"/>
                </a:ext>
              </a:extLst>
            </p:cNvPr>
            <p:cNvSpPr txBox="1"/>
            <p:nvPr userDrawn="1"/>
          </p:nvSpPr>
          <p:spPr>
            <a:xfrm>
              <a:off x="10545417" y="4196355"/>
              <a:ext cx="14008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9FA490-D786-4DA1-98A9-98A41B3D7AA4}"/>
                </a:ext>
              </a:extLst>
            </p:cNvPr>
            <p:cNvSpPr txBox="1"/>
            <p:nvPr userDrawn="1"/>
          </p:nvSpPr>
          <p:spPr>
            <a:xfrm>
              <a:off x="10545418" y="4832201"/>
              <a:ext cx="14008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SALE OFF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Graphic 3">
            <a:extLst>
              <a:ext uri="{FF2B5EF4-FFF2-40B4-BE49-F238E27FC236}">
                <a16:creationId xmlns:a16="http://schemas.microsoft.com/office/drawing/2014/main" id="{AB9BF70D-1BC1-4D06-B2C7-16BE388E902B}"/>
              </a:ext>
            </a:extLst>
          </p:cNvPr>
          <p:cNvSpPr/>
          <p:nvPr/>
        </p:nvSpPr>
        <p:spPr>
          <a:xfrm>
            <a:off x="8195695" y="2703668"/>
            <a:ext cx="1598179" cy="894467"/>
          </a:xfrm>
          <a:custGeom>
            <a:avLst/>
            <a:gdLst>
              <a:gd name="connsiteX0" fmla="*/ 9480308 w 9496425"/>
              <a:gd name="connsiteY0" fmla="*/ 2719136 h 5314950"/>
              <a:gd name="connsiteX1" fmla="*/ 9393631 w 9496425"/>
              <a:gd name="connsiteY1" fmla="*/ 2567688 h 5314950"/>
              <a:gd name="connsiteX2" fmla="*/ 9475546 w 9496425"/>
              <a:gd name="connsiteY2" fmla="*/ 2126681 h 5314950"/>
              <a:gd name="connsiteX3" fmla="*/ 9392678 w 9496425"/>
              <a:gd name="connsiteY3" fmla="*/ 1995236 h 5314950"/>
              <a:gd name="connsiteX4" fmla="*/ 9367913 w 9496425"/>
              <a:gd name="connsiteY4" fmla="*/ 1915226 h 5314950"/>
              <a:gd name="connsiteX5" fmla="*/ 9407919 w 9496425"/>
              <a:gd name="connsiteY5" fmla="*/ 1699961 h 5314950"/>
              <a:gd name="connsiteX6" fmla="*/ 9379344 w 9496425"/>
              <a:gd name="connsiteY6" fmla="*/ 1444691 h 5314950"/>
              <a:gd name="connsiteX7" fmla="*/ 9136456 w 9496425"/>
              <a:gd name="connsiteY7" fmla="*/ 1194183 h 5314950"/>
              <a:gd name="connsiteX8" fmla="*/ 9046921 w 9496425"/>
              <a:gd name="connsiteY8" fmla="*/ 1020828 h 5314950"/>
              <a:gd name="connsiteX9" fmla="*/ 8970721 w 9496425"/>
              <a:gd name="connsiteY9" fmla="*/ 850331 h 5314950"/>
              <a:gd name="connsiteX10" fmla="*/ 8530666 w 9496425"/>
              <a:gd name="connsiteY10" fmla="*/ 582678 h 5314950"/>
              <a:gd name="connsiteX11" fmla="*/ 8322069 w 9496425"/>
              <a:gd name="connsiteY11" fmla="*/ 676976 h 5314950"/>
              <a:gd name="connsiteX12" fmla="*/ 8153476 w 9496425"/>
              <a:gd name="connsiteY12" fmla="*/ 899861 h 5314950"/>
              <a:gd name="connsiteX13" fmla="*/ 8116328 w 9496425"/>
              <a:gd name="connsiteY13" fmla="*/ 1194183 h 5314950"/>
              <a:gd name="connsiteX14" fmla="*/ 8126806 w 9496425"/>
              <a:gd name="connsiteY14" fmla="*/ 1362776 h 5314950"/>
              <a:gd name="connsiteX15" fmla="*/ 8115376 w 9496425"/>
              <a:gd name="connsiteY15" fmla="*/ 1546608 h 5314950"/>
              <a:gd name="connsiteX16" fmla="*/ 8177289 w 9496425"/>
              <a:gd name="connsiteY16" fmla="*/ 1749491 h 5314950"/>
              <a:gd name="connsiteX17" fmla="*/ 8077276 w 9496425"/>
              <a:gd name="connsiteY17" fmla="*/ 1822833 h 5314950"/>
              <a:gd name="connsiteX18" fmla="*/ 7953451 w 9496425"/>
              <a:gd name="connsiteY18" fmla="*/ 1795211 h 5314950"/>
              <a:gd name="connsiteX19" fmla="*/ 7669606 w 9496425"/>
              <a:gd name="connsiteY19" fmla="*/ 1849503 h 5314950"/>
              <a:gd name="connsiteX20" fmla="*/ 7468628 w 9496425"/>
              <a:gd name="connsiteY20" fmla="*/ 1809499 h 5314950"/>
              <a:gd name="connsiteX21" fmla="*/ 7224789 w 9496425"/>
              <a:gd name="connsiteY21" fmla="*/ 1892366 h 5314950"/>
              <a:gd name="connsiteX22" fmla="*/ 6998094 w 9496425"/>
              <a:gd name="connsiteY22" fmla="*/ 1822833 h 5314950"/>
              <a:gd name="connsiteX23" fmla="*/ 6759969 w 9496425"/>
              <a:gd name="connsiteY23" fmla="*/ 1840931 h 5314950"/>
              <a:gd name="connsiteX24" fmla="*/ 6461836 w 9496425"/>
              <a:gd name="connsiteY24" fmla="*/ 1823786 h 5314950"/>
              <a:gd name="connsiteX25" fmla="*/ 6254191 w 9496425"/>
              <a:gd name="connsiteY25" fmla="*/ 1831406 h 5314950"/>
              <a:gd name="connsiteX26" fmla="*/ 6072264 w 9496425"/>
              <a:gd name="connsiteY26" fmla="*/ 1819024 h 5314950"/>
              <a:gd name="connsiteX27" fmla="*/ 6099886 w 9496425"/>
              <a:gd name="connsiteY27" fmla="*/ 1574231 h 5314950"/>
              <a:gd name="connsiteX28" fmla="*/ 6099886 w 9496425"/>
              <a:gd name="connsiteY28" fmla="*/ 1258953 h 5314950"/>
              <a:gd name="connsiteX29" fmla="*/ 6347536 w 9496425"/>
              <a:gd name="connsiteY29" fmla="*/ 1150368 h 5314950"/>
              <a:gd name="connsiteX30" fmla="*/ 6593281 w 9496425"/>
              <a:gd name="connsiteY30" fmla="*/ 1078931 h 5314950"/>
              <a:gd name="connsiteX31" fmla="*/ 6871411 w 9496425"/>
              <a:gd name="connsiteY31" fmla="*/ 1086551 h 5314950"/>
              <a:gd name="connsiteX32" fmla="*/ 7039051 w 9496425"/>
              <a:gd name="connsiteY32" fmla="*/ 1008446 h 5314950"/>
              <a:gd name="connsiteX33" fmla="*/ 7000951 w 9496425"/>
              <a:gd name="connsiteY33" fmla="*/ 775083 h 5314950"/>
              <a:gd name="connsiteX34" fmla="*/ 6744728 w 9496425"/>
              <a:gd name="connsiteY34" fmla="*/ 863666 h 5314950"/>
              <a:gd name="connsiteX35" fmla="*/ 6622809 w 9496425"/>
              <a:gd name="connsiteY35" fmla="*/ 875096 h 5314950"/>
              <a:gd name="connsiteX36" fmla="*/ 6476123 w 9496425"/>
              <a:gd name="connsiteY36" fmla="*/ 895098 h 5314950"/>
              <a:gd name="connsiteX37" fmla="*/ 6385636 w 9496425"/>
              <a:gd name="connsiteY37" fmla="*/ 872238 h 5314950"/>
              <a:gd name="connsiteX38" fmla="*/ 5916053 w 9496425"/>
              <a:gd name="connsiteY38" fmla="*/ 1057976 h 5314950"/>
              <a:gd name="connsiteX39" fmla="*/ 5852236 w 9496425"/>
              <a:gd name="connsiteY39" fmla="*/ 1766636 h 5314950"/>
              <a:gd name="connsiteX40" fmla="*/ 5782703 w 9496425"/>
              <a:gd name="connsiteY40" fmla="*/ 1378969 h 5314950"/>
              <a:gd name="connsiteX41" fmla="*/ 5703646 w 9496425"/>
              <a:gd name="connsiteY41" fmla="*/ 1081788 h 5314950"/>
              <a:gd name="connsiteX42" fmla="*/ 5650306 w 9496425"/>
              <a:gd name="connsiteY42" fmla="*/ 793181 h 5314950"/>
              <a:gd name="connsiteX43" fmla="*/ 5583631 w 9496425"/>
              <a:gd name="connsiteY43" fmla="*/ 682691 h 5314950"/>
              <a:gd name="connsiteX44" fmla="*/ 5497906 w 9496425"/>
              <a:gd name="connsiteY44" fmla="*/ 441708 h 5314950"/>
              <a:gd name="connsiteX45" fmla="*/ 5375986 w 9496425"/>
              <a:gd name="connsiteY45" fmla="*/ 209298 h 5314950"/>
              <a:gd name="connsiteX46" fmla="*/ 5135956 w 9496425"/>
              <a:gd name="connsiteY46" fmla="*/ 102618 h 5314950"/>
              <a:gd name="connsiteX47" fmla="*/ 5008321 w 9496425"/>
              <a:gd name="connsiteY47" fmla="*/ 76901 h 5314950"/>
              <a:gd name="connsiteX48" fmla="*/ 4927359 w 9496425"/>
              <a:gd name="connsiteY48" fmla="*/ 24513 h 5314950"/>
              <a:gd name="connsiteX49" fmla="*/ 4692091 w 9496425"/>
              <a:gd name="connsiteY49" fmla="*/ 6416 h 5314950"/>
              <a:gd name="connsiteX50" fmla="*/ 4499686 w 9496425"/>
              <a:gd name="connsiteY50" fmla="*/ 26418 h 5314950"/>
              <a:gd name="connsiteX51" fmla="*/ 4464443 w 9496425"/>
              <a:gd name="connsiteY51" fmla="*/ 150243 h 5314950"/>
              <a:gd name="connsiteX52" fmla="*/ 4639703 w 9496425"/>
              <a:gd name="connsiteY52" fmla="*/ 170246 h 5314950"/>
              <a:gd name="connsiteX53" fmla="*/ 4847349 w 9496425"/>
              <a:gd name="connsiteY53" fmla="*/ 234063 h 5314950"/>
              <a:gd name="connsiteX54" fmla="*/ 5071186 w 9496425"/>
              <a:gd name="connsiteY54" fmla="*/ 283593 h 5314950"/>
              <a:gd name="connsiteX55" fmla="*/ 5218823 w 9496425"/>
              <a:gd name="connsiteY55" fmla="*/ 427421 h 5314950"/>
              <a:gd name="connsiteX56" fmla="*/ 5253114 w 9496425"/>
              <a:gd name="connsiteY56" fmla="*/ 593156 h 5314950"/>
              <a:gd name="connsiteX57" fmla="*/ 5348364 w 9496425"/>
              <a:gd name="connsiteY57" fmla="*/ 765558 h 5314950"/>
              <a:gd name="connsiteX58" fmla="*/ 5442661 w 9496425"/>
              <a:gd name="connsiteY58" fmla="*/ 1027496 h 5314950"/>
              <a:gd name="connsiteX59" fmla="*/ 5487428 w 9496425"/>
              <a:gd name="connsiteY59" fmla="*/ 1648526 h 5314950"/>
              <a:gd name="connsiteX60" fmla="*/ 5494096 w 9496425"/>
              <a:gd name="connsiteY60" fmla="*/ 1729488 h 5314950"/>
              <a:gd name="connsiteX61" fmla="*/ 5393131 w 9496425"/>
              <a:gd name="connsiteY61" fmla="*/ 1743776 h 5314950"/>
              <a:gd name="connsiteX62" fmla="*/ 5033086 w 9496425"/>
              <a:gd name="connsiteY62" fmla="*/ 1616141 h 5314950"/>
              <a:gd name="connsiteX63" fmla="*/ 5032134 w 9496425"/>
              <a:gd name="connsiteY63" fmla="*/ 1272288 h 5314950"/>
              <a:gd name="connsiteX64" fmla="*/ 4973078 w 9496425"/>
              <a:gd name="connsiteY64" fmla="*/ 807468 h 5314950"/>
              <a:gd name="connsiteX65" fmla="*/ 4869256 w 9496425"/>
              <a:gd name="connsiteY65" fmla="*/ 636971 h 5314950"/>
              <a:gd name="connsiteX66" fmla="*/ 4667326 w 9496425"/>
              <a:gd name="connsiteY66" fmla="*/ 462663 h 5314950"/>
              <a:gd name="connsiteX67" fmla="*/ 4426343 w 9496425"/>
              <a:gd name="connsiteY67" fmla="*/ 368366 h 5314950"/>
              <a:gd name="connsiteX68" fmla="*/ 4182503 w 9496425"/>
              <a:gd name="connsiteY68" fmla="*/ 281688 h 5314950"/>
              <a:gd name="connsiteX69" fmla="*/ 4058678 w 9496425"/>
              <a:gd name="connsiteY69" fmla="*/ 251208 h 5314950"/>
              <a:gd name="connsiteX70" fmla="*/ 4000576 w 9496425"/>
              <a:gd name="connsiteY70" fmla="*/ 283593 h 5314950"/>
              <a:gd name="connsiteX71" fmla="*/ 3852939 w 9496425"/>
              <a:gd name="connsiteY71" fmla="*/ 327408 h 5314950"/>
              <a:gd name="connsiteX72" fmla="*/ 3644341 w 9496425"/>
              <a:gd name="connsiteY72" fmla="*/ 292166 h 5314950"/>
              <a:gd name="connsiteX73" fmla="*/ 3403358 w 9496425"/>
              <a:gd name="connsiteY73" fmla="*/ 249303 h 5314950"/>
              <a:gd name="connsiteX74" fmla="*/ 2898533 w 9496425"/>
              <a:gd name="connsiteY74" fmla="*/ 288356 h 5314950"/>
              <a:gd name="connsiteX75" fmla="*/ 2768993 w 9496425"/>
              <a:gd name="connsiteY75" fmla="*/ 396941 h 5314950"/>
              <a:gd name="connsiteX76" fmla="*/ 2811856 w 9496425"/>
              <a:gd name="connsiteY76" fmla="*/ 511241 h 5314950"/>
              <a:gd name="connsiteX77" fmla="*/ 2787091 w 9496425"/>
              <a:gd name="connsiteY77" fmla="*/ 546483 h 5314950"/>
              <a:gd name="connsiteX78" fmla="*/ 2518486 w 9496425"/>
              <a:gd name="connsiteY78" fmla="*/ 368366 h 5314950"/>
              <a:gd name="connsiteX79" fmla="*/ 2057476 w 9496425"/>
              <a:gd name="connsiteY79" fmla="*/ 319788 h 5314950"/>
              <a:gd name="connsiteX80" fmla="*/ 1619326 w 9496425"/>
              <a:gd name="connsiteY80" fmla="*/ 433136 h 5314950"/>
              <a:gd name="connsiteX81" fmla="*/ 1041158 w 9496425"/>
              <a:gd name="connsiteY81" fmla="*/ 619826 h 5314950"/>
              <a:gd name="connsiteX82" fmla="*/ 382981 w 9496425"/>
              <a:gd name="connsiteY82" fmla="*/ 1311341 h 5314950"/>
              <a:gd name="connsiteX83" fmla="*/ 141046 w 9496425"/>
              <a:gd name="connsiteY83" fmla="*/ 1774256 h 5314950"/>
              <a:gd name="connsiteX84" fmla="*/ 35318 w 9496425"/>
              <a:gd name="connsiteY84" fmla="*/ 2425766 h 5314950"/>
              <a:gd name="connsiteX85" fmla="*/ 125806 w 9496425"/>
              <a:gd name="connsiteY85" fmla="*/ 2616266 h 5314950"/>
              <a:gd name="connsiteX86" fmla="*/ 219151 w 9496425"/>
              <a:gd name="connsiteY86" fmla="*/ 2679131 h 5314950"/>
              <a:gd name="connsiteX87" fmla="*/ 281063 w 9496425"/>
              <a:gd name="connsiteY87" fmla="*/ 2642936 h 5314950"/>
              <a:gd name="connsiteX88" fmla="*/ 302971 w 9496425"/>
              <a:gd name="connsiteY88" fmla="*/ 2564831 h 5314950"/>
              <a:gd name="connsiteX89" fmla="*/ 390601 w 9496425"/>
              <a:gd name="connsiteY89" fmla="*/ 2464819 h 5314950"/>
              <a:gd name="connsiteX90" fmla="*/ 579196 w 9496425"/>
              <a:gd name="connsiteY90" fmla="*/ 2229551 h 5314950"/>
              <a:gd name="connsiteX91" fmla="*/ 933526 w 9496425"/>
              <a:gd name="connsiteY91" fmla="*/ 1702819 h 5314950"/>
              <a:gd name="connsiteX92" fmla="*/ 978293 w 9496425"/>
              <a:gd name="connsiteY92" fmla="*/ 1656146 h 5314950"/>
              <a:gd name="connsiteX93" fmla="*/ 966863 w 9496425"/>
              <a:gd name="connsiteY93" fmla="*/ 1705676 h 5314950"/>
              <a:gd name="connsiteX94" fmla="*/ 689686 w 9496425"/>
              <a:gd name="connsiteY94" fmla="*/ 2226694 h 5314950"/>
              <a:gd name="connsiteX95" fmla="*/ 444893 w 9496425"/>
              <a:gd name="connsiteY95" fmla="*/ 2517206 h 5314950"/>
              <a:gd name="connsiteX96" fmla="*/ 367741 w 9496425"/>
              <a:gd name="connsiteY96" fmla="*/ 2633411 h 5314950"/>
              <a:gd name="connsiteX97" fmla="*/ 510616 w 9496425"/>
              <a:gd name="connsiteY97" fmla="*/ 2602931 h 5314950"/>
              <a:gd name="connsiteX98" fmla="*/ 727786 w 9496425"/>
              <a:gd name="connsiteY98" fmla="*/ 2472438 h 5314950"/>
              <a:gd name="connsiteX99" fmla="*/ 1070686 w 9496425"/>
              <a:gd name="connsiteY99" fmla="*/ 2241934 h 5314950"/>
              <a:gd name="connsiteX100" fmla="*/ 1482166 w 9496425"/>
              <a:gd name="connsiteY100" fmla="*/ 1975233 h 5314950"/>
              <a:gd name="connsiteX101" fmla="*/ 1707908 w 9496425"/>
              <a:gd name="connsiteY101" fmla="*/ 1783781 h 5314950"/>
              <a:gd name="connsiteX102" fmla="*/ 1856498 w 9496425"/>
              <a:gd name="connsiteY102" fmla="*/ 1741871 h 5314950"/>
              <a:gd name="connsiteX103" fmla="*/ 1913648 w 9496425"/>
              <a:gd name="connsiteY103" fmla="*/ 1664719 h 5314950"/>
              <a:gd name="connsiteX104" fmla="*/ 1986038 w 9496425"/>
              <a:gd name="connsiteY104" fmla="*/ 1659003 h 5314950"/>
              <a:gd name="connsiteX105" fmla="*/ 2133676 w 9496425"/>
              <a:gd name="connsiteY105" fmla="*/ 1501841 h 5314950"/>
              <a:gd name="connsiteX106" fmla="*/ 2247023 w 9496425"/>
              <a:gd name="connsiteY106" fmla="*/ 1312294 h 5314950"/>
              <a:gd name="connsiteX107" fmla="*/ 2365133 w 9496425"/>
              <a:gd name="connsiteY107" fmla="*/ 1240856 h 5314950"/>
              <a:gd name="connsiteX108" fmla="*/ 2555633 w 9496425"/>
              <a:gd name="connsiteY108" fmla="*/ 985586 h 5314950"/>
              <a:gd name="connsiteX109" fmla="*/ 2603258 w 9496425"/>
              <a:gd name="connsiteY109" fmla="*/ 1099886 h 5314950"/>
              <a:gd name="connsiteX110" fmla="*/ 2707081 w 9496425"/>
              <a:gd name="connsiteY110" fmla="*/ 1363728 h 5314950"/>
              <a:gd name="connsiteX111" fmla="*/ 2902343 w 9496425"/>
              <a:gd name="connsiteY111" fmla="*/ 1428499 h 5314950"/>
              <a:gd name="connsiteX112" fmla="*/ 3028073 w 9496425"/>
              <a:gd name="connsiteY112" fmla="*/ 1648526 h 5314950"/>
              <a:gd name="connsiteX113" fmla="*/ 3204286 w 9496425"/>
              <a:gd name="connsiteY113" fmla="*/ 1981901 h 5314950"/>
              <a:gd name="connsiteX114" fmla="*/ 3012833 w 9496425"/>
              <a:gd name="connsiteY114" fmla="*/ 1984758 h 5314950"/>
              <a:gd name="connsiteX115" fmla="*/ 2927108 w 9496425"/>
              <a:gd name="connsiteY115" fmla="*/ 2029526 h 5314950"/>
              <a:gd name="connsiteX116" fmla="*/ 2941396 w 9496425"/>
              <a:gd name="connsiteY116" fmla="*/ 2069531 h 5314950"/>
              <a:gd name="connsiteX117" fmla="*/ 2794711 w 9496425"/>
              <a:gd name="connsiteY117" fmla="*/ 2105726 h 5314950"/>
              <a:gd name="connsiteX118" fmla="*/ 2815666 w 9496425"/>
              <a:gd name="connsiteY118" fmla="*/ 2193356 h 5314950"/>
              <a:gd name="connsiteX119" fmla="*/ 2556586 w 9496425"/>
              <a:gd name="connsiteY119" fmla="*/ 2213359 h 5314950"/>
              <a:gd name="connsiteX120" fmla="*/ 2162251 w 9496425"/>
              <a:gd name="connsiteY120" fmla="*/ 2026669 h 5314950"/>
              <a:gd name="connsiteX121" fmla="*/ 1921268 w 9496425"/>
              <a:gd name="connsiteY121" fmla="*/ 1920941 h 5314950"/>
              <a:gd name="connsiteX122" fmla="*/ 1734578 w 9496425"/>
              <a:gd name="connsiteY122" fmla="*/ 1991426 h 5314950"/>
              <a:gd name="connsiteX123" fmla="*/ 1939366 w 9496425"/>
              <a:gd name="connsiteY123" fmla="*/ 2033336 h 5314950"/>
              <a:gd name="connsiteX124" fmla="*/ 2476576 w 9496425"/>
              <a:gd name="connsiteY124" fmla="*/ 2303846 h 5314950"/>
              <a:gd name="connsiteX125" fmla="*/ 1604086 w 9496425"/>
              <a:gd name="connsiteY125" fmla="*/ 2166686 h 5314950"/>
              <a:gd name="connsiteX126" fmla="*/ 1494548 w 9496425"/>
              <a:gd name="connsiteY126" fmla="*/ 2288606 h 5314950"/>
              <a:gd name="connsiteX127" fmla="*/ 1358341 w 9496425"/>
              <a:gd name="connsiteY127" fmla="*/ 2367663 h 5314950"/>
              <a:gd name="connsiteX128" fmla="*/ 993533 w 9496425"/>
              <a:gd name="connsiteY128" fmla="*/ 2504823 h 5314950"/>
              <a:gd name="connsiteX129" fmla="*/ 719213 w 9496425"/>
              <a:gd name="connsiteY129" fmla="*/ 2628648 h 5314950"/>
              <a:gd name="connsiteX130" fmla="*/ 527761 w 9496425"/>
              <a:gd name="connsiteY130" fmla="*/ 2732471 h 5314950"/>
              <a:gd name="connsiteX131" fmla="*/ 578243 w 9496425"/>
              <a:gd name="connsiteY131" fmla="*/ 2862963 h 5314950"/>
              <a:gd name="connsiteX132" fmla="*/ 748741 w 9496425"/>
              <a:gd name="connsiteY132" fmla="*/ 2770571 h 5314950"/>
              <a:gd name="connsiteX133" fmla="*/ 1328813 w 9496425"/>
              <a:gd name="connsiteY133" fmla="*/ 2532446 h 5314950"/>
              <a:gd name="connsiteX134" fmla="*/ 1545983 w 9496425"/>
              <a:gd name="connsiteY134" fmla="*/ 2455294 h 5314950"/>
              <a:gd name="connsiteX135" fmla="*/ 1919363 w 9496425"/>
              <a:gd name="connsiteY135" fmla="*/ 2390524 h 5314950"/>
              <a:gd name="connsiteX136" fmla="*/ 2616593 w 9496425"/>
              <a:gd name="connsiteY136" fmla="*/ 2441006 h 5314950"/>
              <a:gd name="connsiteX137" fmla="*/ 2708033 w 9496425"/>
              <a:gd name="connsiteY137" fmla="*/ 2509586 h 5314950"/>
              <a:gd name="connsiteX138" fmla="*/ 2555633 w 9496425"/>
              <a:gd name="connsiteY138" fmla="*/ 2530541 h 5314950"/>
              <a:gd name="connsiteX139" fmla="*/ 2164156 w 9496425"/>
              <a:gd name="connsiteY139" fmla="*/ 2523873 h 5314950"/>
              <a:gd name="connsiteX140" fmla="*/ 1760296 w 9496425"/>
              <a:gd name="connsiteY140" fmla="*/ 2569594 h 5314950"/>
              <a:gd name="connsiteX141" fmla="*/ 1585988 w 9496425"/>
              <a:gd name="connsiteY141" fmla="*/ 2765809 h 5314950"/>
              <a:gd name="connsiteX142" fmla="*/ 1835543 w 9496425"/>
              <a:gd name="connsiteY142" fmla="*/ 2631506 h 5314950"/>
              <a:gd name="connsiteX143" fmla="*/ 2390851 w 9496425"/>
              <a:gd name="connsiteY143" fmla="*/ 2616266 h 5314950"/>
              <a:gd name="connsiteX144" fmla="*/ 1825066 w 9496425"/>
              <a:gd name="connsiteY144" fmla="*/ 2823911 h 5314950"/>
              <a:gd name="connsiteX145" fmla="*/ 1850783 w 9496425"/>
              <a:gd name="connsiteY145" fmla="*/ 3085848 h 5314950"/>
              <a:gd name="connsiteX146" fmla="*/ 1876501 w 9496425"/>
              <a:gd name="connsiteY146" fmla="*/ 2991551 h 5314950"/>
              <a:gd name="connsiteX147" fmla="*/ 1927936 w 9496425"/>
              <a:gd name="connsiteY147" fmla="*/ 2814386 h 5314950"/>
              <a:gd name="connsiteX148" fmla="*/ 2423236 w 9496425"/>
              <a:gd name="connsiteY148" fmla="*/ 2683894 h 5314950"/>
              <a:gd name="connsiteX149" fmla="*/ 2589923 w 9496425"/>
              <a:gd name="connsiteY149" fmla="*/ 2664844 h 5314950"/>
              <a:gd name="connsiteX150" fmla="*/ 2768041 w 9496425"/>
              <a:gd name="connsiteY150" fmla="*/ 2611504 h 5314950"/>
              <a:gd name="connsiteX151" fmla="*/ 3074746 w 9496425"/>
              <a:gd name="connsiteY151" fmla="*/ 2636269 h 5314950"/>
              <a:gd name="connsiteX152" fmla="*/ 3064268 w 9496425"/>
              <a:gd name="connsiteY152" fmla="*/ 2643888 h 5314950"/>
              <a:gd name="connsiteX153" fmla="*/ 2966161 w 9496425"/>
              <a:gd name="connsiteY153" fmla="*/ 2673416 h 5314950"/>
              <a:gd name="connsiteX154" fmla="*/ 2722321 w 9496425"/>
              <a:gd name="connsiteY154" fmla="*/ 2824863 h 5314950"/>
              <a:gd name="connsiteX155" fmla="*/ 2649931 w 9496425"/>
              <a:gd name="connsiteY155" fmla="*/ 3035366 h 5314950"/>
              <a:gd name="connsiteX156" fmla="*/ 2762326 w 9496425"/>
              <a:gd name="connsiteY156" fmla="*/ 3127759 h 5314950"/>
              <a:gd name="connsiteX157" fmla="*/ 2827096 w 9496425"/>
              <a:gd name="connsiteY157" fmla="*/ 3188719 h 5314950"/>
              <a:gd name="connsiteX158" fmla="*/ 2926156 w 9496425"/>
              <a:gd name="connsiteY158" fmla="*/ 3216341 h 5314950"/>
              <a:gd name="connsiteX159" fmla="*/ 3186189 w 9496425"/>
              <a:gd name="connsiteY159" fmla="*/ 3288731 h 5314950"/>
              <a:gd name="connsiteX160" fmla="*/ 3417646 w 9496425"/>
              <a:gd name="connsiteY160" fmla="*/ 3315401 h 5314950"/>
              <a:gd name="connsiteX161" fmla="*/ 3311918 w 9496425"/>
              <a:gd name="connsiteY161" fmla="*/ 3413509 h 5314950"/>
              <a:gd name="connsiteX162" fmla="*/ 2976639 w 9496425"/>
              <a:gd name="connsiteY162" fmla="*/ 3659254 h 5314950"/>
              <a:gd name="connsiteX163" fmla="*/ 2821381 w 9496425"/>
              <a:gd name="connsiteY163" fmla="*/ 3790698 h 5314950"/>
              <a:gd name="connsiteX164" fmla="*/ 2594686 w 9496425"/>
              <a:gd name="connsiteY164" fmla="*/ 4071686 h 5314950"/>
              <a:gd name="connsiteX165" fmla="*/ 2430856 w 9496425"/>
              <a:gd name="connsiteY165" fmla="*/ 4146934 h 5314950"/>
              <a:gd name="connsiteX166" fmla="*/ 2249881 w 9496425"/>
              <a:gd name="connsiteY166" fmla="*/ 4065971 h 5314950"/>
              <a:gd name="connsiteX167" fmla="*/ 2214638 w 9496425"/>
              <a:gd name="connsiteY167" fmla="*/ 3892616 h 5314950"/>
              <a:gd name="connsiteX168" fmla="*/ 2115578 w 9496425"/>
              <a:gd name="connsiteY168" fmla="*/ 3781173 h 5314950"/>
              <a:gd name="connsiteX169" fmla="*/ 2004136 w 9496425"/>
              <a:gd name="connsiteY169" fmla="*/ 3696401 h 5314950"/>
              <a:gd name="connsiteX170" fmla="*/ 1906028 w 9496425"/>
              <a:gd name="connsiteY170" fmla="*/ 3565909 h 5314950"/>
              <a:gd name="connsiteX171" fmla="*/ 1852688 w 9496425"/>
              <a:gd name="connsiteY171" fmla="*/ 3522094 h 5314950"/>
              <a:gd name="connsiteX172" fmla="*/ 1346911 w 9496425"/>
              <a:gd name="connsiteY172" fmla="*/ 3275396 h 5314950"/>
              <a:gd name="connsiteX173" fmla="*/ 571576 w 9496425"/>
              <a:gd name="connsiteY173" fmla="*/ 3048701 h 5314950"/>
              <a:gd name="connsiteX174" fmla="*/ 367741 w 9496425"/>
              <a:gd name="connsiteY174" fmla="*/ 3115376 h 5314950"/>
              <a:gd name="connsiteX175" fmla="*/ 530618 w 9496425"/>
              <a:gd name="connsiteY175" fmla="*/ 3360169 h 5314950"/>
              <a:gd name="connsiteX176" fmla="*/ 643013 w 9496425"/>
              <a:gd name="connsiteY176" fmla="*/ 3478279 h 5314950"/>
              <a:gd name="connsiteX177" fmla="*/ 1239278 w 9496425"/>
              <a:gd name="connsiteY177" fmla="*/ 3866898 h 5314950"/>
              <a:gd name="connsiteX178" fmla="*/ 1444066 w 9496425"/>
              <a:gd name="connsiteY178" fmla="*/ 4082163 h 5314950"/>
              <a:gd name="connsiteX179" fmla="*/ 1309763 w 9496425"/>
              <a:gd name="connsiteY179" fmla="*/ 4032634 h 5314950"/>
              <a:gd name="connsiteX180" fmla="*/ 950671 w 9496425"/>
              <a:gd name="connsiteY180" fmla="*/ 3823084 h 5314950"/>
              <a:gd name="connsiteX181" fmla="*/ 654443 w 9496425"/>
              <a:gd name="connsiteY181" fmla="*/ 3670684 h 5314950"/>
              <a:gd name="connsiteX182" fmla="*/ 389648 w 9496425"/>
              <a:gd name="connsiteY182" fmla="*/ 3365884 h 5314950"/>
              <a:gd name="connsiteX183" fmla="*/ 179146 w 9496425"/>
              <a:gd name="connsiteY183" fmla="*/ 3206816 h 5314950"/>
              <a:gd name="connsiteX184" fmla="*/ 92468 w 9496425"/>
              <a:gd name="connsiteY184" fmla="*/ 3335404 h 5314950"/>
              <a:gd name="connsiteX185" fmla="*/ 76 w 9496425"/>
              <a:gd name="connsiteY185" fmla="*/ 3733548 h 5314950"/>
              <a:gd name="connsiteX186" fmla="*/ 70561 w 9496425"/>
              <a:gd name="connsiteY186" fmla="*/ 4045969 h 5314950"/>
              <a:gd name="connsiteX187" fmla="*/ 612533 w 9496425"/>
              <a:gd name="connsiteY187" fmla="*/ 4597466 h 5314950"/>
              <a:gd name="connsiteX188" fmla="*/ 999248 w 9496425"/>
              <a:gd name="connsiteY188" fmla="*/ 4822256 h 5314950"/>
              <a:gd name="connsiteX189" fmla="*/ 1383106 w 9496425"/>
              <a:gd name="connsiteY189" fmla="*/ 4886074 h 5314950"/>
              <a:gd name="connsiteX190" fmla="*/ 2123198 w 9496425"/>
              <a:gd name="connsiteY190" fmla="*/ 4992754 h 5314950"/>
              <a:gd name="connsiteX191" fmla="*/ 2486101 w 9496425"/>
              <a:gd name="connsiteY191" fmla="*/ 4878454 h 5314950"/>
              <a:gd name="connsiteX192" fmla="*/ 2767089 w 9496425"/>
              <a:gd name="connsiteY192" fmla="*/ 4692716 h 5314950"/>
              <a:gd name="connsiteX193" fmla="*/ 2921393 w 9496425"/>
              <a:gd name="connsiteY193" fmla="*/ 4774631 h 5314950"/>
              <a:gd name="connsiteX194" fmla="*/ 3016643 w 9496425"/>
              <a:gd name="connsiteY194" fmla="*/ 4722244 h 5314950"/>
              <a:gd name="connsiteX195" fmla="*/ 3129991 w 9496425"/>
              <a:gd name="connsiteY195" fmla="*/ 4573654 h 5314950"/>
              <a:gd name="connsiteX196" fmla="*/ 3229051 w 9496425"/>
              <a:gd name="connsiteY196" fmla="*/ 4540316 h 5314950"/>
              <a:gd name="connsiteX197" fmla="*/ 3361448 w 9496425"/>
              <a:gd name="connsiteY197" fmla="*/ 4378391 h 5314950"/>
              <a:gd name="connsiteX198" fmla="*/ 3689108 w 9496425"/>
              <a:gd name="connsiteY198" fmla="*/ 3967863 h 5314950"/>
              <a:gd name="connsiteX199" fmla="*/ 3940568 w 9496425"/>
              <a:gd name="connsiteY199" fmla="*/ 3712594 h 5314950"/>
              <a:gd name="connsiteX200" fmla="*/ 4123448 w 9496425"/>
              <a:gd name="connsiteY200" fmla="*/ 3429701 h 5314950"/>
              <a:gd name="connsiteX201" fmla="*/ 4269181 w 9496425"/>
              <a:gd name="connsiteY201" fmla="*/ 3398269 h 5314950"/>
              <a:gd name="connsiteX202" fmla="*/ 4461586 w 9496425"/>
              <a:gd name="connsiteY202" fmla="*/ 3459229 h 5314950"/>
              <a:gd name="connsiteX203" fmla="*/ 4395864 w 9496425"/>
              <a:gd name="connsiteY203" fmla="*/ 3577338 h 5314950"/>
              <a:gd name="connsiteX204" fmla="*/ 4316806 w 9496425"/>
              <a:gd name="connsiteY204" fmla="*/ 3764981 h 5314950"/>
              <a:gd name="connsiteX205" fmla="*/ 4083443 w 9496425"/>
              <a:gd name="connsiteY205" fmla="*/ 4108834 h 5314950"/>
              <a:gd name="connsiteX206" fmla="*/ 3972001 w 9496425"/>
              <a:gd name="connsiteY206" fmla="*/ 4298381 h 5314950"/>
              <a:gd name="connsiteX207" fmla="*/ 3939616 w 9496425"/>
              <a:gd name="connsiteY207" fmla="*/ 4451734 h 5314950"/>
              <a:gd name="connsiteX208" fmla="*/ 3722446 w 9496425"/>
              <a:gd name="connsiteY208" fmla="*/ 4751771 h 5314950"/>
              <a:gd name="connsiteX209" fmla="*/ 3530993 w 9496425"/>
              <a:gd name="connsiteY209" fmla="*/ 4850831 h 5314950"/>
              <a:gd name="connsiteX210" fmla="*/ 3199523 w 9496425"/>
              <a:gd name="connsiteY210" fmla="*/ 5004184 h 5314950"/>
              <a:gd name="connsiteX211" fmla="*/ 3094748 w 9496425"/>
              <a:gd name="connsiteY211" fmla="*/ 5011804 h 5314950"/>
              <a:gd name="connsiteX212" fmla="*/ 2929014 w 9496425"/>
              <a:gd name="connsiteY212" fmla="*/ 5021329 h 5314950"/>
              <a:gd name="connsiteX213" fmla="*/ 2810903 w 9496425"/>
              <a:gd name="connsiteY213" fmla="*/ 5128009 h 5314950"/>
              <a:gd name="connsiteX214" fmla="*/ 2805189 w 9496425"/>
              <a:gd name="connsiteY214" fmla="*/ 5228021 h 5314950"/>
              <a:gd name="connsiteX215" fmla="*/ 3147136 w 9496425"/>
              <a:gd name="connsiteY215" fmla="*/ 5322318 h 5314950"/>
              <a:gd name="connsiteX216" fmla="*/ 3272866 w 9496425"/>
              <a:gd name="connsiteY216" fmla="*/ 5292791 h 5314950"/>
              <a:gd name="connsiteX217" fmla="*/ 3427171 w 9496425"/>
              <a:gd name="connsiteY217" fmla="*/ 5245166 h 5314950"/>
              <a:gd name="connsiteX218" fmla="*/ 3682441 w 9496425"/>
              <a:gd name="connsiteY218" fmla="*/ 5102291 h 5314950"/>
              <a:gd name="connsiteX219" fmla="*/ 3844366 w 9496425"/>
              <a:gd name="connsiteY219" fmla="*/ 4960368 h 5314950"/>
              <a:gd name="connsiteX220" fmla="*/ 3841508 w 9496425"/>
              <a:gd name="connsiteY220" fmla="*/ 4958464 h 5314950"/>
              <a:gd name="connsiteX221" fmla="*/ 3959618 w 9496425"/>
              <a:gd name="connsiteY221" fmla="*/ 4857499 h 5314950"/>
              <a:gd name="connsiteX222" fmla="*/ 4084396 w 9496425"/>
              <a:gd name="connsiteY222" fmla="*/ 4720339 h 5314950"/>
              <a:gd name="connsiteX223" fmla="*/ 4116781 w 9496425"/>
              <a:gd name="connsiteY223" fmla="*/ 4630804 h 5314950"/>
              <a:gd name="connsiteX224" fmla="*/ 4184408 w 9496425"/>
              <a:gd name="connsiteY224" fmla="*/ 4472689 h 5314950"/>
              <a:gd name="connsiteX225" fmla="*/ 4246321 w 9496425"/>
              <a:gd name="connsiteY225" fmla="*/ 4396489 h 5314950"/>
              <a:gd name="connsiteX226" fmla="*/ 4310139 w 9496425"/>
              <a:gd name="connsiteY226" fmla="*/ 4212656 h 5314950"/>
              <a:gd name="connsiteX227" fmla="*/ 4446346 w 9496425"/>
              <a:gd name="connsiteY227" fmla="*/ 3955481 h 5314950"/>
              <a:gd name="connsiteX228" fmla="*/ 4551121 w 9496425"/>
              <a:gd name="connsiteY228" fmla="*/ 3844038 h 5314950"/>
              <a:gd name="connsiteX229" fmla="*/ 4599699 w 9496425"/>
              <a:gd name="connsiteY229" fmla="*/ 3756409 h 5314950"/>
              <a:gd name="connsiteX230" fmla="*/ 4687328 w 9496425"/>
              <a:gd name="connsiteY230" fmla="*/ 3507806 h 5314950"/>
              <a:gd name="connsiteX231" fmla="*/ 4888306 w 9496425"/>
              <a:gd name="connsiteY231" fmla="*/ 3526856 h 5314950"/>
              <a:gd name="connsiteX232" fmla="*/ 4910214 w 9496425"/>
              <a:gd name="connsiteY232" fmla="*/ 3616391 h 5314950"/>
              <a:gd name="connsiteX233" fmla="*/ 4897831 w 9496425"/>
              <a:gd name="connsiteY233" fmla="*/ 3832609 h 5314950"/>
              <a:gd name="connsiteX234" fmla="*/ 4875923 w 9496425"/>
              <a:gd name="connsiteY234" fmla="*/ 3951671 h 5314950"/>
              <a:gd name="connsiteX235" fmla="*/ 4757814 w 9496425"/>
              <a:gd name="connsiteY235" fmla="*/ 4226944 h 5314950"/>
              <a:gd name="connsiteX236" fmla="*/ 4683518 w 9496425"/>
              <a:gd name="connsiteY236" fmla="*/ 4464116 h 5314950"/>
              <a:gd name="connsiteX237" fmla="*/ 4626368 w 9496425"/>
              <a:gd name="connsiteY237" fmla="*/ 4585084 h 5314950"/>
              <a:gd name="connsiteX238" fmla="*/ 4593031 w 9496425"/>
              <a:gd name="connsiteY238" fmla="*/ 4617469 h 5314950"/>
              <a:gd name="connsiteX239" fmla="*/ 4569218 w 9496425"/>
              <a:gd name="connsiteY239" fmla="*/ 4649854 h 5314950"/>
              <a:gd name="connsiteX240" fmla="*/ 4502543 w 9496425"/>
              <a:gd name="connsiteY240" fmla="*/ 4752724 h 5314950"/>
              <a:gd name="connsiteX241" fmla="*/ 4314901 w 9496425"/>
              <a:gd name="connsiteY241" fmla="*/ 4855594 h 5314950"/>
              <a:gd name="connsiteX242" fmla="*/ 4234891 w 9496425"/>
              <a:gd name="connsiteY242" fmla="*/ 4903218 h 5314950"/>
              <a:gd name="connsiteX243" fmla="*/ 4103446 w 9496425"/>
              <a:gd name="connsiteY243" fmla="*/ 4929889 h 5314950"/>
              <a:gd name="connsiteX244" fmla="*/ 3986289 w 9496425"/>
              <a:gd name="connsiteY244" fmla="*/ 4964179 h 5314950"/>
              <a:gd name="connsiteX245" fmla="*/ 3895801 w 9496425"/>
              <a:gd name="connsiteY245" fmla="*/ 4969893 h 5314950"/>
              <a:gd name="connsiteX246" fmla="*/ 3852939 w 9496425"/>
              <a:gd name="connsiteY246" fmla="*/ 5000374 h 5314950"/>
              <a:gd name="connsiteX247" fmla="*/ 3711968 w 9496425"/>
              <a:gd name="connsiteY247" fmla="*/ 5095624 h 5314950"/>
              <a:gd name="connsiteX248" fmla="*/ 3903421 w 9496425"/>
              <a:gd name="connsiteY248" fmla="*/ 5229926 h 5314950"/>
              <a:gd name="connsiteX249" fmla="*/ 4274896 w 9496425"/>
              <a:gd name="connsiteY249" fmla="*/ 5115626 h 5314950"/>
              <a:gd name="connsiteX250" fmla="*/ 4847349 w 9496425"/>
              <a:gd name="connsiteY250" fmla="*/ 4687954 h 5314950"/>
              <a:gd name="connsiteX251" fmla="*/ 4971173 w 9496425"/>
              <a:gd name="connsiteY251" fmla="*/ 4426969 h 5314950"/>
              <a:gd name="connsiteX252" fmla="*/ 5091189 w 9496425"/>
              <a:gd name="connsiteY252" fmla="*/ 4039301 h 5314950"/>
              <a:gd name="connsiteX253" fmla="*/ 5133098 w 9496425"/>
              <a:gd name="connsiteY253" fmla="*/ 3801176 h 5314950"/>
              <a:gd name="connsiteX254" fmla="*/ 5131194 w 9496425"/>
              <a:gd name="connsiteY254" fmla="*/ 3670684 h 5314950"/>
              <a:gd name="connsiteX255" fmla="*/ 5131194 w 9496425"/>
              <a:gd name="connsiteY255" fmla="*/ 3670684 h 5314950"/>
              <a:gd name="connsiteX256" fmla="*/ 5146434 w 9496425"/>
              <a:gd name="connsiteY256" fmla="*/ 3515426 h 5314950"/>
              <a:gd name="connsiteX257" fmla="*/ 5137861 w 9496425"/>
              <a:gd name="connsiteY257" fmla="*/ 3469706 h 5314950"/>
              <a:gd name="connsiteX258" fmla="*/ 5151196 w 9496425"/>
              <a:gd name="connsiteY258" fmla="*/ 3452561 h 5314950"/>
              <a:gd name="connsiteX259" fmla="*/ 5475998 w 9496425"/>
              <a:gd name="connsiteY259" fmla="*/ 3348738 h 5314950"/>
              <a:gd name="connsiteX260" fmla="*/ 5528386 w 9496425"/>
              <a:gd name="connsiteY260" fmla="*/ 3328736 h 5314950"/>
              <a:gd name="connsiteX261" fmla="*/ 5545531 w 9496425"/>
              <a:gd name="connsiteY261" fmla="*/ 3380171 h 5314950"/>
              <a:gd name="connsiteX262" fmla="*/ 5544578 w 9496425"/>
              <a:gd name="connsiteY262" fmla="*/ 3548763 h 5314950"/>
              <a:gd name="connsiteX263" fmla="*/ 5547436 w 9496425"/>
              <a:gd name="connsiteY263" fmla="*/ 3760219 h 5314950"/>
              <a:gd name="connsiteX264" fmla="*/ 5543626 w 9496425"/>
              <a:gd name="connsiteY264" fmla="*/ 3766886 h 5314950"/>
              <a:gd name="connsiteX265" fmla="*/ 5473141 w 9496425"/>
              <a:gd name="connsiteY265" fmla="*/ 3907856 h 5314950"/>
              <a:gd name="connsiteX266" fmla="*/ 5356936 w 9496425"/>
              <a:gd name="connsiteY266" fmla="*/ 4209799 h 5314950"/>
              <a:gd name="connsiteX267" fmla="*/ 5315978 w 9496425"/>
              <a:gd name="connsiteY267" fmla="*/ 4363151 h 5314950"/>
              <a:gd name="connsiteX268" fmla="*/ 5310264 w 9496425"/>
              <a:gd name="connsiteY268" fmla="*/ 4549841 h 5314950"/>
              <a:gd name="connsiteX269" fmla="*/ 5076901 w 9496425"/>
              <a:gd name="connsiteY269" fmla="*/ 4748914 h 5314950"/>
              <a:gd name="connsiteX270" fmla="*/ 4969269 w 9496425"/>
              <a:gd name="connsiteY270" fmla="*/ 4769869 h 5314950"/>
              <a:gd name="connsiteX271" fmla="*/ 4930216 w 9496425"/>
              <a:gd name="connsiteY271" fmla="*/ 4806064 h 5314950"/>
              <a:gd name="connsiteX272" fmla="*/ 4953076 w 9496425"/>
              <a:gd name="connsiteY272" fmla="*/ 5026091 h 5314950"/>
              <a:gd name="connsiteX273" fmla="*/ 5253114 w 9496425"/>
              <a:gd name="connsiteY273" fmla="*/ 4922268 h 5314950"/>
              <a:gd name="connsiteX274" fmla="*/ 5423611 w 9496425"/>
              <a:gd name="connsiteY274" fmla="*/ 4731769 h 5314950"/>
              <a:gd name="connsiteX275" fmla="*/ 5579821 w 9496425"/>
              <a:gd name="connsiteY275" fmla="*/ 4297429 h 5314950"/>
              <a:gd name="connsiteX276" fmla="*/ 5648401 w 9496425"/>
              <a:gd name="connsiteY276" fmla="*/ 4164079 h 5314950"/>
              <a:gd name="connsiteX277" fmla="*/ 5690311 w 9496425"/>
              <a:gd name="connsiteY277" fmla="*/ 3908809 h 5314950"/>
              <a:gd name="connsiteX278" fmla="*/ 5760796 w 9496425"/>
              <a:gd name="connsiteY278" fmla="*/ 3781173 h 5314950"/>
              <a:gd name="connsiteX279" fmla="*/ 5773178 w 9496425"/>
              <a:gd name="connsiteY279" fmla="*/ 3603056 h 5314950"/>
              <a:gd name="connsiteX280" fmla="*/ 5753176 w 9496425"/>
              <a:gd name="connsiteY280" fmla="*/ 3342071 h 5314950"/>
              <a:gd name="connsiteX281" fmla="*/ 5745556 w 9496425"/>
              <a:gd name="connsiteY281" fmla="*/ 3294446 h 5314950"/>
              <a:gd name="connsiteX282" fmla="*/ 5856998 w 9496425"/>
              <a:gd name="connsiteY282" fmla="*/ 3245869 h 5314950"/>
              <a:gd name="connsiteX283" fmla="*/ 5929389 w 9496425"/>
              <a:gd name="connsiteY283" fmla="*/ 3307781 h 5314950"/>
              <a:gd name="connsiteX284" fmla="*/ 6007494 w 9496425"/>
              <a:gd name="connsiteY284" fmla="*/ 3593531 h 5314950"/>
              <a:gd name="connsiteX285" fmla="*/ 6060834 w 9496425"/>
              <a:gd name="connsiteY285" fmla="*/ 3824988 h 5314950"/>
              <a:gd name="connsiteX286" fmla="*/ 6089409 w 9496425"/>
              <a:gd name="connsiteY286" fmla="*/ 3939288 h 5314950"/>
              <a:gd name="connsiteX287" fmla="*/ 6239903 w 9496425"/>
              <a:gd name="connsiteY287" fmla="*/ 4161221 h 5314950"/>
              <a:gd name="connsiteX288" fmla="*/ 6718059 w 9496425"/>
              <a:gd name="connsiteY288" fmla="*/ 4583179 h 5314950"/>
              <a:gd name="connsiteX289" fmla="*/ 6768541 w 9496425"/>
              <a:gd name="connsiteY289" fmla="*/ 4708909 h 5314950"/>
              <a:gd name="connsiteX290" fmla="*/ 6747586 w 9496425"/>
              <a:gd name="connsiteY290" fmla="*/ 4807969 h 5314950"/>
              <a:gd name="connsiteX291" fmla="*/ 6914273 w 9496425"/>
              <a:gd name="connsiteY291" fmla="*/ 4783204 h 5314950"/>
              <a:gd name="connsiteX292" fmla="*/ 6785686 w 9496425"/>
              <a:gd name="connsiteY292" fmla="*/ 4360294 h 5314950"/>
              <a:gd name="connsiteX293" fmla="*/ 6589471 w 9496425"/>
              <a:gd name="connsiteY293" fmla="*/ 4082163 h 5314950"/>
              <a:gd name="connsiteX294" fmla="*/ 6362776 w 9496425"/>
              <a:gd name="connsiteY294" fmla="*/ 3910713 h 5314950"/>
              <a:gd name="connsiteX295" fmla="*/ 6211328 w 9496425"/>
              <a:gd name="connsiteY295" fmla="*/ 3488756 h 5314950"/>
              <a:gd name="connsiteX296" fmla="*/ 6133223 w 9496425"/>
              <a:gd name="connsiteY296" fmla="*/ 3172526 h 5314950"/>
              <a:gd name="connsiteX297" fmla="*/ 6298959 w 9496425"/>
              <a:gd name="connsiteY297" fmla="*/ 3203006 h 5314950"/>
              <a:gd name="connsiteX298" fmla="*/ 6556134 w 9496425"/>
              <a:gd name="connsiteY298" fmla="*/ 3181098 h 5314950"/>
              <a:gd name="connsiteX299" fmla="*/ 6690436 w 9496425"/>
              <a:gd name="connsiteY299" fmla="*/ 3202054 h 5314950"/>
              <a:gd name="connsiteX300" fmla="*/ 6873316 w 9496425"/>
              <a:gd name="connsiteY300" fmla="*/ 3123948 h 5314950"/>
              <a:gd name="connsiteX301" fmla="*/ 7047623 w 9496425"/>
              <a:gd name="connsiteY301" fmla="*/ 3198244 h 5314950"/>
              <a:gd name="connsiteX302" fmla="*/ 7312419 w 9496425"/>
              <a:gd name="connsiteY302" fmla="*/ 3067751 h 5314950"/>
              <a:gd name="connsiteX303" fmla="*/ 7574356 w 9496425"/>
              <a:gd name="connsiteY303" fmla="*/ 3143951 h 5314950"/>
              <a:gd name="connsiteX304" fmla="*/ 7757236 w 9496425"/>
              <a:gd name="connsiteY304" fmla="*/ 3040129 h 5314950"/>
              <a:gd name="connsiteX305" fmla="*/ 8015364 w 9496425"/>
              <a:gd name="connsiteY305" fmla="*/ 3116329 h 5314950"/>
              <a:gd name="connsiteX306" fmla="*/ 8202053 w 9496425"/>
              <a:gd name="connsiteY306" fmla="*/ 3031556 h 5314950"/>
              <a:gd name="connsiteX307" fmla="*/ 8333498 w 9496425"/>
              <a:gd name="connsiteY307" fmla="*/ 3113471 h 5314950"/>
              <a:gd name="connsiteX308" fmla="*/ 8347786 w 9496425"/>
              <a:gd name="connsiteY308" fmla="*/ 3254441 h 5314950"/>
              <a:gd name="connsiteX309" fmla="*/ 8360169 w 9496425"/>
              <a:gd name="connsiteY309" fmla="*/ 3581148 h 5314950"/>
              <a:gd name="connsiteX310" fmla="*/ 8481136 w 9496425"/>
              <a:gd name="connsiteY310" fmla="*/ 4000248 h 5314950"/>
              <a:gd name="connsiteX311" fmla="*/ 8793556 w 9496425"/>
              <a:gd name="connsiteY311" fmla="*/ 4065019 h 5314950"/>
              <a:gd name="connsiteX312" fmla="*/ 9041206 w 9496425"/>
              <a:gd name="connsiteY312" fmla="*/ 4005963 h 5314950"/>
              <a:gd name="connsiteX313" fmla="*/ 9134551 w 9496425"/>
              <a:gd name="connsiteY313" fmla="*/ 3901188 h 5314950"/>
              <a:gd name="connsiteX314" fmla="*/ 9209798 w 9496425"/>
              <a:gd name="connsiteY314" fmla="*/ 3704021 h 5314950"/>
              <a:gd name="connsiteX315" fmla="*/ 9232658 w 9496425"/>
              <a:gd name="connsiteY315" fmla="*/ 3619248 h 5314950"/>
              <a:gd name="connsiteX316" fmla="*/ 9239326 w 9496425"/>
              <a:gd name="connsiteY316" fmla="*/ 3593531 h 5314950"/>
              <a:gd name="connsiteX317" fmla="*/ 9430778 w 9496425"/>
              <a:gd name="connsiteY317" fmla="*/ 3427796 h 5314950"/>
              <a:gd name="connsiteX318" fmla="*/ 9473641 w 9496425"/>
              <a:gd name="connsiteY318" fmla="*/ 3175384 h 5314950"/>
              <a:gd name="connsiteX319" fmla="*/ 9497453 w 9496425"/>
              <a:gd name="connsiteY319" fmla="*/ 2900111 h 5314950"/>
              <a:gd name="connsiteX320" fmla="*/ 9480308 w 9496425"/>
              <a:gd name="connsiteY320" fmla="*/ 2719136 h 5314950"/>
              <a:gd name="connsiteX321" fmla="*/ 1665046 w 9496425"/>
              <a:gd name="connsiteY321" fmla="*/ 2260984 h 5314950"/>
              <a:gd name="connsiteX322" fmla="*/ 2052713 w 9496425"/>
              <a:gd name="connsiteY322" fmla="*/ 2228599 h 5314950"/>
              <a:gd name="connsiteX323" fmla="*/ 1665046 w 9496425"/>
              <a:gd name="connsiteY323" fmla="*/ 2260984 h 5314950"/>
              <a:gd name="connsiteX324" fmla="*/ 3116656 w 9496425"/>
              <a:gd name="connsiteY324" fmla="*/ 1268478 h 5314950"/>
              <a:gd name="connsiteX325" fmla="*/ 3067126 w 9496425"/>
              <a:gd name="connsiteY325" fmla="*/ 1141796 h 5314950"/>
              <a:gd name="connsiteX326" fmla="*/ 2986164 w 9496425"/>
              <a:gd name="connsiteY326" fmla="*/ 975108 h 5314950"/>
              <a:gd name="connsiteX327" fmla="*/ 3167139 w 9496425"/>
              <a:gd name="connsiteY327" fmla="*/ 1084646 h 5314950"/>
              <a:gd name="connsiteX328" fmla="*/ 3361448 w 9496425"/>
              <a:gd name="connsiteY328" fmla="*/ 1457074 h 5314950"/>
              <a:gd name="connsiteX329" fmla="*/ 3416693 w 9496425"/>
              <a:gd name="connsiteY329" fmla="*/ 1504699 h 5314950"/>
              <a:gd name="connsiteX330" fmla="*/ 3562426 w 9496425"/>
              <a:gd name="connsiteY330" fmla="*/ 1653288 h 5314950"/>
              <a:gd name="connsiteX331" fmla="*/ 3570998 w 9496425"/>
              <a:gd name="connsiteY331" fmla="*/ 1693294 h 5314950"/>
              <a:gd name="connsiteX332" fmla="*/ 3559568 w 9496425"/>
              <a:gd name="connsiteY332" fmla="*/ 1751396 h 5314950"/>
              <a:gd name="connsiteX333" fmla="*/ 3536708 w 9496425"/>
              <a:gd name="connsiteY333" fmla="*/ 1759016 h 5314950"/>
              <a:gd name="connsiteX334" fmla="*/ 3452889 w 9496425"/>
              <a:gd name="connsiteY334" fmla="*/ 1724726 h 5314950"/>
              <a:gd name="connsiteX335" fmla="*/ 3300489 w 9496425"/>
              <a:gd name="connsiteY335" fmla="*/ 1645669 h 5314950"/>
              <a:gd name="connsiteX336" fmla="*/ 3116656 w 9496425"/>
              <a:gd name="connsiteY336" fmla="*/ 1268478 h 5314950"/>
              <a:gd name="connsiteX337" fmla="*/ 3577666 w 9496425"/>
              <a:gd name="connsiteY337" fmla="*/ 3634488 h 5314950"/>
              <a:gd name="connsiteX338" fmla="*/ 3572903 w 9496425"/>
              <a:gd name="connsiteY338" fmla="*/ 3704021 h 5314950"/>
              <a:gd name="connsiteX339" fmla="*/ 3560521 w 9496425"/>
              <a:gd name="connsiteY339" fmla="*/ 3724976 h 5314950"/>
              <a:gd name="connsiteX340" fmla="*/ 3432886 w 9496425"/>
              <a:gd name="connsiteY340" fmla="*/ 3844038 h 5314950"/>
              <a:gd name="connsiteX341" fmla="*/ 3398596 w 9496425"/>
              <a:gd name="connsiteY341" fmla="*/ 3903094 h 5314950"/>
              <a:gd name="connsiteX342" fmla="*/ 3381451 w 9496425"/>
              <a:gd name="connsiteY342" fmla="*/ 3913571 h 5314950"/>
              <a:gd name="connsiteX343" fmla="*/ 3202381 w 9496425"/>
              <a:gd name="connsiteY343" fmla="*/ 3913571 h 5314950"/>
              <a:gd name="connsiteX344" fmla="*/ 3202381 w 9496425"/>
              <a:gd name="connsiteY344" fmla="*/ 3915476 h 5314950"/>
              <a:gd name="connsiteX345" fmla="*/ 3195714 w 9496425"/>
              <a:gd name="connsiteY345" fmla="*/ 3915476 h 5314950"/>
              <a:gd name="connsiteX346" fmla="*/ 3150946 w 9496425"/>
              <a:gd name="connsiteY346" fmla="*/ 3913571 h 5314950"/>
              <a:gd name="connsiteX347" fmla="*/ 3148089 w 9496425"/>
              <a:gd name="connsiteY347" fmla="*/ 3870709 h 5314950"/>
              <a:gd name="connsiteX348" fmla="*/ 3135706 w 9496425"/>
              <a:gd name="connsiteY348" fmla="*/ 3814511 h 5314950"/>
              <a:gd name="connsiteX349" fmla="*/ 3273818 w 9496425"/>
              <a:gd name="connsiteY349" fmla="*/ 3722119 h 5314950"/>
              <a:gd name="connsiteX350" fmla="*/ 3288106 w 9496425"/>
              <a:gd name="connsiteY350" fmla="*/ 3709736 h 5314950"/>
              <a:gd name="connsiteX351" fmla="*/ 3392881 w 9496425"/>
              <a:gd name="connsiteY351" fmla="*/ 3642109 h 5314950"/>
              <a:gd name="connsiteX352" fmla="*/ 3419551 w 9496425"/>
              <a:gd name="connsiteY352" fmla="*/ 3635441 h 5314950"/>
              <a:gd name="connsiteX353" fmla="*/ 3521468 w 9496425"/>
              <a:gd name="connsiteY353" fmla="*/ 3633536 h 5314950"/>
              <a:gd name="connsiteX354" fmla="*/ 3562426 w 9496425"/>
              <a:gd name="connsiteY354" fmla="*/ 3620201 h 5314950"/>
              <a:gd name="connsiteX355" fmla="*/ 3577666 w 9496425"/>
              <a:gd name="connsiteY355" fmla="*/ 3634488 h 5314950"/>
              <a:gd name="connsiteX356" fmla="*/ 3518611 w 9496425"/>
              <a:gd name="connsiteY356" fmla="*/ 3183956 h 5314950"/>
              <a:gd name="connsiteX357" fmla="*/ 3460508 w 9496425"/>
              <a:gd name="connsiteY357" fmla="*/ 3170621 h 5314950"/>
              <a:gd name="connsiteX358" fmla="*/ 3257626 w 9496425"/>
              <a:gd name="connsiteY358" fmla="*/ 3149666 h 5314950"/>
              <a:gd name="connsiteX359" fmla="*/ 3157614 w 9496425"/>
              <a:gd name="connsiteY359" fmla="*/ 3108709 h 5314950"/>
              <a:gd name="connsiteX360" fmla="*/ 3130943 w 9496425"/>
              <a:gd name="connsiteY360" fmla="*/ 3095373 h 5314950"/>
              <a:gd name="connsiteX361" fmla="*/ 2963303 w 9496425"/>
              <a:gd name="connsiteY361" fmla="*/ 3062988 h 5314950"/>
              <a:gd name="connsiteX362" fmla="*/ 2896628 w 9496425"/>
              <a:gd name="connsiteY362" fmla="*/ 3020126 h 5314950"/>
              <a:gd name="connsiteX363" fmla="*/ 2905201 w 9496425"/>
              <a:gd name="connsiteY363" fmla="*/ 2960119 h 5314950"/>
              <a:gd name="connsiteX364" fmla="*/ 2989973 w 9496425"/>
              <a:gd name="connsiteY364" fmla="*/ 2903921 h 5314950"/>
              <a:gd name="connsiteX365" fmla="*/ 2999498 w 9496425"/>
              <a:gd name="connsiteY365" fmla="*/ 2897254 h 5314950"/>
              <a:gd name="connsiteX366" fmla="*/ 3008071 w 9496425"/>
              <a:gd name="connsiteY366" fmla="*/ 2897254 h 5314950"/>
              <a:gd name="connsiteX367" fmla="*/ 3008071 w 9496425"/>
              <a:gd name="connsiteY367" fmla="*/ 2904873 h 5314950"/>
              <a:gd name="connsiteX368" fmla="*/ 2983306 w 9496425"/>
              <a:gd name="connsiteY368" fmla="*/ 2955356 h 5314950"/>
              <a:gd name="connsiteX369" fmla="*/ 3028073 w 9496425"/>
              <a:gd name="connsiteY369" fmla="*/ 3011554 h 5314950"/>
              <a:gd name="connsiteX370" fmla="*/ 3128086 w 9496425"/>
              <a:gd name="connsiteY370" fmla="*/ 2978216 h 5314950"/>
              <a:gd name="connsiteX371" fmla="*/ 3193808 w 9496425"/>
              <a:gd name="connsiteY371" fmla="*/ 2980121 h 5314950"/>
              <a:gd name="connsiteX372" fmla="*/ 3270961 w 9496425"/>
              <a:gd name="connsiteY372" fmla="*/ 3007744 h 5314950"/>
              <a:gd name="connsiteX373" fmla="*/ 3376689 w 9496425"/>
              <a:gd name="connsiteY373" fmla="*/ 3056321 h 5314950"/>
              <a:gd name="connsiteX374" fmla="*/ 3485273 w 9496425"/>
              <a:gd name="connsiteY374" fmla="*/ 3113471 h 5314950"/>
              <a:gd name="connsiteX375" fmla="*/ 3582428 w 9496425"/>
              <a:gd name="connsiteY375" fmla="*/ 3163954 h 5314950"/>
              <a:gd name="connsiteX376" fmla="*/ 3664343 w 9496425"/>
              <a:gd name="connsiteY376" fmla="*/ 3202054 h 5314950"/>
              <a:gd name="connsiteX377" fmla="*/ 3518611 w 9496425"/>
              <a:gd name="connsiteY377" fmla="*/ 3183956 h 5314950"/>
              <a:gd name="connsiteX378" fmla="*/ 4204411 w 9496425"/>
              <a:gd name="connsiteY378" fmla="*/ 1726631 h 5314950"/>
              <a:gd name="connsiteX379" fmla="*/ 4080586 w 9496425"/>
              <a:gd name="connsiteY379" fmla="*/ 1702819 h 5314950"/>
              <a:gd name="connsiteX380" fmla="*/ 4007243 w 9496425"/>
              <a:gd name="connsiteY380" fmla="*/ 1685674 h 5314950"/>
              <a:gd name="connsiteX381" fmla="*/ 3818648 w 9496425"/>
              <a:gd name="connsiteY381" fmla="*/ 1459931 h 5314950"/>
              <a:gd name="connsiteX382" fmla="*/ 3704348 w 9496425"/>
              <a:gd name="connsiteY382" fmla="*/ 1339916 h 5314950"/>
              <a:gd name="connsiteX383" fmla="*/ 3567189 w 9496425"/>
              <a:gd name="connsiteY383" fmla="*/ 1201803 h 5314950"/>
              <a:gd name="connsiteX384" fmla="*/ 3473843 w 9496425"/>
              <a:gd name="connsiteY384" fmla="*/ 1135128 h 5314950"/>
              <a:gd name="connsiteX385" fmla="*/ 3340493 w 9496425"/>
              <a:gd name="connsiteY385" fmla="*/ 968441 h 5314950"/>
              <a:gd name="connsiteX386" fmla="*/ 3295726 w 9496425"/>
              <a:gd name="connsiteY386" fmla="*/ 923673 h 5314950"/>
              <a:gd name="connsiteX387" fmla="*/ 3204286 w 9496425"/>
              <a:gd name="connsiteY387" fmla="*/ 761748 h 5314950"/>
              <a:gd name="connsiteX388" fmla="*/ 3080461 w 9496425"/>
              <a:gd name="connsiteY388" fmla="*/ 696026 h 5314950"/>
              <a:gd name="connsiteX389" fmla="*/ 2963303 w 9496425"/>
              <a:gd name="connsiteY389" fmla="*/ 558866 h 5314950"/>
              <a:gd name="connsiteX390" fmla="*/ 2947111 w 9496425"/>
              <a:gd name="connsiteY390" fmla="*/ 539816 h 5314950"/>
              <a:gd name="connsiteX391" fmla="*/ 2976639 w 9496425"/>
              <a:gd name="connsiteY391" fmla="*/ 530291 h 5314950"/>
              <a:gd name="connsiteX392" fmla="*/ 2989973 w 9496425"/>
              <a:gd name="connsiteY392" fmla="*/ 530291 h 5314950"/>
              <a:gd name="connsiteX393" fmla="*/ 3022358 w 9496425"/>
              <a:gd name="connsiteY393" fmla="*/ 538863 h 5314950"/>
              <a:gd name="connsiteX394" fmla="*/ 3069031 w 9496425"/>
              <a:gd name="connsiteY394" fmla="*/ 537911 h 5314950"/>
              <a:gd name="connsiteX395" fmla="*/ 3191903 w 9496425"/>
              <a:gd name="connsiteY395" fmla="*/ 498858 h 5314950"/>
              <a:gd name="connsiteX396" fmla="*/ 3347161 w 9496425"/>
              <a:gd name="connsiteY396" fmla="*/ 503621 h 5314950"/>
              <a:gd name="connsiteX397" fmla="*/ 3614814 w 9496425"/>
              <a:gd name="connsiteY397" fmla="*/ 521718 h 5314950"/>
              <a:gd name="connsiteX398" fmla="*/ 3631958 w 9496425"/>
              <a:gd name="connsiteY398" fmla="*/ 530291 h 5314950"/>
              <a:gd name="connsiteX399" fmla="*/ 3762451 w 9496425"/>
              <a:gd name="connsiteY399" fmla="*/ 686501 h 5314950"/>
              <a:gd name="connsiteX400" fmla="*/ 3815791 w 9496425"/>
              <a:gd name="connsiteY400" fmla="*/ 741746 h 5314950"/>
              <a:gd name="connsiteX401" fmla="*/ 3838651 w 9496425"/>
              <a:gd name="connsiteY401" fmla="*/ 760796 h 5314950"/>
              <a:gd name="connsiteX402" fmla="*/ 3863416 w 9496425"/>
              <a:gd name="connsiteY402" fmla="*/ 825566 h 5314950"/>
              <a:gd name="connsiteX403" fmla="*/ 3927233 w 9496425"/>
              <a:gd name="connsiteY403" fmla="*/ 961773 h 5314950"/>
              <a:gd name="connsiteX404" fmla="*/ 4031056 w 9496425"/>
              <a:gd name="connsiteY404" fmla="*/ 1077026 h 5314950"/>
              <a:gd name="connsiteX405" fmla="*/ 4074871 w 9496425"/>
              <a:gd name="connsiteY405" fmla="*/ 1159893 h 5314950"/>
              <a:gd name="connsiteX406" fmla="*/ 4126306 w 9496425"/>
              <a:gd name="connsiteY406" fmla="*/ 1245619 h 5314950"/>
              <a:gd name="connsiteX407" fmla="*/ 4242511 w 9496425"/>
              <a:gd name="connsiteY407" fmla="*/ 1404686 h 5314950"/>
              <a:gd name="connsiteX408" fmla="*/ 4336809 w 9496425"/>
              <a:gd name="connsiteY408" fmla="*/ 1640906 h 5314950"/>
              <a:gd name="connsiteX409" fmla="*/ 4344428 w 9496425"/>
              <a:gd name="connsiteY409" fmla="*/ 1699961 h 5314950"/>
              <a:gd name="connsiteX410" fmla="*/ 4204411 w 9496425"/>
              <a:gd name="connsiteY410" fmla="*/ 1726631 h 5314950"/>
              <a:gd name="connsiteX411" fmla="*/ 4774006 w 9496425"/>
              <a:gd name="connsiteY411" fmla="*/ 1560896 h 5314950"/>
              <a:gd name="connsiteX412" fmla="*/ 4745431 w 9496425"/>
              <a:gd name="connsiteY412" fmla="*/ 1658051 h 5314950"/>
              <a:gd name="connsiteX413" fmla="*/ 4727334 w 9496425"/>
              <a:gd name="connsiteY413" fmla="*/ 1686626 h 5314950"/>
              <a:gd name="connsiteX414" fmla="*/ 4692091 w 9496425"/>
              <a:gd name="connsiteY414" fmla="*/ 1664719 h 5314950"/>
              <a:gd name="connsiteX415" fmla="*/ 4618749 w 9496425"/>
              <a:gd name="connsiteY415" fmla="*/ 1525653 h 5314950"/>
              <a:gd name="connsiteX416" fmla="*/ 4561599 w 9496425"/>
              <a:gd name="connsiteY416" fmla="*/ 1383731 h 5314950"/>
              <a:gd name="connsiteX417" fmla="*/ 4469206 w 9496425"/>
              <a:gd name="connsiteY417" fmla="*/ 1237046 h 5314950"/>
              <a:gd name="connsiteX418" fmla="*/ 4372051 w 9496425"/>
              <a:gd name="connsiteY418" fmla="*/ 1068453 h 5314950"/>
              <a:gd name="connsiteX419" fmla="*/ 4287278 w 9496425"/>
              <a:gd name="connsiteY419" fmla="*/ 940818 h 5314950"/>
              <a:gd name="connsiteX420" fmla="*/ 4169168 w 9496425"/>
              <a:gd name="connsiteY420" fmla="*/ 775083 h 5314950"/>
              <a:gd name="connsiteX421" fmla="*/ 4102493 w 9496425"/>
              <a:gd name="connsiteY421" fmla="*/ 688406 h 5314950"/>
              <a:gd name="connsiteX422" fmla="*/ 4058678 w 9496425"/>
              <a:gd name="connsiteY422" fmla="*/ 665546 h 5314950"/>
              <a:gd name="connsiteX423" fmla="*/ 4040581 w 9496425"/>
              <a:gd name="connsiteY423" fmla="*/ 638876 h 5314950"/>
              <a:gd name="connsiteX424" fmla="*/ 4024389 w 9496425"/>
              <a:gd name="connsiteY424" fmla="*/ 590298 h 5314950"/>
              <a:gd name="connsiteX425" fmla="*/ 3987241 w 9496425"/>
              <a:gd name="connsiteY425" fmla="*/ 528386 h 5314950"/>
              <a:gd name="connsiteX426" fmla="*/ 3983431 w 9496425"/>
              <a:gd name="connsiteY426" fmla="*/ 499811 h 5314950"/>
              <a:gd name="connsiteX427" fmla="*/ 4036771 w 9496425"/>
              <a:gd name="connsiteY427" fmla="*/ 496953 h 5314950"/>
              <a:gd name="connsiteX428" fmla="*/ 4152976 w 9496425"/>
              <a:gd name="connsiteY428" fmla="*/ 490286 h 5314950"/>
              <a:gd name="connsiteX429" fmla="*/ 4252989 w 9496425"/>
              <a:gd name="connsiteY429" fmla="*/ 544578 h 5314950"/>
              <a:gd name="connsiteX430" fmla="*/ 4412056 w 9496425"/>
              <a:gd name="connsiteY430" fmla="*/ 676976 h 5314950"/>
              <a:gd name="connsiteX431" fmla="*/ 4512068 w 9496425"/>
              <a:gd name="connsiteY431" fmla="*/ 731268 h 5314950"/>
              <a:gd name="connsiteX432" fmla="*/ 4586364 w 9496425"/>
              <a:gd name="connsiteY432" fmla="*/ 752223 h 5314950"/>
              <a:gd name="connsiteX433" fmla="*/ 4670184 w 9496425"/>
              <a:gd name="connsiteY433" fmla="*/ 793181 h 5314950"/>
              <a:gd name="connsiteX434" fmla="*/ 4677803 w 9496425"/>
              <a:gd name="connsiteY434" fmla="*/ 806516 h 5314950"/>
              <a:gd name="connsiteX435" fmla="*/ 4690186 w 9496425"/>
              <a:gd name="connsiteY435" fmla="*/ 907481 h 5314950"/>
              <a:gd name="connsiteX436" fmla="*/ 4713999 w 9496425"/>
              <a:gd name="connsiteY436" fmla="*/ 1028448 h 5314950"/>
              <a:gd name="connsiteX437" fmla="*/ 4715903 w 9496425"/>
              <a:gd name="connsiteY437" fmla="*/ 1044641 h 5314950"/>
              <a:gd name="connsiteX438" fmla="*/ 4773053 w 9496425"/>
              <a:gd name="connsiteY438" fmla="*/ 1209424 h 5314950"/>
              <a:gd name="connsiteX439" fmla="*/ 4781626 w 9496425"/>
              <a:gd name="connsiteY439" fmla="*/ 1277051 h 5314950"/>
              <a:gd name="connsiteX440" fmla="*/ 4790199 w 9496425"/>
              <a:gd name="connsiteY440" fmla="*/ 1399924 h 5314950"/>
              <a:gd name="connsiteX441" fmla="*/ 4774006 w 9496425"/>
              <a:gd name="connsiteY441" fmla="*/ 1560896 h 53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9496425" h="5314950">
                <a:moveTo>
                  <a:pt x="9480308" y="2719136"/>
                </a:moveTo>
                <a:cubicBezTo>
                  <a:pt x="9460306" y="2663891"/>
                  <a:pt x="9381248" y="2613409"/>
                  <a:pt x="9393631" y="2567688"/>
                </a:cubicBezTo>
                <a:cubicBezTo>
                  <a:pt x="9405061" y="2524826"/>
                  <a:pt x="9499358" y="2243838"/>
                  <a:pt x="9475546" y="2126681"/>
                </a:cubicBezTo>
                <a:cubicBezTo>
                  <a:pt x="9463163" y="2065721"/>
                  <a:pt x="9429826" y="2040956"/>
                  <a:pt x="9392678" y="1995236"/>
                </a:cubicBezTo>
                <a:cubicBezTo>
                  <a:pt x="9352673" y="1946658"/>
                  <a:pt x="9362198" y="1963803"/>
                  <a:pt x="9367913" y="1915226"/>
                </a:cubicBezTo>
                <a:cubicBezTo>
                  <a:pt x="9373628" y="1868553"/>
                  <a:pt x="9406966" y="1710438"/>
                  <a:pt x="9407919" y="1699961"/>
                </a:cubicBezTo>
                <a:cubicBezTo>
                  <a:pt x="9418396" y="1611378"/>
                  <a:pt x="9405061" y="1528511"/>
                  <a:pt x="9379344" y="1444691"/>
                </a:cubicBezTo>
                <a:cubicBezTo>
                  <a:pt x="9351721" y="1355156"/>
                  <a:pt x="9173603" y="1212281"/>
                  <a:pt x="9136456" y="1194183"/>
                </a:cubicBezTo>
                <a:cubicBezTo>
                  <a:pt x="9053588" y="1153226"/>
                  <a:pt x="9065971" y="1106553"/>
                  <a:pt x="9046921" y="1020828"/>
                </a:cubicBezTo>
                <a:cubicBezTo>
                  <a:pt x="9031681" y="953201"/>
                  <a:pt x="9004058" y="910338"/>
                  <a:pt x="8970721" y="850331"/>
                </a:cubicBezTo>
                <a:cubicBezTo>
                  <a:pt x="8871661" y="669356"/>
                  <a:pt x="8738311" y="576963"/>
                  <a:pt x="8530666" y="582678"/>
                </a:cubicBezTo>
                <a:cubicBezTo>
                  <a:pt x="8434463" y="585536"/>
                  <a:pt x="8398269" y="608396"/>
                  <a:pt x="8322069" y="676976"/>
                </a:cubicBezTo>
                <a:cubicBezTo>
                  <a:pt x="8251584" y="739841"/>
                  <a:pt x="8187766" y="810326"/>
                  <a:pt x="8153476" y="899861"/>
                </a:cubicBezTo>
                <a:cubicBezTo>
                  <a:pt x="8117281" y="992253"/>
                  <a:pt x="8113471" y="1096076"/>
                  <a:pt x="8116328" y="1194183"/>
                </a:cubicBezTo>
                <a:cubicBezTo>
                  <a:pt x="8118234" y="1250381"/>
                  <a:pt x="8125853" y="1306578"/>
                  <a:pt x="8126806" y="1362776"/>
                </a:cubicBezTo>
                <a:cubicBezTo>
                  <a:pt x="8127759" y="1418974"/>
                  <a:pt x="8108709" y="1491363"/>
                  <a:pt x="8115376" y="1546608"/>
                </a:cubicBezTo>
                <a:cubicBezTo>
                  <a:pt x="8123948" y="1614236"/>
                  <a:pt x="8211578" y="1681863"/>
                  <a:pt x="8177289" y="1749491"/>
                </a:cubicBezTo>
                <a:cubicBezTo>
                  <a:pt x="8164906" y="1773303"/>
                  <a:pt x="8103946" y="1815213"/>
                  <a:pt x="8077276" y="1822833"/>
                </a:cubicBezTo>
                <a:cubicBezTo>
                  <a:pt x="8024889" y="1838074"/>
                  <a:pt x="8002981" y="1811403"/>
                  <a:pt x="7953451" y="1795211"/>
                </a:cubicBezTo>
                <a:cubicBezTo>
                  <a:pt x="7839151" y="1758063"/>
                  <a:pt x="7768666" y="1807594"/>
                  <a:pt x="7669606" y="1849503"/>
                </a:cubicBezTo>
                <a:cubicBezTo>
                  <a:pt x="7593406" y="1881888"/>
                  <a:pt x="7553401" y="1818071"/>
                  <a:pt x="7468628" y="1809499"/>
                </a:cubicBezTo>
                <a:cubicBezTo>
                  <a:pt x="7365759" y="1799974"/>
                  <a:pt x="7318134" y="1887603"/>
                  <a:pt x="7224789" y="1892366"/>
                </a:cubicBezTo>
                <a:cubicBezTo>
                  <a:pt x="7143826" y="1897128"/>
                  <a:pt x="7077151" y="1832358"/>
                  <a:pt x="6998094" y="1822833"/>
                </a:cubicBezTo>
                <a:cubicBezTo>
                  <a:pt x="6903796" y="1811403"/>
                  <a:pt x="6851409" y="1849503"/>
                  <a:pt x="6759969" y="1840931"/>
                </a:cubicBezTo>
                <a:cubicBezTo>
                  <a:pt x="6648526" y="1830453"/>
                  <a:pt x="6577089" y="1798069"/>
                  <a:pt x="6461836" y="1823786"/>
                </a:cubicBezTo>
                <a:cubicBezTo>
                  <a:pt x="6372301" y="1843788"/>
                  <a:pt x="6344678" y="1846646"/>
                  <a:pt x="6254191" y="1831406"/>
                </a:cubicBezTo>
                <a:cubicBezTo>
                  <a:pt x="6208471" y="1823786"/>
                  <a:pt x="6093219" y="1849503"/>
                  <a:pt x="6072264" y="1819024"/>
                </a:cubicBezTo>
                <a:cubicBezTo>
                  <a:pt x="6043689" y="1777113"/>
                  <a:pt x="6093219" y="1624713"/>
                  <a:pt x="6099886" y="1574231"/>
                </a:cubicBezTo>
                <a:cubicBezTo>
                  <a:pt x="6112269" y="1477076"/>
                  <a:pt x="6062739" y="1348488"/>
                  <a:pt x="6099886" y="1258953"/>
                </a:cubicBezTo>
                <a:cubicBezTo>
                  <a:pt x="6140844" y="1160846"/>
                  <a:pt x="6257048" y="1183706"/>
                  <a:pt x="6347536" y="1150368"/>
                </a:cubicBezTo>
                <a:cubicBezTo>
                  <a:pt x="6439928" y="1116078"/>
                  <a:pt x="6490411" y="1076074"/>
                  <a:pt x="6593281" y="1078931"/>
                </a:cubicBezTo>
                <a:cubicBezTo>
                  <a:pt x="6682816" y="1080836"/>
                  <a:pt x="6785686" y="1091313"/>
                  <a:pt x="6871411" y="1086551"/>
                </a:cubicBezTo>
                <a:cubicBezTo>
                  <a:pt x="6920941" y="1083693"/>
                  <a:pt x="7010476" y="1052261"/>
                  <a:pt x="7039051" y="1008446"/>
                </a:cubicBezTo>
                <a:cubicBezTo>
                  <a:pt x="7138111" y="855093"/>
                  <a:pt x="7180973" y="777941"/>
                  <a:pt x="7000951" y="775083"/>
                </a:cubicBezTo>
                <a:cubicBezTo>
                  <a:pt x="6962851" y="774131"/>
                  <a:pt x="6760921" y="843663"/>
                  <a:pt x="6744728" y="863666"/>
                </a:cubicBezTo>
                <a:cubicBezTo>
                  <a:pt x="6725678" y="887478"/>
                  <a:pt x="6650431" y="873191"/>
                  <a:pt x="6622809" y="875096"/>
                </a:cubicBezTo>
                <a:cubicBezTo>
                  <a:pt x="6574231" y="877001"/>
                  <a:pt x="6524701" y="893193"/>
                  <a:pt x="6476123" y="895098"/>
                </a:cubicBezTo>
                <a:cubicBezTo>
                  <a:pt x="6431356" y="896051"/>
                  <a:pt x="6427546" y="882716"/>
                  <a:pt x="6385636" y="872238"/>
                </a:cubicBezTo>
                <a:cubicBezTo>
                  <a:pt x="6256096" y="840806"/>
                  <a:pt x="5999873" y="955106"/>
                  <a:pt x="5916053" y="1057976"/>
                </a:cubicBezTo>
                <a:cubicBezTo>
                  <a:pt x="5780798" y="1224663"/>
                  <a:pt x="5920816" y="1580899"/>
                  <a:pt x="5852236" y="1766636"/>
                </a:cubicBezTo>
                <a:cubicBezTo>
                  <a:pt x="5776036" y="1766636"/>
                  <a:pt x="5804611" y="1458978"/>
                  <a:pt x="5782703" y="1378969"/>
                </a:cubicBezTo>
                <a:cubicBezTo>
                  <a:pt x="5756034" y="1279908"/>
                  <a:pt x="5726506" y="1181801"/>
                  <a:pt x="5703646" y="1081788"/>
                </a:cubicBezTo>
                <a:cubicBezTo>
                  <a:pt x="5681739" y="987491"/>
                  <a:pt x="5660784" y="889383"/>
                  <a:pt x="5650306" y="793181"/>
                </a:cubicBezTo>
                <a:cubicBezTo>
                  <a:pt x="5645544" y="752223"/>
                  <a:pt x="5599823" y="706503"/>
                  <a:pt x="5583631" y="682691"/>
                </a:cubicBezTo>
                <a:cubicBezTo>
                  <a:pt x="5537911" y="612206"/>
                  <a:pt x="5536959" y="517908"/>
                  <a:pt x="5497906" y="441708"/>
                </a:cubicBezTo>
                <a:cubicBezTo>
                  <a:pt x="5457901" y="365508"/>
                  <a:pt x="5451234" y="252161"/>
                  <a:pt x="5375986" y="209298"/>
                </a:cubicBezTo>
                <a:cubicBezTo>
                  <a:pt x="5302644" y="167388"/>
                  <a:pt x="5213109" y="137861"/>
                  <a:pt x="5135956" y="102618"/>
                </a:cubicBezTo>
                <a:cubicBezTo>
                  <a:pt x="5093094" y="83568"/>
                  <a:pt x="5050231" y="92141"/>
                  <a:pt x="5008321" y="76901"/>
                </a:cubicBezTo>
                <a:cubicBezTo>
                  <a:pt x="4979746" y="66423"/>
                  <a:pt x="4955934" y="36896"/>
                  <a:pt x="4927359" y="24513"/>
                </a:cubicBezTo>
                <a:cubicBezTo>
                  <a:pt x="4849253" y="-10729"/>
                  <a:pt x="4773053" y="701"/>
                  <a:pt x="4692091" y="6416"/>
                </a:cubicBezTo>
                <a:cubicBezTo>
                  <a:pt x="4622559" y="11178"/>
                  <a:pt x="4564456" y="-13587"/>
                  <a:pt x="4499686" y="26418"/>
                </a:cubicBezTo>
                <a:cubicBezTo>
                  <a:pt x="4452061" y="55946"/>
                  <a:pt x="4424439" y="93093"/>
                  <a:pt x="4464443" y="150243"/>
                </a:cubicBezTo>
                <a:cubicBezTo>
                  <a:pt x="4506353" y="209298"/>
                  <a:pt x="4585411" y="167388"/>
                  <a:pt x="4639703" y="170246"/>
                </a:cubicBezTo>
                <a:cubicBezTo>
                  <a:pt x="4711141" y="174056"/>
                  <a:pt x="4787341" y="211203"/>
                  <a:pt x="4847349" y="234063"/>
                </a:cubicBezTo>
                <a:cubicBezTo>
                  <a:pt x="4914976" y="259781"/>
                  <a:pt x="4999748" y="262638"/>
                  <a:pt x="5071186" y="283593"/>
                </a:cubicBezTo>
                <a:cubicBezTo>
                  <a:pt x="5118811" y="297881"/>
                  <a:pt x="5187391" y="389321"/>
                  <a:pt x="5218823" y="427421"/>
                </a:cubicBezTo>
                <a:cubicBezTo>
                  <a:pt x="5248351" y="463616"/>
                  <a:pt x="5234064" y="545531"/>
                  <a:pt x="5253114" y="593156"/>
                </a:cubicBezTo>
                <a:cubicBezTo>
                  <a:pt x="5290261" y="687453"/>
                  <a:pt x="5331219" y="663641"/>
                  <a:pt x="5348364" y="765558"/>
                </a:cubicBezTo>
                <a:cubicBezTo>
                  <a:pt x="5363603" y="857951"/>
                  <a:pt x="5407419" y="940818"/>
                  <a:pt x="5442661" y="1027496"/>
                </a:cubicBezTo>
                <a:cubicBezTo>
                  <a:pt x="5511241" y="1192278"/>
                  <a:pt x="5480761" y="1610426"/>
                  <a:pt x="5487428" y="1648526"/>
                </a:cubicBezTo>
                <a:cubicBezTo>
                  <a:pt x="5491239" y="1674244"/>
                  <a:pt x="5505526" y="1702819"/>
                  <a:pt x="5494096" y="1729488"/>
                </a:cubicBezTo>
                <a:cubicBezTo>
                  <a:pt x="5475998" y="1774256"/>
                  <a:pt x="5421706" y="1751396"/>
                  <a:pt x="5393131" y="1743776"/>
                </a:cubicBezTo>
                <a:cubicBezTo>
                  <a:pt x="5284546" y="1714249"/>
                  <a:pt x="5072139" y="1716153"/>
                  <a:pt x="5033086" y="1616141"/>
                </a:cubicBezTo>
                <a:cubicBezTo>
                  <a:pt x="5015941" y="1572326"/>
                  <a:pt x="5033086" y="1322771"/>
                  <a:pt x="5032134" y="1272288"/>
                </a:cubicBezTo>
                <a:cubicBezTo>
                  <a:pt x="5030228" y="1199899"/>
                  <a:pt x="4998796" y="889383"/>
                  <a:pt x="4973078" y="807468"/>
                </a:cubicBezTo>
                <a:cubicBezTo>
                  <a:pt x="4950219" y="736031"/>
                  <a:pt x="4907356" y="701741"/>
                  <a:pt x="4869256" y="636971"/>
                </a:cubicBezTo>
                <a:cubicBezTo>
                  <a:pt x="4814964" y="543626"/>
                  <a:pt x="4771149" y="504573"/>
                  <a:pt x="4667326" y="462663"/>
                </a:cubicBezTo>
                <a:cubicBezTo>
                  <a:pt x="4579696" y="428373"/>
                  <a:pt x="4503496" y="421706"/>
                  <a:pt x="4426343" y="368366"/>
                </a:cubicBezTo>
                <a:cubicBezTo>
                  <a:pt x="4313949" y="290261"/>
                  <a:pt x="4314901" y="303596"/>
                  <a:pt x="4182503" y="281688"/>
                </a:cubicBezTo>
                <a:cubicBezTo>
                  <a:pt x="4155833" y="276926"/>
                  <a:pt x="4080586" y="247398"/>
                  <a:pt x="4058678" y="251208"/>
                </a:cubicBezTo>
                <a:cubicBezTo>
                  <a:pt x="4028198" y="255971"/>
                  <a:pt x="4026293" y="274068"/>
                  <a:pt x="4000576" y="283593"/>
                </a:cubicBezTo>
                <a:cubicBezTo>
                  <a:pt x="3957714" y="299786"/>
                  <a:pt x="3886276" y="291213"/>
                  <a:pt x="3852939" y="327408"/>
                </a:cubicBezTo>
                <a:cubicBezTo>
                  <a:pt x="3801503" y="382653"/>
                  <a:pt x="3743401" y="314073"/>
                  <a:pt x="3644341" y="292166"/>
                </a:cubicBezTo>
                <a:cubicBezTo>
                  <a:pt x="3564331" y="275021"/>
                  <a:pt x="3481464" y="269306"/>
                  <a:pt x="3403358" y="249303"/>
                </a:cubicBezTo>
                <a:cubicBezTo>
                  <a:pt x="3245243" y="207393"/>
                  <a:pt x="3047123" y="234063"/>
                  <a:pt x="2898533" y="288356"/>
                </a:cubicBezTo>
                <a:cubicBezTo>
                  <a:pt x="2812808" y="319788"/>
                  <a:pt x="2790901" y="317883"/>
                  <a:pt x="2768993" y="396941"/>
                </a:cubicBezTo>
                <a:cubicBezTo>
                  <a:pt x="2741371" y="493143"/>
                  <a:pt x="2739466" y="461711"/>
                  <a:pt x="2811856" y="511241"/>
                </a:cubicBezTo>
                <a:cubicBezTo>
                  <a:pt x="2875673" y="555056"/>
                  <a:pt x="2864243" y="567438"/>
                  <a:pt x="2787091" y="546483"/>
                </a:cubicBezTo>
                <a:cubicBezTo>
                  <a:pt x="2703271" y="523623"/>
                  <a:pt x="2593733" y="406466"/>
                  <a:pt x="2518486" y="368366"/>
                </a:cubicBezTo>
                <a:cubicBezTo>
                  <a:pt x="2381326" y="297881"/>
                  <a:pt x="2199398" y="289308"/>
                  <a:pt x="2057476" y="319788"/>
                </a:cubicBezTo>
                <a:cubicBezTo>
                  <a:pt x="1891741" y="354078"/>
                  <a:pt x="1775536" y="369318"/>
                  <a:pt x="1619326" y="433136"/>
                </a:cubicBezTo>
                <a:cubicBezTo>
                  <a:pt x="1439303" y="507431"/>
                  <a:pt x="1204988" y="513146"/>
                  <a:pt x="1041158" y="619826"/>
                </a:cubicBezTo>
                <a:cubicBezTo>
                  <a:pt x="767791" y="796038"/>
                  <a:pt x="588721" y="1060833"/>
                  <a:pt x="382981" y="1311341"/>
                </a:cubicBezTo>
                <a:cubicBezTo>
                  <a:pt x="270586" y="1448501"/>
                  <a:pt x="219151" y="1616141"/>
                  <a:pt x="141046" y="1774256"/>
                </a:cubicBezTo>
                <a:cubicBezTo>
                  <a:pt x="63893" y="1932371"/>
                  <a:pt x="11506" y="2241934"/>
                  <a:pt x="35318" y="2425766"/>
                </a:cubicBezTo>
                <a:cubicBezTo>
                  <a:pt x="45796" y="2504823"/>
                  <a:pt x="68656" y="2557211"/>
                  <a:pt x="125806" y="2616266"/>
                </a:cubicBezTo>
                <a:cubicBezTo>
                  <a:pt x="144856" y="2636269"/>
                  <a:pt x="188671" y="2677226"/>
                  <a:pt x="219151" y="2679131"/>
                </a:cubicBezTo>
                <a:cubicBezTo>
                  <a:pt x="270586" y="2681036"/>
                  <a:pt x="281063" y="2643888"/>
                  <a:pt x="281063" y="2642936"/>
                </a:cubicBezTo>
                <a:cubicBezTo>
                  <a:pt x="277253" y="2606741"/>
                  <a:pt x="291541" y="2581023"/>
                  <a:pt x="302971" y="2564831"/>
                </a:cubicBezTo>
                <a:cubicBezTo>
                  <a:pt x="331546" y="2521969"/>
                  <a:pt x="354406" y="2501966"/>
                  <a:pt x="390601" y="2464819"/>
                </a:cubicBezTo>
                <a:cubicBezTo>
                  <a:pt x="459181" y="2395286"/>
                  <a:pt x="517283" y="2309561"/>
                  <a:pt x="579196" y="2229551"/>
                </a:cubicBezTo>
                <a:cubicBezTo>
                  <a:pt x="589673" y="2216216"/>
                  <a:pt x="884948" y="1743776"/>
                  <a:pt x="933526" y="1702819"/>
                </a:cubicBezTo>
                <a:cubicBezTo>
                  <a:pt x="944956" y="1693294"/>
                  <a:pt x="967816" y="1642811"/>
                  <a:pt x="978293" y="1656146"/>
                </a:cubicBezTo>
                <a:cubicBezTo>
                  <a:pt x="990676" y="1673291"/>
                  <a:pt x="971626" y="1688531"/>
                  <a:pt x="966863" y="1705676"/>
                </a:cubicBezTo>
                <a:cubicBezTo>
                  <a:pt x="949718" y="1759969"/>
                  <a:pt x="733501" y="2193356"/>
                  <a:pt x="689686" y="2226694"/>
                </a:cubicBezTo>
                <a:cubicBezTo>
                  <a:pt x="586816" y="2305751"/>
                  <a:pt x="529666" y="2410526"/>
                  <a:pt x="444893" y="2517206"/>
                </a:cubicBezTo>
                <a:cubicBezTo>
                  <a:pt x="410603" y="2560069"/>
                  <a:pt x="335356" y="2640079"/>
                  <a:pt x="367741" y="2633411"/>
                </a:cubicBezTo>
                <a:cubicBezTo>
                  <a:pt x="406793" y="2625791"/>
                  <a:pt x="472516" y="2617219"/>
                  <a:pt x="510616" y="2602931"/>
                </a:cubicBezTo>
                <a:cubicBezTo>
                  <a:pt x="597293" y="2569594"/>
                  <a:pt x="641108" y="2506729"/>
                  <a:pt x="727786" y="2472438"/>
                </a:cubicBezTo>
                <a:cubicBezTo>
                  <a:pt x="762076" y="2459104"/>
                  <a:pt x="1006868" y="2283844"/>
                  <a:pt x="1070686" y="2241934"/>
                </a:cubicBezTo>
                <a:cubicBezTo>
                  <a:pt x="1206893" y="2151446"/>
                  <a:pt x="1344053" y="2061911"/>
                  <a:pt x="1482166" y="1975233"/>
                </a:cubicBezTo>
                <a:cubicBezTo>
                  <a:pt x="1539316" y="1939991"/>
                  <a:pt x="1643138" y="1792353"/>
                  <a:pt x="1707908" y="1783781"/>
                </a:cubicBezTo>
                <a:cubicBezTo>
                  <a:pt x="1786966" y="1772351"/>
                  <a:pt x="1795538" y="1830453"/>
                  <a:pt x="1856498" y="1741871"/>
                </a:cubicBezTo>
                <a:cubicBezTo>
                  <a:pt x="1873643" y="1716153"/>
                  <a:pt x="1884121" y="1679958"/>
                  <a:pt x="1913648" y="1664719"/>
                </a:cubicBezTo>
                <a:cubicBezTo>
                  <a:pt x="1932698" y="1655194"/>
                  <a:pt x="1963178" y="1668528"/>
                  <a:pt x="1986038" y="1659003"/>
                </a:cubicBezTo>
                <a:cubicBezTo>
                  <a:pt x="2041283" y="1635191"/>
                  <a:pt x="2086051" y="1539941"/>
                  <a:pt x="2133676" y="1501841"/>
                </a:cubicBezTo>
                <a:cubicBezTo>
                  <a:pt x="2159393" y="1480886"/>
                  <a:pt x="2221306" y="1338011"/>
                  <a:pt x="2247023" y="1312294"/>
                </a:cubicBezTo>
                <a:cubicBezTo>
                  <a:pt x="2304173" y="1255144"/>
                  <a:pt x="2333701" y="1324676"/>
                  <a:pt x="2365133" y="1240856"/>
                </a:cubicBezTo>
                <a:cubicBezTo>
                  <a:pt x="2430856" y="1063691"/>
                  <a:pt x="2480386" y="953201"/>
                  <a:pt x="2555633" y="985586"/>
                </a:cubicBezTo>
                <a:cubicBezTo>
                  <a:pt x="2577541" y="995111"/>
                  <a:pt x="2595639" y="1080836"/>
                  <a:pt x="2603258" y="1099886"/>
                </a:cubicBezTo>
                <a:cubicBezTo>
                  <a:pt x="2630881" y="1168466"/>
                  <a:pt x="2651836" y="1313246"/>
                  <a:pt x="2707081" y="1363728"/>
                </a:cubicBezTo>
                <a:cubicBezTo>
                  <a:pt x="2748991" y="1401828"/>
                  <a:pt x="2880436" y="1365633"/>
                  <a:pt x="2902343" y="1428499"/>
                </a:cubicBezTo>
                <a:cubicBezTo>
                  <a:pt x="2921393" y="1482791"/>
                  <a:pt x="2981401" y="1638049"/>
                  <a:pt x="3028073" y="1648526"/>
                </a:cubicBezTo>
                <a:cubicBezTo>
                  <a:pt x="3111893" y="1668528"/>
                  <a:pt x="3370973" y="1915226"/>
                  <a:pt x="3204286" y="1981901"/>
                </a:cubicBezTo>
                <a:cubicBezTo>
                  <a:pt x="3142373" y="2006666"/>
                  <a:pt x="3078556" y="1974281"/>
                  <a:pt x="3012833" y="1984758"/>
                </a:cubicBezTo>
                <a:cubicBezTo>
                  <a:pt x="2968066" y="1992378"/>
                  <a:pt x="2959493" y="2003808"/>
                  <a:pt x="2927108" y="2029526"/>
                </a:cubicBezTo>
                <a:cubicBezTo>
                  <a:pt x="2906153" y="2046671"/>
                  <a:pt x="2949968" y="2055244"/>
                  <a:pt x="2941396" y="2069531"/>
                </a:cubicBezTo>
                <a:cubicBezTo>
                  <a:pt x="2924251" y="2097154"/>
                  <a:pt x="2824239" y="2061911"/>
                  <a:pt x="2794711" y="2105726"/>
                </a:cubicBezTo>
                <a:cubicBezTo>
                  <a:pt x="2761373" y="2155256"/>
                  <a:pt x="2815666" y="2158113"/>
                  <a:pt x="2815666" y="2193356"/>
                </a:cubicBezTo>
                <a:cubicBezTo>
                  <a:pt x="2711843" y="2217169"/>
                  <a:pt x="2659456" y="2243838"/>
                  <a:pt x="2556586" y="2213359"/>
                </a:cubicBezTo>
                <a:cubicBezTo>
                  <a:pt x="2459431" y="2184784"/>
                  <a:pt x="2243213" y="2055244"/>
                  <a:pt x="2162251" y="2026669"/>
                </a:cubicBezTo>
                <a:cubicBezTo>
                  <a:pt x="2079383" y="1997141"/>
                  <a:pt x="2006993" y="1942849"/>
                  <a:pt x="1921268" y="1920941"/>
                </a:cubicBezTo>
                <a:cubicBezTo>
                  <a:pt x="1893646" y="1914274"/>
                  <a:pt x="1676476" y="1899033"/>
                  <a:pt x="1734578" y="1991426"/>
                </a:cubicBezTo>
                <a:cubicBezTo>
                  <a:pt x="1751723" y="2019049"/>
                  <a:pt x="1884121" y="2004761"/>
                  <a:pt x="1939366" y="2033336"/>
                </a:cubicBezTo>
                <a:cubicBezTo>
                  <a:pt x="2109863" y="2120966"/>
                  <a:pt x="2322271" y="2188594"/>
                  <a:pt x="2476576" y="2303846"/>
                </a:cubicBezTo>
                <a:cubicBezTo>
                  <a:pt x="2274646" y="2258126"/>
                  <a:pt x="1777441" y="2007619"/>
                  <a:pt x="1604086" y="2166686"/>
                </a:cubicBezTo>
                <a:cubicBezTo>
                  <a:pt x="1563128" y="2203834"/>
                  <a:pt x="1530743" y="2247649"/>
                  <a:pt x="1494548" y="2288606"/>
                </a:cubicBezTo>
                <a:cubicBezTo>
                  <a:pt x="1449781" y="2340041"/>
                  <a:pt x="1429778" y="2344804"/>
                  <a:pt x="1358341" y="2367663"/>
                </a:cubicBezTo>
                <a:cubicBezTo>
                  <a:pt x="1234516" y="2407669"/>
                  <a:pt x="1113548" y="2453388"/>
                  <a:pt x="993533" y="2504823"/>
                </a:cubicBezTo>
                <a:cubicBezTo>
                  <a:pt x="875423" y="2555306"/>
                  <a:pt x="834466" y="2571498"/>
                  <a:pt x="719213" y="2628648"/>
                </a:cubicBezTo>
                <a:cubicBezTo>
                  <a:pt x="613486" y="2681036"/>
                  <a:pt x="620153" y="2658176"/>
                  <a:pt x="527761" y="2732471"/>
                </a:cubicBezTo>
                <a:cubicBezTo>
                  <a:pt x="441083" y="2802004"/>
                  <a:pt x="453466" y="2920113"/>
                  <a:pt x="578243" y="2862963"/>
                </a:cubicBezTo>
                <a:cubicBezTo>
                  <a:pt x="678256" y="2818196"/>
                  <a:pt x="648728" y="2816291"/>
                  <a:pt x="748741" y="2770571"/>
                </a:cubicBezTo>
                <a:cubicBezTo>
                  <a:pt x="955433" y="2674369"/>
                  <a:pt x="1104023" y="2581976"/>
                  <a:pt x="1328813" y="2532446"/>
                </a:cubicBezTo>
                <a:cubicBezTo>
                  <a:pt x="1376438" y="2521969"/>
                  <a:pt x="1508836" y="2474344"/>
                  <a:pt x="1545983" y="2455294"/>
                </a:cubicBezTo>
                <a:cubicBezTo>
                  <a:pt x="1654568" y="2399096"/>
                  <a:pt x="1801253" y="2400049"/>
                  <a:pt x="1919363" y="2390524"/>
                </a:cubicBezTo>
                <a:cubicBezTo>
                  <a:pt x="2163203" y="2370521"/>
                  <a:pt x="2377516" y="2374331"/>
                  <a:pt x="2616593" y="2441006"/>
                </a:cubicBezTo>
                <a:cubicBezTo>
                  <a:pt x="2656598" y="2452436"/>
                  <a:pt x="2747086" y="2465771"/>
                  <a:pt x="2708033" y="2509586"/>
                </a:cubicBezTo>
                <a:cubicBezTo>
                  <a:pt x="2693746" y="2525779"/>
                  <a:pt x="2574683" y="2528636"/>
                  <a:pt x="2555633" y="2530541"/>
                </a:cubicBezTo>
                <a:cubicBezTo>
                  <a:pt x="2427046" y="2539113"/>
                  <a:pt x="2292743" y="2531494"/>
                  <a:pt x="2164156" y="2523873"/>
                </a:cubicBezTo>
                <a:cubicBezTo>
                  <a:pt x="2034616" y="2516254"/>
                  <a:pt x="1883168" y="2521016"/>
                  <a:pt x="1760296" y="2569594"/>
                </a:cubicBezTo>
                <a:cubicBezTo>
                  <a:pt x="1724101" y="2583881"/>
                  <a:pt x="1503121" y="2735329"/>
                  <a:pt x="1585988" y="2765809"/>
                </a:cubicBezTo>
                <a:cubicBezTo>
                  <a:pt x="1627898" y="2781048"/>
                  <a:pt x="1709813" y="2652461"/>
                  <a:pt x="1835543" y="2631506"/>
                </a:cubicBezTo>
                <a:cubicBezTo>
                  <a:pt x="1942223" y="2613409"/>
                  <a:pt x="2379421" y="2581023"/>
                  <a:pt x="2390851" y="2616266"/>
                </a:cubicBezTo>
                <a:cubicBezTo>
                  <a:pt x="2393708" y="2633411"/>
                  <a:pt x="1895551" y="2721994"/>
                  <a:pt x="1825066" y="2823911"/>
                </a:cubicBezTo>
                <a:cubicBezTo>
                  <a:pt x="1783156" y="2883919"/>
                  <a:pt x="1826018" y="3080134"/>
                  <a:pt x="1850783" y="3085848"/>
                </a:cubicBezTo>
                <a:cubicBezTo>
                  <a:pt x="1906028" y="3098231"/>
                  <a:pt x="1884121" y="3023936"/>
                  <a:pt x="1876501" y="2991551"/>
                </a:cubicBezTo>
                <a:cubicBezTo>
                  <a:pt x="1867928" y="2958213"/>
                  <a:pt x="1820303" y="2860106"/>
                  <a:pt x="1927936" y="2814386"/>
                </a:cubicBezTo>
                <a:cubicBezTo>
                  <a:pt x="2042236" y="2764856"/>
                  <a:pt x="2382278" y="2692466"/>
                  <a:pt x="2423236" y="2683894"/>
                </a:cubicBezTo>
                <a:cubicBezTo>
                  <a:pt x="2477528" y="2672463"/>
                  <a:pt x="2534678" y="2678179"/>
                  <a:pt x="2589923" y="2664844"/>
                </a:cubicBezTo>
                <a:cubicBezTo>
                  <a:pt x="2649931" y="2650556"/>
                  <a:pt x="2707081" y="2625791"/>
                  <a:pt x="2768041" y="2611504"/>
                </a:cubicBezTo>
                <a:cubicBezTo>
                  <a:pt x="2849003" y="2592454"/>
                  <a:pt x="3045218" y="2648651"/>
                  <a:pt x="3074746" y="2636269"/>
                </a:cubicBezTo>
                <a:cubicBezTo>
                  <a:pt x="3071889" y="2638173"/>
                  <a:pt x="3068078" y="2641031"/>
                  <a:pt x="3064268" y="2643888"/>
                </a:cubicBezTo>
                <a:cubicBezTo>
                  <a:pt x="3037598" y="2661034"/>
                  <a:pt x="2996641" y="2655319"/>
                  <a:pt x="2966161" y="2673416"/>
                </a:cubicBezTo>
                <a:cubicBezTo>
                  <a:pt x="2937586" y="2690561"/>
                  <a:pt x="2777566" y="2781048"/>
                  <a:pt x="2722321" y="2824863"/>
                </a:cubicBezTo>
                <a:cubicBezTo>
                  <a:pt x="2638501" y="2892491"/>
                  <a:pt x="2647073" y="2928686"/>
                  <a:pt x="2649931" y="3035366"/>
                </a:cubicBezTo>
                <a:cubicBezTo>
                  <a:pt x="2652789" y="3130616"/>
                  <a:pt x="2694698" y="3095373"/>
                  <a:pt x="2762326" y="3127759"/>
                </a:cubicBezTo>
                <a:cubicBezTo>
                  <a:pt x="2792806" y="3142046"/>
                  <a:pt x="2799473" y="3173479"/>
                  <a:pt x="2827096" y="3188719"/>
                </a:cubicBezTo>
                <a:cubicBezTo>
                  <a:pt x="2856623" y="3204911"/>
                  <a:pt x="2893771" y="3207769"/>
                  <a:pt x="2926156" y="3216341"/>
                </a:cubicBezTo>
                <a:cubicBezTo>
                  <a:pt x="3012833" y="3240154"/>
                  <a:pt x="3097606" y="3268729"/>
                  <a:pt x="3186189" y="3288731"/>
                </a:cubicBezTo>
                <a:cubicBezTo>
                  <a:pt x="3206191" y="3293494"/>
                  <a:pt x="3415741" y="3302066"/>
                  <a:pt x="3417646" y="3315401"/>
                </a:cubicBezTo>
                <a:cubicBezTo>
                  <a:pt x="3418598" y="3321116"/>
                  <a:pt x="3319539" y="3403031"/>
                  <a:pt x="3311918" y="3413509"/>
                </a:cubicBezTo>
                <a:cubicBezTo>
                  <a:pt x="3269056" y="3467801"/>
                  <a:pt x="3043314" y="3624963"/>
                  <a:pt x="2976639" y="3659254"/>
                </a:cubicBezTo>
                <a:cubicBezTo>
                  <a:pt x="2894723" y="3701163"/>
                  <a:pt x="2875673" y="3723071"/>
                  <a:pt x="2821381" y="3790698"/>
                </a:cubicBezTo>
                <a:cubicBezTo>
                  <a:pt x="2776614" y="3845944"/>
                  <a:pt x="2630881" y="4022156"/>
                  <a:pt x="2594686" y="4071686"/>
                </a:cubicBezTo>
                <a:cubicBezTo>
                  <a:pt x="2557539" y="4122169"/>
                  <a:pt x="2488006" y="4135504"/>
                  <a:pt x="2430856" y="4146934"/>
                </a:cubicBezTo>
                <a:cubicBezTo>
                  <a:pt x="2329891" y="4167888"/>
                  <a:pt x="2274646" y="4165031"/>
                  <a:pt x="2249881" y="4065971"/>
                </a:cubicBezTo>
                <a:cubicBezTo>
                  <a:pt x="2236546" y="4013584"/>
                  <a:pt x="2243213" y="3938336"/>
                  <a:pt x="2214638" y="3892616"/>
                </a:cubicBezTo>
                <a:cubicBezTo>
                  <a:pt x="2189873" y="3852611"/>
                  <a:pt x="2141296" y="3826894"/>
                  <a:pt x="2115578" y="3781173"/>
                </a:cubicBezTo>
                <a:cubicBezTo>
                  <a:pt x="2102243" y="3758313"/>
                  <a:pt x="2018423" y="3703069"/>
                  <a:pt x="2004136" y="3696401"/>
                </a:cubicBezTo>
                <a:cubicBezTo>
                  <a:pt x="1952701" y="3669731"/>
                  <a:pt x="1927936" y="3574481"/>
                  <a:pt x="1906028" y="3565909"/>
                </a:cubicBezTo>
                <a:cubicBezTo>
                  <a:pt x="1876501" y="3554479"/>
                  <a:pt x="1878406" y="3544954"/>
                  <a:pt x="1852688" y="3522094"/>
                </a:cubicBezTo>
                <a:cubicBezTo>
                  <a:pt x="1797443" y="3473516"/>
                  <a:pt x="1422158" y="3331594"/>
                  <a:pt x="1346911" y="3275396"/>
                </a:cubicBezTo>
                <a:cubicBezTo>
                  <a:pt x="1122121" y="3110613"/>
                  <a:pt x="854468" y="3006791"/>
                  <a:pt x="571576" y="3048701"/>
                </a:cubicBezTo>
                <a:cubicBezTo>
                  <a:pt x="501091" y="3059179"/>
                  <a:pt x="426796" y="3073466"/>
                  <a:pt x="367741" y="3115376"/>
                </a:cubicBezTo>
                <a:cubicBezTo>
                  <a:pt x="340118" y="3135379"/>
                  <a:pt x="458228" y="3273491"/>
                  <a:pt x="530618" y="3360169"/>
                </a:cubicBezTo>
                <a:cubicBezTo>
                  <a:pt x="550621" y="3383981"/>
                  <a:pt x="625868" y="3449704"/>
                  <a:pt x="643013" y="3478279"/>
                </a:cubicBezTo>
                <a:cubicBezTo>
                  <a:pt x="651586" y="3492566"/>
                  <a:pt x="1137361" y="3811654"/>
                  <a:pt x="1239278" y="3866898"/>
                </a:cubicBezTo>
                <a:cubicBezTo>
                  <a:pt x="1332623" y="3916429"/>
                  <a:pt x="1394536" y="3985009"/>
                  <a:pt x="1444066" y="4082163"/>
                </a:cubicBezTo>
                <a:cubicBezTo>
                  <a:pt x="1384058" y="4092641"/>
                  <a:pt x="1332623" y="4065019"/>
                  <a:pt x="1309763" y="4032634"/>
                </a:cubicBezTo>
                <a:cubicBezTo>
                  <a:pt x="1220228" y="3902141"/>
                  <a:pt x="1072591" y="3899284"/>
                  <a:pt x="950671" y="3823084"/>
                </a:cubicBezTo>
                <a:cubicBezTo>
                  <a:pt x="924953" y="3806891"/>
                  <a:pt x="731596" y="3693544"/>
                  <a:pt x="654443" y="3670684"/>
                </a:cubicBezTo>
                <a:cubicBezTo>
                  <a:pt x="589673" y="3651634"/>
                  <a:pt x="399173" y="3400173"/>
                  <a:pt x="389648" y="3365884"/>
                </a:cubicBezTo>
                <a:cubicBezTo>
                  <a:pt x="364883" y="3280159"/>
                  <a:pt x="209626" y="3184909"/>
                  <a:pt x="179146" y="3206816"/>
                </a:cubicBezTo>
                <a:cubicBezTo>
                  <a:pt x="138188" y="3235391"/>
                  <a:pt x="111518" y="3290636"/>
                  <a:pt x="92468" y="3335404"/>
                </a:cubicBezTo>
                <a:cubicBezTo>
                  <a:pt x="46748" y="3441131"/>
                  <a:pt x="1981" y="3620201"/>
                  <a:pt x="76" y="3733548"/>
                </a:cubicBezTo>
                <a:cubicBezTo>
                  <a:pt x="-1829" y="3844991"/>
                  <a:pt x="32461" y="3943098"/>
                  <a:pt x="70561" y="4045969"/>
                </a:cubicBezTo>
                <a:cubicBezTo>
                  <a:pt x="169621" y="4305049"/>
                  <a:pt x="382981" y="4460306"/>
                  <a:pt x="612533" y="4597466"/>
                </a:cubicBezTo>
                <a:cubicBezTo>
                  <a:pt x="739216" y="4673666"/>
                  <a:pt x="863041" y="4764154"/>
                  <a:pt x="999248" y="4822256"/>
                </a:cubicBezTo>
                <a:cubicBezTo>
                  <a:pt x="1122121" y="4874643"/>
                  <a:pt x="1252613" y="4861309"/>
                  <a:pt x="1383106" y="4886074"/>
                </a:cubicBezTo>
                <a:cubicBezTo>
                  <a:pt x="1627898" y="4932746"/>
                  <a:pt x="1868881" y="5007993"/>
                  <a:pt x="2123198" y="4992754"/>
                </a:cubicBezTo>
                <a:cubicBezTo>
                  <a:pt x="2241308" y="4986086"/>
                  <a:pt x="2394661" y="4961321"/>
                  <a:pt x="2486101" y="4878454"/>
                </a:cubicBezTo>
                <a:cubicBezTo>
                  <a:pt x="2579446" y="4793681"/>
                  <a:pt x="2625166" y="4714624"/>
                  <a:pt x="2767089" y="4692716"/>
                </a:cubicBezTo>
                <a:cubicBezTo>
                  <a:pt x="2884246" y="4674619"/>
                  <a:pt x="2844241" y="4728911"/>
                  <a:pt x="2921393" y="4774631"/>
                </a:cubicBezTo>
                <a:cubicBezTo>
                  <a:pt x="2974733" y="4806064"/>
                  <a:pt x="2989973" y="4765106"/>
                  <a:pt x="3016643" y="4722244"/>
                </a:cubicBezTo>
                <a:cubicBezTo>
                  <a:pt x="3049028" y="4672714"/>
                  <a:pt x="3071889" y="4602229"/>
                  <a:pt x="3129991" y="4573654"/>
                </a:cubicBezTo>
                <a:cubicBezTo>
                  <a:pt x="3164281" y="4556509"/>
                  <a:pt x="3197618" y="4564129"/>
                  <a:pt x="3229051" y="4540316"/>
                </a:cubicBezTo>
                <a:cubicBezTo>
                  <a:pt x="3276676" y="4503169"/>
                  <a:pt x="3317633" y="4423159"/>
                  <a:pt x="3361448" y="4378391"/>
                </a:cubicBezTo>
                <a:cubicBezTo>
                  <a:pt x="3401453" y="4338386"/>
                  <a:pt x="3587191" y="4054541"/>
                  <a:pt x="3689108" y="3967863"/>
                </a:cubicBezTo>
                <a:cubicBezTo>
                  <a:pt x="3787216" y="3884044"/>
                  <a:pt x="3855796" y="3809748"/>
                  <a:pt x="3940568" y="3712594"/>
                </a:cubicBezTo>
                <a:cubicBezTo>
                  <a:pt x="4008196" y="3634488"/>
                  <a:pt x="4044391" y="3495423"/>
                  <a:pt x="4123448" y="3429701"/>
                </a:cubicBezTo>
                <a:cubicBezTo>
                  <a:pt x="4172978" y="3387791"/>
                  <a:pt x="4211078" y="3390648"/>
                  <a:pt x="4269181" y="3398269"/>
                </a:cubicBezTo>
                <a:cubicBezTo>
                  <a:pt x="4292993" y="3401126"/>
                  <a:pt x="4446346" y="3439226"/>
                  <a:pt x="4461586" y="3459229"/>
                </a:cubicBezTo>
                <a:cubicBezTo>
                  <a:pt x="4471111" y="3472563"/>
                  <a:pt x="4400626" y="3556384"/>
                  <a:pt x="4395864" y="3577338"/>
                </a:cubicBezTo>
                <a:cubicBezTo>
                  <a:pt x="4379671" y="3648776"/>
                  <a:pt x="4354906" y="3701163"/>
                  <a:pt x="4316806" y="3764981"/>
                </a:cubicBezTo>
                <a:cubicBezTo>
                  <a:pt x="4246321" y="3884044"/>
                  <a:pt x="4160596" y="3993581"/>
                  <a:pt x="4083443" y="4108834"/>
                </a:cubicBezTo>
                <a:cubicBezTo>
                  <a:pt x="4042486" y="4169794"/>
                  <a:pt x="4005339" y="4232659"/>
                  <a:pt x="3972001" y="4298381"/>
                </a:cubicBezTo>
                <a:cubicBezTo>
                  <a:pt x="3938664" y="4362199"/>
                  <a:pt x="3952951" y="4387916"/>
                  <a:pt x="3939616" y="4451734"/>
                </a:cubicBezTo>
                <a:cubicBezTo>
                  <a:pt x="3920566" y="4550794"/>
                  <a:pt x="3792931" y="4678429"/>
                  <a:pt x="3722446" y="4751771"/>
                </a:cubicBezTo>
                <a:cubicBezTo>
                  <a:pt x="3663391" y="4813684"/>
                  <a:pt x="3600526" y="4813684"/>
                  <a:pt x="3530993" y="4850831"/>
                </a:cubicBezTo>
                <a:cubicBezTo>
                  <a:pt x="3421456" y="4909886"/>
                  <a:pt x="3320491" y="4967989"/>
                  <a:pt x="3199523" y="5004184"/>
                </a:cubicBezTo>
                <a:cubicBezTo>
                  <a:pt x="3134753" y="5024186"/>
                  <a:pt x="3161423" y="5019424"/>
                  <a:pt x="3094748" y="5011804"/>
                </a:cubicBezTo>
                <a:cubicBezTo>
                  <a:pt x="3055696" y="5007041"/>
                  <a:pt x="2969018" y="5005136"/>
                  <a:pt x="2929014" y="5021329"/>
                </a:cubicBezTo>
                <a:cubicBezTo>
                  <a:pt x="2895676" y="5034664"/>
                  <a:pt x="2826143" y="5104196"/>
                  <a:pt x="2810903" y="5128009"/>
                </a:cubicBezTo>
                <a:cubicBezTo>
                  <a:pt x="2787091" y="5164204"/>
                  <a:pt x="2776614" y="5182301"/>
                  <a:pt x="2805189" y="5228021"/>
                </a:cubicBezTo>
                <a:cubicBezTo>
                  <a:pt x="2861386" y="5315651"/>
                  <a:pt x="3057601" y="5327081"/>
                  <a:pt x="3147136" y="5322318"/>
                </a:cubicBezTo>
                <a:cubicBezTo>
                  <a:pt x="3169996" y="5321366"/>
                  <a:pt x="3262389" y="5296601"/>
                  <a:pt x="3272866" y="5292791"/>
                </a:cubicBezTo>
                <a:cubicBezTo>
                  <a:pt x="3326206" y="5275646"/>
                  <a:pt x="3374783" y="5268979"/>
                  <a:pt x="3427171" y="5245166"/>
                </a:cubicBezTo>
                <a:cubicBezTo>
                  <a:pt x="3479558" y="5221354"/>
                  <a:pt x="3682441" y="5105149"/>
                  <a:pt x="3682441" y="5102291"/>
                </a:cubicBezTo>
                <a:cubicBezTo>
                  <a:pt x="3681489" y="5084193"/>
                  <a:pt x="3763403" y="5021329"/>
                  <a:pt x="3844366" y="4960368"/>
                </a:cubicBezTo>
                <a:cubicBezTo>
                  <a:pt x="3843414" y="4959416"/>
                  <a:pt x="3842461" y="4959416"/>
                  <a:pt x="3841508" y="4958464"/>
                </a:cubicBezTo>
                <a:cubicBezTo>
                  <a:pt x="3876751" y="4919411"/>
                  <a:pt x="3916756" y="4886074"/>
                  <a:pt x="3959618" y="4857499"/>
                </a:cubicBezTo>
                <a:cubicBezTo>
                  <a:pt x="4012006" y="4822256"/>
                  <a:pt x="4055821" y="4778441"/>
                  <a:pt x="4084396" y="4720339"/>
                </a:cubicBezTo>
                <a:cubicBezTo>
                  <a:pt x="4098683" y="4691764"/>
                  <a:pt x="4106303" y="4661284"/>
                  <a:pt x="4116781" y="4630804"/>
                </a:cubicBezTo>
                <a:cubicBezTo>
                  <a:pt x="4135831" y="4576511"/>
                  <a:pt x="4152023" y="4520314"/>
                  <a:pt x="4184408" y="4472689"/>
                </a:cubicBezTo>
                <a:cubicBezTo>
                  <a:pt x="4194886" y="4457449"/>
                  <a:pt x="4243464" y="4409824"/>
                  <a:pt x="4246321" y="4396489"/>
                </a:cubicBezTo>
                <a:cubicBezTo>
                  <a:pt x="4260609" y="4332671"/>
                  <a:pt x="4283468" y="4272664"/>
                  <a:pt x="4310139" y="4212656"/>
                </a:cubicBezTo>
                <a:cubicBezTo>
                  <a:pt x="4327284" y="4173604"/>
                  <a:pt x="4416818" y="4002154"/>
                  <a:pt x="4446346" y="3955481"/>
                </a:cubicBezTo>
                <a:cubicBezTo>
                  <a:pt x="4469206" y="3919286"/>
                  <a:pt x="4531118" y="3882138"/>
                  <a:pt x="4551121" y="3844038"/>
                </a:cubicBezTo>
                <a:cubicBezTo>
                  <a:pt x="4566361" y="3814511"/>
                  <a:pt x="4583506" y="3784984"/>
                  <a:pt x="4599699" y="3756409"/>
                </a:cubicBezTo>
                <a:cubicBezTo>
                  <a:pt x="4631131" y="3700211"/>
                  <a:pt x="4678756" y="3505901"/>
                  <a:pt x="4687328" y="3507806"/>
                </a:cubicBezTo>
                <a:cubicBezTo>
                  <a:pt x="4727334" y="3515426"/>
                  <a:pt x="4884496" y="3512569"/>
                  <a:pt x="4888306" y="3526856"/>
                </a:cubicBezTo>
                <a:cubicBezTo>
                  <a:pt x="4895926" y="3556384"/>
                  <a:pt x="4904498" y="3585911"/>
                  <a:pt x="4910214" y="3616391"/>
                </a:cubicBezTo>
                <a:cubicBezTo>
                  <a:pt x="4924501" y="3688781"/>
                  <a:pt x="4900689" y="3761171"/>
                  <a:pt x="4897831" y="3832609"/>
                </a:cubicBezTo>
                <a:cubicBezTo>
                  <a:pt x="4895926" y="3872613"/>
                  <a:pt x="4887353" y="3912619"/>
                  <a:pt x="4875923" y="3951671"/>
                </a:cubicBezTo>
                <a:cubicBezTo>
                  <a:pt x="4872114" y="3965006"/>
                  <a:pt x="4768291" y="4189796"/>
                  <a:pt x="4757814" y="4226944"/>
                </a:cubicBezTo>
                <a:cubicBezTo>
                  <a:pt x="4750193" y="4256471"/>
                  <a:pt x="4692091" y="4434589"/>
                  <a:pt x="4683518" y="4464116"/>
                </a:cubicBezTo>
                <a:cubicBezTo>
                  <a:pt x="4676851" y="4488881"/>
                  <a:pt x="4631131" y="4575559"/>
                  <a:pt x="4626368" y="4585084"/>
                </a:cubicBezTo>
                <a:cubicBezTo>
                  <a:pt x="4618749" y="4600324"/>
                  <a:pt x="4605414" y="4610801"/>
                  <a:pt x="4593031" y="4617469"/>
                </a:cubicBezTo>
                <a:cubicBezTo>
                  <a:pt x="4578743" y="4626041"/>
                  <a:pt x="4572076" y="4636519"/>
                  <a:pt x="4569218" y="4649854"/>
                </a:cubicBezTo>
                <a:cubicBezTo>
                  <a:pt x="4560646" y="4693669"/>
                  <a:pt x="4537786" y="4727006"/>
                  <a:pt x="4502543" y="4752724"/>
                </a:cubicBezTo>
                <a:cubicBezTo>
                  <a:pt x="4471111" y="4775584"/>
                  <a:pt x="4342524" y="4837496"/>
                  <a:pt x="4314901" y="4855594"/>
                </a:cubicBezTo>
                <a:cubicBezTo>
                  <a:pt x="4292993" y="4869881"/>
                  <a:pt x="4240606" y="4903218"/>
                  <a:pt x="4234891" y="4903218"/>
                </a:cubicBezTo>
                <a:cubicBezTo>
                  <a:pt x="4189171" y="4903218"/>
                  <a:pt x="4146308" y="4916554"/>
                  <a:pt x="4103446" y="4929889"/>
                </a:cubicBezTo>
                <a:cubicBezTo>
                  <a:pt x="4064393" y="4941318"/>
                  <a:pt x="4027246" y="4956559"/>
                  <a:pt x="3986289" y="4964179"/>
                </a:cubicBezTo>
                <a:cubicBezTo>
                  <a:pt x="3955808" y="4969893"/>
                  <a:pt x="3926281" y="4969893"/>
                  <a:pt x="3895801" y="4969893"/>
                </a:cubicBezTo>
                <a:cubicBezTo>
                  <a:pt x="3883418" y="4978466"/>
                  <a:pt x="3869131" y="4988943"/>
                  <a:pt x="3852939" y="5000374"/>
                </a:cubicBezTo>
                <a:cubicBezTo>
                  <a:pt x="3797693" y="5039426"/>
                  <a:pt x="3743401" y="5077526"/>
                  <a:pt x="3711968" y="5095624"/>
                </a:cubicBezTo>
                <a:cubicBezTo>
                  <a:pt x="3647198" y="5221354"/>
                  <a:pt x="3817696" y="5229926"/>
                  <a:pt x="3903421" y="5229926"/>
                </a:cubicBezTo>
                <a:cubicBezTo>
                  <a:pt x="4036771" y="5229926"/>
                  <a:pt x="4159643" y="5180396"/>
                  <a:pt x="4274896" y="5115626"/>
                </a:cubicBezTo>
                <a:cubicBezTo>
                  <a:pt x="4698759" y="4878454"/>
                  <a:pt x="4672089" y="5031806"/>
                  <a:pt x="4847349" y="4687954"/>
                </a:cubicBezTo>
                <a:cubicBezTo>
                  <a:pt x="4897831" y="4588894"/>
                  <a:pt x="4954028" y="4542221"/>
                  <a:pt x="4971173" y="4426969"/>
                </a:cubicBezTo>
                <a:cubicBezTo>
                  <a:pt x="4989271" y="4296476"/>
                  <a:pt x="5062614" y="4167888"/>
                  <a:pt x="5091189" y="4039301"/>
                </a:cubicBezTo>
                <a:cubicBezTo>
                  <a:pt x="5108334" y="3960244"/>
                  <a:pt x="5122621" y="3881186"/>
                  <a:pt x="5133098" y="3801176"/>
                </a:cubicBezTo>
                <a:cubicBezTo>
                  <a:pt x="5136909" y="3771648"/>
                  <a:pt x="5129289" y="3715451"/>
                  <a:pt x="5131194" y="3670684"/>
                </a:cubicBezTo>
                <a:cubicBezTo>
                  <a:pt x="5131194" y="3670684"/>
                  <a:pt x="5131194" y="3670684"/>
                  <a:pt x="5131194" y="3670684"/>
                </a:cubicBezTo>
                <a:cubicBezTo>
                  <a:pt x="5116906" y="3665921"/>
                  <a:pt x="5154053" y="3524951"/>
                  <a:pt x="5146434" y="3515426"/>
                </a:cubicBezTo>
                <a:cubicBezTo>
                  <a:pt x="5137861" y="3504948"/>
                  <a:pt x="5141671" y="3484946"/>
                  <a:pt x="5137861" y="3469706"/>
                </a:cubicBezTo>
                <a:cubicBezTo>
                  <a:pt x="5134051" y="3456371"/>
                  <a:pt x="5143576" y="3452561"/>
                  <a:pt x="5151196" y="3452561"/>
                </a:cubicBezTo>
                <a:cubicBezTo>
                  <a:pt x="5172151" y="3452561"/>
                  <a:pt x="5414086" y="3395411"/>
                  <a:pt x="5475998" y="3348738"/>
                </a:cubicBezTo>
                <a:cubicBezTo>
                  <a:pt x="5492191" y="3336356"/>
                  <a:pt x="5511241" y="3344929"/>
                  <a:pt x="5528386" y="3328736"/>
                </a:cubicBezTo>
                <a:cubicBezTo>
                  <a:pt x="5530291" y="3326831"/>
                  <a:pt x="5543626" y="3367788"/>
                  <a:pt x="5545531" y="3380171"/>
                </a:cubicBezTo>
                <a:cubicBezTo>
                  <a:pt x="5558866" y="3444941"/>
                  <a:pt x="5536959" y="3481136"/>
                  <a:pt x="5544578" y="3548763"/>
                </a:cubicBezTo>
                <a:cubicBezTo>
                  <a:pt x="5550294" y="3598294"/>
                  <a:pt x="5565534" y="3724976"/>
                  <a:pt x="5547436" y="3760219"/>
                </a:cubicBezTo>
                <a:cubicBezTo>
                  <a:pt x="5546484" y="3763076"/>
                  <a:pt x="5545531" y="3764981"/>
                  <a:pt x="5543626" y="3766886"/>
                </a:cubicBezTo>
                <a:cubicBezTo>
                  <a:pt x="5516003" y="3816416"/>
                  <a:pt x="5505526" y="3861184"/>
                  <a:pt x="5473141" y="3907856"/>
                </a:cubicBezTo>
                <a:cubicBezTo>
                  <a:pt x="5437898" y="3958338"/>
                  <a:pt x="5361698" y="4147886"/>
                  <a:pt x="5356936" y="4209799"/>
                </a:cubicBezTo>
                <a:cubicBezTo>
                  <a:pt x="5352173" y="4262186"/>
                  <a:pt x="5321694" y="4309811"/>
                  <a:pt x="5315978" y="4363151"/>
                </a:cubicBezTo>
                <a:cubicBezTo>
                  <a:pt x="5309311" y="4424111"/>
                  <a:pt x="5320741" y="4488881"/>
                  <a:pt x="5310264" y="4549841"/>
                </a:cubicBezTo>
                <a:cubicBezTo>
                  <a:pt x="5295976" y="4628899"/>
                  <a:pt x="5146434" y="4705099"/>
                  <a:pt x="5076901" y="4748914"/>
                </a:cubicBezTo>
                <a:cubicBezTo>
                  <a:pt x="5043564" y="4769869"/>
                  <a:pt x="5175009" y="4790824"/>
                  <a:pt x="4969269" y="4769869"/>
                </a:cubicBezTo>
                <a:cubicBezTo>
                  <a:pt x="4912119" y="4764154"/>
                  <a:pt x="4969269" y="4763201"/>
                  <a:pt x="4930216" y="4806064"/>
                </a:cubicBezTo>
                <a:cubicBezTo>
                  <a:pt x="4850206" y="4891789"/>
                  <a:pt x="4852111" y="4974656"/>
                  <a:pt x="4953076" y="5026091"/>
                </a:cubicBezTo>
                <a:cubicBezTo>
                  <a:pt x="5091189" y="5095624"/>
                  <a:pt x="5153101" y="5022281"/>
                  <a:pt x="5253114" y="4922268"/>
                </a:cubicBezTo>
                <a:cubicBezTo>
                  <a:pt x="5327409" y="4848926"/>
                  <a:pt x="5337886" y="4789871"/>
                  <a:pt x="5423611" y="4731769"/>
                </a:cubicBezTo>
                <a:cubicBezTo>
                  <a:pt x="5507431" y="4675571"/>
                  <a:pt x="5562676" y="4353626"/>
                  <a:pt x="5579821" y="4297429"/>
                </a:cubicBezTo>
                <a:cubicBezTo>
                  <a:pt x="5595061" y="4249804"/>
                  <a:pt x="5631256" y="4211704"/>
                  <a:pt x="5648401" y="4164079"/>
                </a:cubicBezTo>
                <a:cubicBezTo>
                  <a:pt x="5667451" y="4111691"/>
                  <a:pt x="5668403" y="3943098"/>
                  <a:pt x="5690311" y="3908809"/>
                </a:cubicBezTo>
                <a:cubicBezTo>
                  <a:pt x="5727459" y="3849754"/>
                  <a:pt x="5736031" y="3804986"/>
                  <a:pt x="5760796" y="3781173"/>
                </a:cubicBezTo>
                <a:cubicBezTo>
                  <a:pt x="5764606" y="3722119"/>
                  <a:pt x="5767464" y="3662111"/>
                  <a:pt x="5773178" y="3603056"/>
                </a:cubicBezTo>
                <a:cubicBezTo>
                  <a:pt x="5777941" y="3554479"/>
                  <a:pt x="5754128" y="3348738"/>
                  <a:pt x="5753176" y="3342071"/>
                </a:cubicBezTo>
                <a:cubicBezTo>
                  <a:pt x="5751271" y="3325879"/>
                  <a:pt x="5735078" y="3315401"/>
                  <a:pt x="5745556" y="3294446"/>
                </a:cubicBezTo>
                <a:cubicBezTo>
                  <a:pt x="5758891" y="3268729"/>
                  <a:pt x="5834139" y="3252536"/>
                  <a:pt x="5856998" y="3245869"/>
                </a:cubicBezTo>
                <a:cubicBezTo>
                  <a:pt x="5905576" y="3232534"/>
                  <a:pt x="5915101" y="3238248"/>
                  <a:pt x="5929389" y="3307781"/>
                </a:cubicBezTo>
                <a:cubicBezTo>
                  <a:pt x="5949391" y="3405888"/>
                  <a:pt x="5985586" y="3497329"/>
                  <a:pt x="6007494" y="3593531"/>
                </a:cubicBezTo>
                <a:cubicBezTo>
                  <a:pt x="6024639" y="3670684"/>
                  <a:pt x="6055119" y="3742121"/>
                  <a:pt x="6060834" y="3824988"/>
                </a:cubicBezTo>
                <a:cubicBezTo>
                  <a:pt x="6060834" y="3828798"/>
                  <a:pt x="6075121" y="3892616"/>
                  <a:pt x="6089409" y="3939288"/>
                </a:cubicBezTo>
                <a:cubicBezTo>
                  <a:pt x="6112269" y="4014536"/>
                  <a:pt x="6189421" y="4101213"/>
                  <a:pt x="6239903" y="4161221"/>
                </a:cubicBezTo>
                <a:cubicBezTo>
                  <a:pt x="6375159" y="4323146"/>
                  <a:pt x="6587566" y="4408871"/>
                  <a:pt x="6718059" y="4583179"/>
                </a:cubicBezTo>
                <a:cubicBezTo>
                  <a:pt x="6754253" y="4631756"/>
                  <a:pt x="6777114" y="4657474"/>
                  <a:pt x="6768541" y="4708909"/>
                </a:cubicBezTo>
                <a:cubicBezTo>
                  <a:pt x="6762826" y="4745104"/>
                  <a:pt x="6719964" y="4759391"/>
                  <a:pt x="6747586" y="4807969"/>
                </a:cubicBezTo>
                <a:cubicBezTo>
                  <a:pt x="6790448" y="4886074"/>
                  <a:pt x="6872364" y="4823209"/>
                  <a:pt x="6914273" y="4783204"/>
                </a:cubicBezTo>
                <a:cubicBezTo>
                  <a:pt x="7076198" y="4626041"/>
                  <a:pt x="6932371" y="4463164"/>
                  <a:pt x="6785686" y="4360294"/>
                </a:cubicBezTo>
                <a:cubicBezTo>
                  <a:pt x="6681864" y="4286951"/>
                  <a:pt x="6688531" y="4151696"/>
                  <a:pt x="6589471" y="4082163"/>
                </a:cubicBezTo>
                <a:cubicBezTo>
                  <a:pt x="6543751" y="4049779"/>
                  <a:pt x="6323723" y="3997391"/>
                  <a:pt x="6362776" y="3910713"/>
                </a:cubicBezTo>
                <a:cubicBezTo>
                  <a:pt x="6366586" y="3903094"/>
                  <a:pt x="6241809" y="3569719"/>
                  <a:pt x="6211328" y="3488756"/>
                </a:cubicBezTo>
                <a:cubicBezTo>
                  <a:pt x="6197041" y="3449704"/>
                  <a:pt x="6095123" y="3197291"/>
                  <a:pt x="6133223" y="3172526"/>
                </a:cubicBezTo>
                <a:cubicBezTo>
                  <a:pt x="6145606" y="3163954"/>
                  <a:pt x="6275146" y="3203006"/>
                  <a:pt x="6298959" y="3203006"/>
                </a:cubicBezTo>
                <a:cubicBezTo>
                  <a:pt x="6336106" y="3203006"/>
                  <a:pt x="6493269" y="3162048"/>
                  <a:pt x="6556134" y="3181098"/>
                </a:cubicBezTo>
                <a:cubicBezTo>
                  <a:pt x="6619951" y="3200148"/>
                  <a:pt x="6622809" y="3207769"/>
                  <a:pt x="6690436" y="3202054"/>
                </a:cubicBezTo>
                <a:cubicBezTo>
                  <a:pt x="6749491" y="3197291"/>
                  <a:pt x="6817119" y="3115376"/>
                  <a:pt x="6873316" y="3123948"/>
                </a:cubicBezTo>
                <a:cubicBezTo>
                  <a:pt x="6930466" y="3132521"/>
                  <a:pt x="6988569" y="3184909"/>
                  <a:pt x="7047623" y="3198244"/>
                </a:cubicBezTo>
                <a:cubicBezTo>
                  <a:pt x="7182878" y="3226819"/>
                  <a:pt x="7200023" y="3080134"/>
                  <a:pt x="7312419" y="3067751"/>
                </a:cubicBezTo>
                <a:cubicBezTo>
                  <a:pt x="7401953" y="3058226"/>
                  <a:pt x="7471486" y="3163001"/>
                  <a:pt x="7574356" y="3143951"/>
                </a:cubicBezTo>
                <a:cubicBezTo>
                  <a:pt x="7650556" y="3129663"/>
                  <a:pt x="7681036" y="3027746"/>
                  <a:pt x="7757236" y="3040129"/>
                </a:cubicBezTo>
                <a:cubicBezTo>
                  <a:pt x="7844866" y="3054416"/>
                  <a:pt x="7919161" y="3167763"/>
                  <a:pt x="8015364" y="3116329"/>
                </a:cubicBezTo>
                <a:cubicBezTo>
                  <a:pt x="8053464" y="3096326"/>
                  <a:pt x="8144903" y="3013459"/>
                  <a:pt x="8202053" y="3031556"/>
                </a:cubicBezTo>
                <a:cubicBezTo>
                  <a:pt x="8243011" y="3044891"/>
                  <a:pt x="8313496" y="3066798"/>
                  <a:pt x="8333498" y="3113471"/>
                </a:cubicBezTo>
                <a:cubicBezTo>
                  <a:pt x="8347786" y="3145856"/>
                  <a:pt x="8350644" y="3220151"/>
                  <a:pt x="8347786" y="3254441"/>
                </a:cubicBezTo>
                <a:cubicBezTo>
                  <a:pt x="8339214" y="3363026"/>
                  <a:pt x="8356359" y="3472563"/>
                  <a:pt x="8360169" y="3581148"/>
                </a:cubicBezTo>
                <a:cubicBezTo>
                  <a:pt x="8365884" y="3745931"/>
                  <a:pt x="8325878" y="3894521"/>
                  <a:pt x="8481136" y="4000248"/>
                </a:cubicBezTo>
                <a:cubicBezTo>
                  <a:pt x="8577338" y="4065019"/>
                  <a:pt x="8681161" y="4069781"/>
                  <a:pt x="8793556" y="4065019"/>
                </a:cubicBezTo>
                <a:cubicBezTo>
                  <a:pt x="8871661" y="4061209"/>
                  <a:pt x="8970721" y="4042159"/>
                  <a:pt x="9041206" y="4005963"/>
                </a:cubicBezTo>
                <a:cubicBezTo>
                  <a:pt x="9084069" y="3983104"/>
                  <a:pt x="9102166" y="3934526"/>
                  <a:pt x="9134551" y="3901188"/>
                </a:cubicBezTo>
                <a:cubicBezTo>
                  <a:pt x="9189796" y="3843086"/>
                  <a:pt x="9197416" y="3792604"/>
                  <a:pt x="9209798" y="3704021"/>
                </a:cubicBezTo>
                <a:cubicBezTo>
                  <a:pt x="9212656" y="3684019"/>
                  <a:pt x="9230753" y="3626869"/>
                  <a:pt x="9232658" y="3619248"/>
                </a:cubicBezTo>
                <a:cubicBezTo>
                  <a:pt x="9238373" y="3597341"/>
                  <a:pt x="9228848" y="3611629"/>
                  <a:pt x="9239326" y="3593531"/>
                </a:cubicBezTo>
                <a:cubicBezTo>
                  <a:pt x="9276473" y="3530666"/>
                  <a:pt x="9393631" y="3499234"/>
                  <a:pt x="9430778" y="3427796"/>
                </a:cubicBezTo>
                <a:cubicBezTo>
                  <a:pt x="9446971" y="3396363"/>
                  <a:pt x="9468878" y="3221104"/>
                  <a:pt x="9473641" y="3175384"/>
                </a:cubicBezTo>
                <a:cubicBezTo>
                  <a:pt x="9482213" y="3082991"/>
                  <a:pt x="9497453" y="2996313"/>
                  <a:pt x="9497453" y="2900111"/>
                </a:cubicBezTo>
                <a:cubicBezTo>
                  <a:pt x="9471736" y="2842961"/>
                  <a:pt x="9499358" y="2774381"/>
                  <a:pt x="9480308" y="2719136"/>
                </a:cubicBezTo>
                <a:close/>
                <a:moveTo>
                  <a:pt x="1665046" y="2260984"/>
                </a:moveTo>
                <a:cubicBezTo>
                  <a:pt x="1771726" y="2134301"/>
                  <a:pt x="1881263" y="2186688"/>
                  <a:pt x="2052713" y="2228599"/>
                </a:cubicBezTo>
                <a:cubicBezTo>
                  <a:pt x="1892693" y="2326706"/>
                  <a:pt x="1790776" y="2315276"/>
                  <a:pt x="1665046" y="2260984"/>
                </a:cubicBezTo>
                <a:close/>
                <a:moveTo>
                  <a:pt x="3116656" y="1268478"/>
                </a:moveTo>
                <a:cubicBezTo>
                  <a:pt x="3109989" y="1239903"/>
                  <a:pt x="3101416" y="1204661"/>
                  <a:pt x="3067126" y="1141796"/>
                </a:cubicBezTo>
                <a:cubicBezTo>
                  <a:pt x="3050933" y="1113221"/>
                  <a:pt x="2974733" y="981776"/>
                  <a:pt x="2986164" y="975108"/>
                </a:cubicBezTo>
                <a:cubicBezTo>
                  <a:pt x="2999498" y="966536"/>
                  <a:pt x="3152851" y="1089408"/>
                  <a:pt x="3167139" y="1084646"/>
                </a:cubicBezTo>
                <a:cubicBezTo>
                  <a:pt x="3189046" y="1077978"/>
                  <a:pt x="3341446" y="1443738"/>
                  <a:pt x="3361448" y="1457074"/>
                </a:cubicBezTo>
                <a:cubicBezTo>
                  <a:pt x="3382403" y="1471361"/>
                  <a:pt x="3398596" y="1488506"/>
                  <a:pt x="3416693" y="1504699"/>
                </a:cubicBezTo>
                <a:cubicBezTo>
                  <a:pt x="3468128" y="1551371"/>
                  <a:pt x="3528136" y="1589471"/>
                  <a:pt x="3562426" y="1653288"/>
                </a:cubicBezTo>
                <a:cubicBezTo>
                  <a:pt x="3570046" y="1667576"/>
                  <a:pt x="3570046" y="1681863"/>
                  <a:pt x="3570998" y="1693294"/>
                </a:cubicBezTo>
                <a:cubicBezTo>
                  <a:pt x="3570998" y="1716153"/>
                  <a:pt x="3568141" y="1734251"/>
                  <a:pt x="3559568" y="1751396"/>
                </a:cubicBezTo>
                <a:cubicBezTo>
                  <a:pt x="3553853" y="1764731"/>
                  <a:pt x="3544328" y="1764731"/>
                  <a:pt x="3536708" y="1759016"/>
                </a:cubicBezTo>
                <a:cubicBezTo>
                  <a:pt x="3511943" y="1739966"/>
                  <a:pt x="3481464" y="1735203"/>
                  <a:pt x="3452889" y="1724726"/>
                </a:cubicBezTo>
                <a:cubicBezTo>
                  <a:pt x="3398596" y="1703771"/>
                  <a:pt x="3344303" y="1684721"/>
                  <a:pt x="3300489" y="1645669"/>
                </a:cubicBezTo>
                <a:cubicBezTo>
                  <a:pt x="3281439" y="1630428"/>
                  <a:pt x="3123323" y="1295149"/>
                  <a:pt x="3116656" y="1268478"/>
                </a:cubicBezTo>
                <a:close/>
                <a:moveTo>
                  <a:pt x="3577666" y="3634488"/>
                </a:moveTo>
                <a:cubicBezTo>
                  <a:pt x="3568141" y="3657348"/>
                  <a:pt x="3570046" y="3681161"/>
                  <a:pt x="3572903" y="3704021"/>
                </a:cubicBezTo>
                <a:cubicBezTo>
                  <a:pt x="3574808" y="3716404"/>
                  <a:pt x="3567189" y="3721166"/>
                  <a:pt x="3560521" y="3724976"/>
                </a:cubicBezTo>
                <a:cubicBezTo>
                  <a:pt x="3507181" y="3753551"/>
                  <a:pt x="3465271" y="3794509"/>
                  <a:pt x="3432886" y="3844038"/>
                </a:cubicBezTo>
                <a:cubicBezTo>
                  <a:pt x="3420503" y="3862136"/>
                  <a:pt x="3406216" y="3881186"/>
                  <a:pt x="3398596" y="3903094"/>
                </a:cubicBezTo>
                <a:cubicBezTo>
                  <a:pt x="3395739" y="3911666"/>
                  <a:pt x="3390023" y="3914523"/>
                  <a:pt x="3381451" y="3913571"/>
                </a:cubicBezTo>
                <a:cubicBezTo>
                  <a:pt x="3366211" y="3912619"/>
                  <a:pt x="3217621" y="3913571"/>
                  <a:pt x="3202381" y="3913571"/>
                </a:cubicBezTo>
                <a:cubicBezTo>
                  <a:pt x="3202381" y="3914523"/>
                  <a:pt x="3202381" y="3914523"/>
                  <a:pt x="3202381" y="3915476"/>
                </a:cubicBezTo>
                <a:cubicBezTo>
                  <a:pt x="3200476" y="3915476"/>
                  <a:pt x="3198571" y="3915476"/>
                  <a:pt x="3195714" y="3915476"/>
                </a:cubicBezTo>
                <a:cubicBezTo>
                  <a:pt x="3180473" y="3915476"/>
                  <a:pt x="3161423" y="3920238"/>
                  <a:pt x="3150946" y="3913571"/>
                </a:cubicBezTo>
                <a:cubicBezTo>
                  <a:pt x="3139516" y="3905951"/>
                  <a:pt x="3151898" y="3885948"/>
                  <a:pt x="3148089" y="3870709"/>
                </a:cubicBezTo>
                <a:cubicBezTo>
                  <a:pt x="3144278" y="3851659"/>
                  <a:pt x="3140468" y="3833561"/>
                  <a:pt x="3135706" y="3814511"/>
                </a:cubicBezTo>
                <a:cubicBezTo>
                  <a:pt x="3128086" y="3783079"/>
                  <a:pt x="3257626" y="3752598"/>
                  <a:pt x="3273818" y="3722119"/>
                </a:cubicBezTo>
                <a:cubicBezTo>
                  <a:pt x="3276676" y="3716404"/>
                  <a:pt x="3280486" y="3709736"/>
                  <a:pt x="3288106" y="3709736"/>
                </a:cubicBezTo>
                <a:cubicBezTo>
                  <a:pt x="3335731" y="3707831"/>
                  <a:pt x="3363353" y="3672588"/>
                  <a:pt x="3392881" y="3642109"/>
                </a:cubicBezTo>
                <a:cubicBezTo>
                  <a:pt x="3401453" y="3632584"/>
                  <a:pt x="3405264" y="3630679"/>
                  <a:pt x="3419551" y="3635441"/>
                </a:cubicBezTo>
                <a:cubicBezTo>
                  <a:pt x="3452889" y="3646871"/>
                  <a:pt x="3488131" y="3644966"/>
                  <a:pt x="3521468" y="3633536"/>
                </a:cubicBezTo>
                <a:cubicBezTo>
                  <a:pt x="3534803" y="3628773"/>
                  <a:pt x="3548139" y="3623059"/>
                  <a:pt x="3562426" y="3620201"/>
                </a:cubicBezTo>
                <a:cubicBezTo>
                  <a:pt x="3578618" y="3617344"/>
                  <a:pt x="3581476" y="3624963"/>
                  <a:pt x="3577666" y="3634488"/>
                </a:cubicBezTo>
                <a:close/>
                <a:moveTo>
                  <a:pt x="3518611" y="3183956"/>
                </a:moveTo>
                <a:cubicBezTo>
                  <a:pt x="3500514" y="3178241"/>
                  <a:pt x="3480511" y="3174431"/>
                  <a:pt x="3460508" y="3170621"/>
                </a:cubicBezTo>
                <a:cubicBezTo>
                  <a:pt x="3392881" y="3160144"/>
                  <a:pt x="3326206" y="3153476"/>
                  <a:pt x="3257626" y="3149666"/>
                </a:cubicBezTo>
                <a:cubicBezTo>
                  <a:pt x="3221431" y="3147761"/>
                  <a:pt x="3182378" y="3142046"/>
                  <a:pt x="3157614" y="3108709"/>
                </a:cubicBezTo>
                <a:cubicBezTo>
                  <a:pt x="3151898" y="3101088"/>
                  <a:pt x="3142373" y="3097279"/>
                  <a:pt x="3130943" y="3095373"/>
                </a:cubicBezTo>
                <a:cubicBezTo>
                  <a:pt x="3074746" y="3085848"/>
                  <a:pt x="3018548" y="3075371"/>
                  <a:pt x="2963303" y="3062988"/>
                </a:cubicBezTo>
                <a:cubicBezTo>
                  <a:pt x="2936633" y="3057273"/>
                  <a:pt x="2914726" y="3041081"/>
                  <a:pt x="2896628" y="3020126"/>
                </a:cubicBezTo>
                <a:cubicBezTo>
                  <a:pt x="2884246" y="3005838"/>
                  <a:pt x="2894723" y="2979169"/>
                  <a:pt x="2905201" y="2960119"/>
                </a:cubicBezTo>
                <a:cubicBezTo>
                  <a:pt x="2924251" y="2926781"/>
                  <a:pt x="2960446" y="2920113"/>
                  <a:pt x="2989973" y="2903921"/>
                </a:cubicBezTo>
                <a:cubicBezTo>
                  <a:pt x="2993783" y="2902016"/>
                  <a:pt x="2995689" y="2898206"/>
                  <a:pt x="2999498" y="2897254"/>
                </a:cubicBezTo>
                <a:cubicBezTo>
                  <a:pt x="3001403" y="2896301"/>
                  <a:pt x="3005214" y="2896301"/>
                  <a:pt x="3008071" y="2897254"/>
                </a:cubicBezTo>
                <a:cubicBezTo>
                  <a:pt x="3012833" y="2900111"/>
                  <a:pt x="3008071" y="2902016"/>
                  <a:pt x="3008071" y="2904873"/>
                </a:cubicBezTo>
                <a:cubicBezTo>
                  <a:pt x="3004261" y="2923923"/>
                  <a:pt x="2989973" y="2937259"/>
                  <a:pt x="2983306" y="2955356"/>
                </a:cubicBezTo>
                <a:cubicBezTo>
                  <a:pt x="2968066" y="2998219"/>
                  <a:pt x="2980448" y="3016316"/>
                  <a:pt x="3028073" y="3011554"/>
                </a:cubicBezTo>
                <a:cubicBezTo>
                  <a:pt x="3063316" y="3007744"/>
                  <a:pt x="3098558" y="3000123"/>
                  <a:pt x="3128086" y="2978216"/>
                </a:cubicBezTo>
                <a:cubicBezTo>
                  <a:pt x="3151898" y="2961071"/>
                  <a:pt x="3173806" y="2971548"/>
                  <a:pt x="3193808" y="2980121"/>
                </a:cubicBezTo>
                <a:cubicBezTo>
                  <a:pt x="3219526" y="2990598"/>
                  <a:pt x="3246196" y="2995361"/>
                  <a:pt x="3270961" y="3007744"/>
                </a:cubicBezTo>
                <a:cubicBezTo>
                  <a:pt x="3306203" y="3024888"/>
                  <a:pt x="3342398" y="3038223"/>
                  <a:pt x="3376689" y="3056321"/>
                </a:cubicBezTo>
                <a:cubicBezTo>
                  <a:pt x="3412883" y="3075371"/>
                  <a:pt x="3449078" y="3092516"/>
                  <a:pt x="3485273" y="3113471"/>
                </a:cubicBezTo>
                <a:cubicBezTo>
                  <a:pt x="3516706" y="3131569"/>
                  <a:pt x="3550043" y="3146809"/>
                  <a:pt x="3582428" y="3163954"/>
                </a:cubicBezTo>
                <a:cubicBezTo>
                  <a:pt x="3609098" y="3177288"/>
                  <a:pt x="3636721" y="3190623"/>
                  <a:pt x="3664343" y="3202054"/>
                </a:cubicBezTo>
                <a:cubicBezTo>
                  <a:pt x="3612908" y="3203006"/>
                  <a:pt x="3565283" y="3199196"/>
                  <a:pt x="3518611" y="3183956"/>
                </a:cubicBezTo>
                <a:close/>
                <a:moveTo>
                  <a:pt x="4204411" y="1726631"/>
                </a:moveTo>
                <a:cubicBezTo>
                  <a:pt x="4168216" y="1727583"/>
                  <a:pt x="4113923" y="1687578"/>
                  <a:pt x="4080586" y="1702819"/>
                </a:cubicBezTo>
                <a:cubicBezTo>
                  <a:pt x="4051058" y="1716153"/>
                  <a:pt x="4027246" y="1710438"/>
                  <a:pt x="4007243" y="1685674"/>
                </a:cubicBezTo>
                <a:cubicBezTo>
                  <a:pt x="3994861" y="1671386"/>
                  <a:pt x="3838651" y="1478028"/>
                  <a:pt x="3818648" y="1459931"/>
                </a:cubicBezTo>
                <a:cubicBezTo>
                  <a:pt x="3776739" y="1423736"/>
                  <a:pt x="3740543" y="1381826"/>
                  <a:pt x="3704348" y="1339916"/>
                </a:cubicBezTo>
                <a:cubicBezTo>
                  <a:pt x="3661486" y="1290386"/>
                  <a:pt x="3620528" y="1239903"/>
                  <a:pt x="3567189" y="1201803"/>
                </a:cubicBezTo>
                <a:cubicBezTo>
                  <a:pt x="3545281" y="1186563"/>
                  <a:pt x="3481464" y="1143701"/>
                  <a:pt x="3473843" y="1135128"/>
                </a:cubicBezTo>
                <a:cubicBezTo>
                  <a:pt x="3430028" y="1078931"/>
                  <a:pt x="3388118" y="1021781"/>
                  <a:pt x="3340493" y="968441"/>
                </a:cubicBezTo>
                <a:cubicBezTo>
                  <a:pt x="3326206" y="953201"/>
                  <a:pt x="3310966" y="937961"/>
                  <a:pt x="3295726" y="923673"/>
                </a:cubicBezTo>
                <a:cubicBezTo>
                  <a:pt x="3283343" y="912243"/>
                  <a:pt x="3219526" y="763653"/>
                  <a:pt x="3204286" y="761748"/>
                </a:cubicBezTo>
                <a:cubicBezTo>
                  <a:pt x="3154756" y="755081"/>
                  <a:pt x="3114751" y="731268"/>
                  <a:pt x="3080461" y="696026"/>
                </a:cubicBezTo>
                <a:cubicBezTo>
                  <a:pt x="3037598" y="653163"/>
                  <a:pt x="3006166" y="601728"/>
                  <a:pt x="2963303" y="558866"/>
                </a:cubicBezTo>
                <a:cubicBezTo>
                  <a:pt x="2957589" y="553151"/>
                  <a:pt x="2943301" y="548388"/>
                  <a:pt x="2947111" y="539816"/>
                </a:cubicBezTo>
                <a:cubicBezTo>
                  <a:pt x="2951873" y="528386"/>
                  <a:pt x="2965208" y="529338"/>
                  <a:pt x="2976639" y="530291"/>
                </a:cubicBezTo>
                <a:cubicBezTo>
                  <a:pt x="2979496" y="530291"/>
                  <a:pt x="2982353" y="530291"/>
                  <a:pt x="2989973" y="530291"/>
                </a:cubicBezTo>
                <a:cubicBezTo>
                  <a:pt x="2997593" y="530291"/>
                  <a:pt x="3011881" y="528386"/>
                  <a:pt x="3022358" y="538863"/>
                </a:cubicBezTo>
                <a:cubicBezTo>
                  <a:pt x="3038551" y="552198"/>
                  <a:pt x="3053791" y="547436"/>
                  <a:pt x="3069031" y="537911"/>
                </a:cubicBezTo>
                <a:cubicBezTo>
                  <a:pt x="3107131" y="516003"/>
                  <a:pt x="3149993" y="509336"/>
                  <a:pt x="3191903" y="498858"/>
                </a:cubicBezTo>
                <a:cubicBezTo>
                  <a:pt x="3245243" y="486476"/>
                  <a:pt x="3296678" y="496953"/>
                  <a:pt x="3347161" y="503621"/>
                </a:cubicBezTo>
                <a:cubicBezTo>
                  <a:pt x="3436696" y="515051"/>
                  <a:pt x="3525278" y="521718"/>
                  <a:pt x="3614814" y="521718"/>
                </a:cubicBezTo>
                <a:cubicBezTo>
                  <a:pt x="3621481" y="521718"/>
                  <a:pt x="3628148" y="522671"/>
                  <a:pt x="3631958" y="530291"/>
                </a:cubicBezTo>
                <a:cubicBezTo>
                  <a:pt x="3667201" y="589346"/>
                  <a:pt x="3712921" y="639828"/>
                  <a:pt x="3762451" y="686501"/>
                </a:cubicBezTo>
                <a:cubicBezTo>
                  <a:pt x="3780548" y="703646"/>
                  <a:pt x="3798646" y="722696"/>
                  <a:pt x="3815791" y="741746"/>
                </a:cubicBezTo>
                <a:cubicBezTo>
                  <a:pt x="3822458" y="749366"/>
                  <a:pt x="3831031" y="754128"/>
                  <a:pt x="3838651" y="760796"/>
                </a:cubicBezTo>
                <a:cubicBezTo>
                  <a:pt x="3859606" y="778893"/>
                  <a:pt x="3860558" y="800801"/>
                  <a:pt x="3863416" y="825566"/>
                </a:cubicBezTo>
                <a:cubicBezTo>
                  <a:pt x="3870083" y="877001"/>
                  <a:pt x="3891991" y="921768"/>
                  <a:pt x="3927233" y="961773"/>
                </a:cubicBezTo>
                <a:cubicBezTo>
                  <a:pt x="3961523" y="1000826"/>
                  <a:pt x="3999623" y="1035116"/>
                  <a:pt x="4031056" y="1077026"/>
                </a:cubicBezTo>
                <a:cubicBezTo>
                  <a:pt x="4049153" y="1101791"/>
                  <a:pt x="4066298" y="1128461"/>
                  <a:pt x="4074871" y="1159893"/>
                </a:cubicBezTo>
                <a:cubicBezTo>
                  <a:pt x="4083443" y="1193231"/>
                  <a:pt x="4105351" y="1219901"/>
                  <a:pt x="4126306" y="1245619"/>
                </a:cubicBezTo>
                <a:cubicBezTo>
                  <a:pt x="4168216" y="1296101"/>
                  <a:pt x="4210126" y="1347536"/>
                  <a:pt x="4242511" y="1404686"/>
                </a:cubicBezTo>
                <a:cubicBezTo>
                  <a:pt x="4275849" y="1462788"/>
                  <a:pt x="4329189" y="1571374"/>
                  <a:pt x="4336809" y="1640906"/>
                </a:cubicBezTo>
                <a:cubicBezTo>
                  <a:pt x="4338714" y="1659956"/>
                  <a:pt x="4340618" y="1679958"/>
                  <a:pt x="4344428" y="1699961"/>
                </a:cubicBezTo>
                <a:cubicBezTo>
                  <a:pt x="4350143" y="1715201"/>
                  <a:pt x="4247274" y="1726631"/>
                  <a:pt x="4204411" y="1726631"/>
                </a:cubicBezTo>
                <a:close/>
                <a:moveTo>
                  <a:pt x="4774006" y="1560896"/>
                </a:moveTo>
                <a:cubicBezTo>
                  <a:pt x="4768291" y="1594233"/>
                  <a:pt x="4755909" y="1626619"/>
                  <a:pt x="4745431" y="1658051"/>
                </a:cubicBezTo>
                <a:cubicBezTo>
                  <a:pt x="4741621" y="1668528"/>
                  <a:pt x="4734001" y="1677101"/>
                  <a:pt x="4727334" y="1686626"/>
                </a:cubicBezTo>
                <a:cubicBezTo>
                  <a:pt x="4716856" y="1678053"/>
                  <a:pt x="4700664" y="1677101"/>
                  <a:pt x="4692091" y="1664719"/>
                </a:cubicBezTo>
                <a:cubicBezTo>
                  <a:pt x="4662564" y="1620903"/>
                  <a:pt x="4636846" y="1576136"/>
                  <a:pt x="4618749" y="1525653"/>
                </a:cubicBezTo>
                <a:cubicBezTo>
                  <a:pt x="4601603" y="1478028"/>
                  <a:pt x="4584459" y="1429451"/>
                  <a:pt x="4561599" y="1383731"/>
                </a:cubicBezTo>
                <a:cubicBezTo>
                  <a:pt x="4543501" y="1347536"/>
                  <a:pt x="4488256" y="1273241"/>
                  <a:pt x="4469206" y="1237046"/>
                </a:cubicBezTo>
                <a:cubicBezTo>
                  <a:pt x="4438726" y="1179896"/>
                  <a:pt x="4407293" y="1122746"/>
                  <a:pt x="4372051" y="1068453"/>
                </a:cubicBezTo>
                <a:cubicBezTo>
                  <a:pt x="4344428" y="1025591"/>
                  <a:pt x="4315853" y="982728"/>
                  <a:pt x="4287278" y="940818"/>
                </a:cubicBezTo>
                <a:cubicBezTo>
                  <a:pt x="4249178" y="884621"/>
                  <a:pt x="4208221" y="831281"/>
                  <a:pt x="4169168" y="775083"/>
                </a:cubicBezTo>
                <a:cubicBezTo>
                  <a:pt x="4148214" y="745556"/>
                  <a:pt x="4127258" y="715076"/>
                  <a:pt x="4102493" y="688406"/>
                </a:cubicBezTo>
                <a:cubicBezTo>
                  <a:pt x="4092016" y="676976"/>
                  <a:pt x="4072966" y="673166"/>
                  <a:pt x="4058678" y="665546"/>
                </a:cubicBezTo>
                <a:cubicBezTo>
                  <a:pt x="4047248" y="658878"/>
                  <a:pt x="4040581" y="652211"/>
                  <a:pt x="4040581" y="638876"/>
                </a:cubicBezTo>
                <a:cubicBezTo>
                  <a:pt x="4040581" y="620778"/>
                  <a:pt x="4032008" y="605538"/>
                  <a:pt x="4024389" y="590298"/>
                </a:cubicBezTo>
                <a:cubicBezTo>
                  <a:pt x="4012958" y="569343"/>
                  <a:pt x="4001528" y="548388"/>
                  <a:pt x="3987241" y="528386"/>
                </a:cubicBezTo>
                <a:cubicBezTo>
                  <a:pt x="3980573" y="518861"/>
                  <a:pt x="3981526" y="511241"/>
                  <a:pt x="3983431" y="499811"/>
                </a:cubicBezTo>
                <a:cubicBezTo>
                  <a:pt x="4003433" y="520766"/>
                  <a:pt x="4020578" y="500763"/>
                  <a:pt x="4036771" y="496953"/>
                </a:cubicBezTo>
                <a:cubicBezTo>
                  <a:pt x="4075823" y="488381"/>
                  <a:pt x="4112018" y="476951"/>
                  <a:pt x="4152976" y="490286"/>
                </a:cubicBezTo>
                <a:cubicBezTo>
                  <a:pt x="4190123" y="502668"/>
                  <a:pt x="4221556" y="520766"/>
                  <a:pt x="4252989" y="544578"/>
                </a:cubicBezTo>
                <a:cubicBezTo>
                  <a:pt x="4308234" y="585536"/>
                  <a:pt x="4355859" y="636971"/>
                  <a:pt x="4412056" y="676976"/>
                </a:cubicBezTo>
                <a:cubicBezTo>
                  <a:pt x="4442536" y="698883"/>
                  <a:pt x="4474921" y="719838"/>
                  <a:pt x="4512068" y="731268"/>
                </a:cubicBezTo>
                <a:cubicBezTo>
                  <a:pt x="4536834" y="738888"/>
                  <a:pt x="4560646" y="746508"/>
                  <a:pt x="4586364" y="752223"/>
                </a:cubicBezTo>
                <a:cubicBezTo>
                  <a:pt x="4617796" y="757938"/>
                  <a:pt x="4643514" y="776988"/>
                  <a:pt x="4670184" y="793181"/>
                </a:cubicBezTo>
                <a:cubicBezTo>
                  <a:pt x="4673041" y="795086"/>
                  <a:pt x="4677803" y="799848"/>
                  <a:pt x="4677803" y="806516"/>
                </a:cubicBezTo>
                <a:cubicBezTo>
                  <a:pt x="4681614" y="839853"/>
                  <a:pt x="4685424" y="874143"/>
                  <a:pt x="4690186" y="907481"/>
                </a:cubicBezTo>
                <a:cubicBezTo>
                  <a:pt x="4696853" y="947486"/>
                  <a:pt x="4703521" y="988443"/>
                  <a:pt x="4713999" y="1028448"/>
                </a:cubicBezTo>
                <a:cubicBezTo>
                  <a:pt x="4715903" y="1034163"/>
                  <a:pt x="4714951" y="1039878"/>
                  <a:pt x="4715903" y="1044641"/>
                </a:cubicBezTo>
                <a:cubicBezTo>
                  <a:pt x="4719714" y="1087503"/>
                  <a:pt x="4763528" y="1167513"/>
                  <a:pt x="4773053" y="1209424"/>
                </a:cubicBezTo>
                <a:cubicBezTo>
                  <a:pt x="4777816" y="1231331"/>
                  <a:pt x="4778768" y="1254191"/>
                  <a:pt x="4781626" y="1277051"/>
                </a:cubicBezTo>
                <a:cubicBezTo>
                  <a:pt x="4786389" y="1318008"/>
                  <a:pt x="4788293" y="1358966"/>
                  <a:pt x="4790199" y="1399924"/>
                </a:cubicBezTo>
                <a:cubicBezTo>
                  <a:pt x="4792103" y="1453263"/>
                  <a:pt x="4782578" y="1507556"/>
                  <a:pt x="4774006" y="15608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4459B6-5A56-4078-B19F-CE56FEF0FF2F}"/>
              </a:ext>
            </a:extLst>
          </p:cNvPr>
          <p:cNvSpPr/>
          <p:nvPr/>
        </p:nvSpPr>
        <p:spPr>
          <a:xfrm>
            <a:off x="2114549" y="2266060"/>
            <a:ext cx="3133726" cy="3129174"/>
          </a:xfrm>
          <a:custGeom>
            <a:avLst/>
            <a:gdLst>
              <a:gd name="connsiteX0" fmla="*/ 1120398 w 3133726"/>
              <a:gd name="connsiteY0" fmla="*/ 1546146 h 3129174"/>
              <a:gd name="connsiteX1" fmla="*/ 1155395 w 3133726"/>
              <a:gd name="connsiteY1" fmla="*/ 1559481 h 3129174"/>
              <a:gd name="connsiteX2" fmla="*/ 1277275 w 3133726"/>
              <a:gd name="connsiteY2" fmla="*/ 1956110 h 3129174"/>
              <a:gd name="connsiteX3" fmla="*/ 849660 w 3133726"/>
              <a:gd name="connsiteY3" fmla="*/ 1759860 h 3129174"/>
              <a:gd name="connsiteX4" fmla="*/ 1120398 w 3133726"/>
              <a:gd name="connsiteY4" fmla="*/ 1546146 h 3129174"/>
              <a:gd name="connsiteX5" fmla="*/ 2649296 w 3133726"/>
              <a:gd name="connsiteY5" fmla="*/ 1243816 h 3129174"/>
              <a:gd name="connsiteX6" fmla="*/ 2625685 w 3133726"/>
              <a:gd name="connsiteY6" fmla="*/ 1267427 h 3129174"/>
              <a:gd name="connsiteX7" fmla="*/ 2625685 w 3133726"/>
              <a:gd name="connsiteY7" fmla="*/ 1301072 h 3129174"/>
              <a:gd name="connsiteX8" fmla="*/ 2591467 w 3133726"/>
              <a:gd name="connsiteY8" fmla="*/ 1304521 h 3129174"/>
              <a:gd name="connsiteX9" fmla="*/ 2316192 w 3133726"/>
              <a:gd name="connsiteY9" fmla="*/ 1642272 h 3129174"/>
              <a:gd name="connsiteX10" fmla="*/ 2318639 w 3133726"/>
              <a:gd name="connsiteY10" fmla="*/ 1666550 h 3129174"/>
              <a:gd name="connsiteX11" fmla="*/ 3003255 w 3133726"/>
              <a:gd name="connsiteY11" fmla="*/ 1666550 h 3129174"/>
              <a:gd name="connsiteX12" fmla="*/ 3005702 w 3133726"/>
              <a:gd name="connsiteY12" fmla="*/ 1642272 h 3129174"/>
              <a:gd name="connsiteX13" fmla="*/ 2730427 w 3133726"/>
              <a:gd name="connsiteY13" fmla="*/ 1304521 h 3129174"/>
              <a:gd name="connsiteX14" fmla="*/ 2696208 w 3133726"/>
              <a:gd name="connsiteY14" fmla="*/ 1301072 h 3129174"/>
              <a:gd name="connsiteX15" fmla="*/ 2696208 w 3133726"/>
              <a:gd name="connsiteY15" fmla="*/ 1267427 h 3129174"/>
              <a:gd name="connsiteX16" fmla="*/ 2672597 w 3133726"/>
              <a:gd name="connsiteY16" fmla="*/ 1243816 h 3129174"/>
              <a:gd name="connsiteX17" fmla="*/ 1824085 w 3133726"/>
              <a:gd name="connsiteY17" fmla="*/ 1202701 h 3129174"/>
              <a:gd name="connsiteX18" fmla="*/ 1877675 w 3133726"/>
              <a:gd name="connsiteY18" fmla="*/ 1499247 h 3129174"/>
              <a:gd name="connsiteX19" fmla="*/ 1879257 w 3133726"/>
              <a:gd name="connsiteY19" fmla="*/ 1906364 h 3129174"/>
              <a:gd name="connsiteX20" fmla="*/ 1921795 w 3133726"/>
              <a:gd name="connsiteY20" fmla="*/ 2242522 h 3129174"/>
              <a:gd name="connsiteX21" fmla="*/ 1929651 w 3133726"/>
              <a:gd name="connsiteY21" fmla="*/ 2302086 h 3129174"/>
              <a:gd name="connsiteX22" fmla="*/ 1927996 w 3133726"/>
              <a:gd name="connsiteY22" fmla="*/ 2286635 h 3129174"/>
              <a:gd name="connsiteX23" fmla="*/ 2049876 w 3133726"/>
              <a:gd name="connsiteY23" fmla="*/ 2080057 h 3129174"/>
              <a:gd name="connsiteX24" fmla="*/ 2741913 w 3133726"/>
              <a:gd name="connsiteY24" fmla="*/ 1834228 h 3129174"/>
              <a:gd name="connsiteX25" fmla="*/ 2849333 w 3133726"/>
              <a:gd name="connsiteY25" fmla="*/ 1803243 h 3129174"/>
              <a:gd name="connsiteX26" fmla="*/ 2971213 w 3133726"/>
              <a:gd name="connsiteY26" fmla="*/ 1759860 h 3129174"/>
              <a:gd name="connsiteX27" fmla="*/ 2958818 w 3133726"/>
              <a:gd name="connsiteY27" fmla="*/ 1693755 h 3129174"/>
              <a:gd name="connsiteX28" fmla="*/ 2299836 w 3133726"/>
              <a:gd name="connsiteY28" fmla="*/ 1702018 h 3129174"/>
              <a:gd name="connsiteX29" fmla="*/ 2465099 w 3133726"/>
              <a:gd name="connsiteY29" fmla="*/ 1801176 h 3129174"/>
              <a:gd name="connsiteX30" fmla="*/ 2246126 w 3133726"/>
              <a:gd name="connsiteY30" fmla="*/ 1871412 h 3129174"/>
              <a:gd name="connsiteX31" fmla="*/ 1946587 w 3133726"/>
              <a:gd name="connsiteY31" fmla="*/ 1656571 h 3129174"/>
              <a:gd name="connsiteX32" fmla="*/ 1888887 w 3133726"/>
              <a:gd name="connsiteY32" fmla="*/ 1229678 h 3129174"/>
              <a:gd name="connsiteX33" fmla="*/ 1624233 w 3133726"/>
              <a:gd name="connsiteY33" fmla="*/ 67371 h 3129174"/>
              <a:gd name="connsiteX34" fmla="*/ 1492116 w 3133726"/>
              <a:gd name="connsiteY34" fmla="*/ 255974 h 3129174"/>
              <a:gd name="connsiteX35" fmla="*/ 1430143 w 3133726"/>
              <a:gd name="connsiteY35" fmla="*/ 450157 h 3129174"/>
              <a:gd name="connsiteX36" fmla="*/ 1357842 w 3133726"/>
              <a:gd name="connsiteY36" fmla="*/ 797208 h 3129174"/>
              <a:gd name="connsiteX37" fmla="*/ 1421880 w 3133726"/>
              <a:gd name="connsiteY37" fmla="*/ 978996 h 3129174"/>
              <a:gd name="connsiteX38" fmla="*/ 1358551 w 3133726"/>
              <a:gd name="connsiteY38" fmla="*/ 1098974 h 3129174"/>
              <a:gd name="connsiteX39" fmla="*/ 1338873 w 3133726"/>
              <a:gd name="connsiteY39" fmla="*/ 1106481 h 3129174"/>
              <a:gd name="connsiteX40" fmla="*/ 1492887 w 3133726"/>
              <a:gd name="connsiteY40" fmla="*/ 1453010 h 3129174"/>
              <a:gd name="connsiteX41" fmla="*/ 1820669 w 3133726"/>
              <a:gd name="connsiteY41" fmla="*/ 1453010 h 3129174"/>
              <a:gd name="connsiteX42" fmla="*/ 1772530 w 3133726"/>
              <a:gd name="connsiteY42" fmla="*/ 1185716 h 3129174"/>
              <a:gd name="connsiteX43" fmla="*/ 1777468 w 3133726"/>
              <a:gd name="connsiteY43" fmla="*/ 1187138 h 3129174"/>
              <a:gd name="connsiteX44" fmla="*/ 1743496 w 3133726"/>
              <a:gd name="connsiteY44" fmla="*/ 1169726 h 3129174"/>
              <a:gd name="connsiteX45" fmla="*/ 1684235 w 3133726"/>
              <a:gd name="connsiteY45" fmla="*/ 1026510 h 3129174"/>
              <a:gd name="connsiteX46" fmla="*/ 1686299 w 3133726"/>
              <a:gd name="connsiteY46" fmla="*/ 1026510 h 3129174"/>
              <a:gd name="connsiteX47" fmla="*/ 1762734 w 3133726"/>
              <a:gd name="connsiteY47" fmla="*/ 925286 h 3129174"/>
              <a:gd name="connsiteX48" fmla="*/ 1781325 w 3133726"/>
              <a:gd name="connsiteY48" fmla="*/ 898432 h 3129174"/>
              <a:gd name="connsiteX49" fmla="*/ 1820576 w 3133726"/>
              <a:gd name="connsiteY49" fmla="*/ 757959 h 3129174"/>
              <a:gd name="connsiteX50" fmla="*/ 1845365 w 3133726"/>
              <a:gd name="connsiteY50" fmla="*/ 185738 h 3129174"/>
              <a:gd name="connsiteX51" fmla="*/ 1801983 w 3133726"/>
              <a:gd name="connsiteY51" fmla="*/ 123764 h 3129174"/>
              <a:gd name="connsiteX52" fmla="*/ 1624233 w 3133726"/>
              <a:gd name="connsiteY52" fmla="*/ 67371 h 3129174"/>
              <a:gd name="connsiteX53" fmla="*/ 1566863 w 3133726"/>
              <a:gd name="connsiteY53" fmla="*/ 0 h 3129174"/>
              <a:gd name="connsiteX54" fmla="*/ 3133726 w 3133726"/>
              <a:gd name="connsiteY54" fmla="*/ 1566863 h 3129174"/>
              <a:gd name="connsiteX55" fmla="*/ 1727066 w 3133726"/>
              <a:gd name="connsiteY55" fmla="*/ 3125637 h 3129174"/>
              <a:gd name="connsiteX56" fmla="*/ 1723380 w 3133726"/>
              <a:gd name="connsiteY56" fmla="*/ 3125823 h 3129174"/>
              <a:gd name="connsiteX57" fmla="*/ 1476719 w 3133726"/>
              <a:gd name="connsiteY57" fmla="*/ 3129174 h 3129174"/>
              <a:gd name="connsiteX58" fmla="*/ 1406660 w 3133726"/>
              <a:gd name="connsiteY58" fmla="*/ 3125637 h 3129174"/>
              <a:gd name="connsiteX59" fmla="*/ 1352458 w 3133726"/>
              <a:gd name="connsiteY59" fmla="*/ 3117364 h 3129174"/>
              <a:gd name="connsiteX60" fmla="*/ 1444748 w 3133726"/>
              <a:gd name="connsiteY60" fmla="*/ 2018158 h 3129174"/>
              <a:gd name="connsiteX61" fmla="*/ 1266605 w 3133726"/>
              <a:gd name="connsiteY61" fmla="*/ 2019426 h 3129174"/>
              <a:gd name="connsiteX62" fmla="*/ 1286241 w 3133726"/>
              <a:gd name="connsiteY62" fmla="*/ 1972711 h 3129174"/>
              <a:gd name="connsiteX63" fmla="*/ 1445381 w 3133726"/>
              <a:gd name="connsiteY63" fmla="*/ 1957511 h 3129174"/>
              <a:gd name="connsiteX64" fmla="*/ 1446648 w 3133726"/>
              <a:gd name="connsiteY64" fmla="*/ 1467736 h 3129174"/>
              <a:gd name="connsiteX65" fmla="*/ 1300225 w 3133726"/>
              <a:gd name="connsiteY65" fmla="*/ 1119801 h 3129174"/>
              <a:gd name="connsiteX66" fmla="*/ 1246290 w 3133726"/>
              <a:gd name="connsiteY66" fmla="*/ 1133931 h 3129174"/>
              <a:gd name="connsiteX67" fmla="*/ 595568 w 3133726"/>
              <a:gd name="connsiteY67" fmla="*/ 1693755 h 3129174"/>
              <a:gd name="connsiteX68" fmla="*/ 610030 w 3133726"/>
              <a:gd name="connsiteY68" fmla="*/ 1867281 h 3129174"/>
              <a:gd name="connsiteX69" fmla="*/ 1149197 w 3133726"/>
              <a:gd name="connsiteY69" fmla="*/ 2104846 h 3129174"/>
              <a:gd name="connsiteX70" fmla="*/ 1219433 w 3133726"/>
              <a:gd name="connsiteY70" fmla="*/ 2311424 h 3129174"/>
              <a:gd name="connsiteX71" fmla="*/ 1159527 w 3133726"/>
              <a:gd name="connsiteY71" fmla="*/ 2577908 h 3129174"/>
              <a:gd name="connsiteX72" fmla="*/ 1128282 w 3133726"/>
              <a:gd name="connsiteY72" fmla="*/ 3031088 h 3129174"/>
              <a:gd name="connsiteX73" fmla="*/ 1125469 w 3133726"/>
              <a:gd name="connsiteY73" fmla="*/ 3069594 h 3129174"/>
              <a:gd name="connsiteX74" fmla="*/ 1100926 w 3133726"/>
              <a:gd name="connsiteY74" fmla="*/ 3063283 h 3129174"/>
              <a:gd name="connsiteX75" fmla="*/ 0 w 3133726"/>
              <a:gd name="connsiteY75" fmla="*/ 1566863 h 3129174"/>
              <a:gd name="connsiteX76" fmla="*/ 1566863 w 3133726"/>
              <a:gd name="connsiteY76" fmla="*/ 0 h 312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133726" h="3129174">
                <a:moveTo>
                  <a:pt x="1120398" y="1546146"/>
                </a:moveTo>
                <a:cubicBezTo>
                  <a:pt x="1132575" y="1547247"/>
                  <a:pt x="1144291" y="1551476"/>
                  <a:pt x="1155395" y="1559481"/>
                </a:cubicBezTo>
                <a:cubicBezTo>
                  <a:pt x="1219433" y="1606993"/>
                  <a:pt x="1341315" y="1877611"/>
                  <a:pt x="1277275" y="1956110"/>
                </a:cubicBezTo>
                <a:cubicBezTo>
                  <a:pt x="1231828" y="2011885"/>
                  <a:pt x="928160" y="1807374"/>
                  <a:pt x="849660" y="1759860"/>
                </a:cubicBezTo>
                <a:cubicBezTo>
                  <a:pt x="927384" y="1683943"/>
                  <a:pt x="1035159" y="1538435"/>
                  <a:pt x="1120398" y="1546146"/>
                </a:cubicBezTo>
                <a:close/>
                <a:moveTo>
                  <a:pt x="2649296" y="1243816"/>
                </a:moveTo>
                <a:cubicBezTo>
                  <a:pt x="2636256" y="1243816"/>
                  <a:pt x="2625685" y="1254386"/>
                  <a:pt x="2625685" y="1267427"/>
                </a:cubicBezTo>
                <a:lnTo>
                  <a:pt x="2625685" y="1301072"/>
                </a:lnTo>
                <a:lnTo>
                  <a:pt x="2591467" y="1304521"/>
                </a:lnTo>
                <a:cubicBezTo>
                  <a:pt x="2434368" y="1336668"/>
                  <a:pt x="2316192" y="1475669"/>
                  <a:pt x="2316192" y="1642272"/>
                </a:cubicBezTo>
                <a:lnTo>
                  <a:pt x="2318639" y="1666550"/>
                </a:lnTo>
                <a:lnTo>
                  <a:pt x="3003255" y="1666550"/>
                </a:lnTo>
                <a:lnTo>
                  <a:pt x="3005702" y="1642272"/>
                </a:lnTo>
                <a:cubicBezTo>
                  <a:pt x="3005702" y="1475669"/>
                  <a:pt x="2887526" y="1336668"/>
                  <a:pt x="2730427" y="1304521"/>
                </a:cubicBezTo>
                <a:lnTo>
                  <a:pt x="2696208" y="1301072"/>
                </a:lnTo>
                <a:lnTo>
                  <a:pt x="2696208" y="1267427"/>
                </a:lnTo>
                <a:cubicBezTo>
                  <a:pt x="2696208" y="1254386"/>
                  <a:pt x="2685637" y="1243816"/>
                  <a:pt x="2672597" y="1243816"/>
                </a:cubicBezTo>
                <a:close/>
                <a:moveTo>
                  <a:pt x="1824085" y="1202701"/>
                </a:moveTo>
                <a:lnTo>
                  <a:pt x="1877675" y="1499247"/>
                </a:lnTo>
                <a:cubicBezTo>
                  <a:pt x="1891795" y="1586550"/>
                  <a:pt x="1892927" y="1788843"/>
                  <a:pt x="1879257" y="1906364"/>
                </a:cubicBezTo>
                <a:cubicBezTo>
                  <a:pt x="1892228" y="2022243"/>
                  <a:pt x="1907106" y="2134234"/>
                  <a:pt x="1921795" y="2242522"/>
                </a:cubicBezTo>
                <a:lnTo>
                  <a:pt x="1929651" y="2302086"/>
                </a:lnTo>
                <a:lnTo>
                  <a:pt x="1927996" y="2286635"/>
                </a:lnTo>
                <a:cubicBezTo>
                  <a:pt x="1911470" y="2160621"/>
                  <a:pt x="1927996" y="2102779"/>
                  <a:pt x="2049876" y="2080057"/>
                </a:cubicBezTo>
                <a:cubicBezTo>
                  <a:pt x="2283310" y="2032543"/>
                  <a:pt x="2527072" y="1943716"/>
                  <a:pt x="2741913" y="1834228"/>
                </a:cubicBezTo>
                <a:cubicBezTo>
                  <a:pt x="2787360" y="1838360"/>
                  <a:pt x="2820412" y="1834228"/>
                  <a:pt x="2849333" y="1803243"/>
                </a:cubicBezTo>
                <a:cubicBezTo>
                  <a:pt x="2923701" y="1745401"/>
                  <a:pt x="2890649" y="1782585"/>
                  <a:pt x="2971213" y="1759860"/>
                </a:cubicBezTo>
                <a:cubicBezTo>
                  <a:pt x="3060043" y="1714413"/>
                  <a:pt x="3018727" y="1691691"/>
                  <a:pt x="2958818" y="1693755"/>
                </a:cubicBezTo>
                <a:cubicBezTo>
                  <a:pt x="2843135" y="1699954"/>
                  <a:pt x="2456836" y="1702018"/>
                  <a:pt x="2299836" y="1702018"/>
                </a:cubicBezTo>
                <a:cubicBezTo>
                  <a:pt x="2349415" y="1813570"/>
                  <a:pt x="2429979" y="1743334"/>
                  <a:pt x="2465099" y="1801176"/>
                </a:cubicBezTo>
                <a:cubicBezTo>
                  <a:pt x="2398994" y="1885874"/>
                  <a:pt x="2326690" y="1859018"/>
                  <a:pt x="2246126" y="1871412"/>
                </a:cubicBezTo>
                <a:cubicBezTo>
                  <a:pt x="1958982" y="1914795"/>
                  <a:pt x="1927996" y="1945780"/>
                  <a:pt x="1946587" y="1656571"/>
                </a:cubicBezTo>
                <a:cubicBezTo>
                  <a:pt x="1955626" y="1499315"/>
                  <a:pt x="2015275" y="1310425"/>
                  <a:pt x="1888887" y="1229678"/>
                </a:cubicBezTo>
                <a:close/>
                <a:moveTo>
                  <a:pt x="1624233" y="67371"/>
                </a:moveTo>
                <a:cubicBezTo>
                  <a:pt x="1552960" y="60371"/>
                  <a:pt x="1520521" y="104915"/>
                  <a:pt x="1492116" y="255974"/>
                </a:cubicBezTo>
                <a:cubicBezTo>
                  <a:pt x="1477657" y="328277"/>
                  <a:pt x="1440473" y="377856"/>
                  <a:pt x="1430143" y="450157"/>
                </a:cubicBezTo>
                <a:cubicBezTo>
                  <a:pt x="1415683" y="569972"/>
                  <a:pt x="1314459" y="675328"/>
                  <a:pt x="1357842" y="797208"/>
                </a:cubicBezTo>
                <a:cubicBezTo>
                  <a:pt x="1380564" y="863313"/>
                  <a:pt x="1411552" y="972800"/>
                  <a:pt x="1421880" y="978996"/>
                </a:cubicBezTo>
                <a:cubicBezTo>
                  <a:pt x="1414134" y="1023928"/>
                  <a:pt x="1434275" y="1063049"/>
                  <a:pt x="1358551" y="1098974"/>
                </a:cubicBezTo>
                <a:lnTo>
                  <a:pt x="1338873" y="1106481"/>
                </a:lnTo>
                <a:lnTo>
                  <a:pt x="1492887" y="1453010"/>
                </a:lnTo>
                <a:lnTo>
                  <a:pt x="1820669" y="1453010"/>
                </a:lnTo>
                <a:lnTo>
                  <a:pt x="1772530" y="1185716"/>
                </a:lnTo>
                <a:lnTo>
                  <a:pt x="1777468" y="1187138"/>
                </a:lnTo>
                <a:lnTo>
                  <a:pt x="1743496" y="1169726"/>
                </a:lnTo>
                <a:cubicBezTo>
                  <a:pt x="1684234" y="1131865"/>
                  <a:pt x="1679586" y="1079188"/>
                  <a:pt x="1684235" y="1026510"/>
                </a:cubicBezTo>
                <a:cubicBezTo>
                  <a:pt x="1684235" y="1026510"/>
                  <a:pt x="1686299" y="1026510"/>
                  <a:pt x="1686299" y="1026510"/>
                </a:cubicBezTo>
                <a:cubicBezTo>
                  <a:pt x="1690431" y="997589"/>
                  <a:pt x="1742076" y="964537"/>
                  <a:pt x="1762734" y="925286"/>
                </a:cubicBezTo>
                <a:cubicBezTo>
                  <a:pt x="1768930" y="917023"/>
                  <a:pt x="1775129" y="906695"/>
                  <a:pt x="1781325" y="898432"/>
                </a:cubicBezTo>
                <a:cubicBezTo>
                  <a:pt x="1816444" y="852985"/>
                  <a:pt x="1814377" y="805471"/>
                  <a:pt x="1820576" y="757959"/>
                </a:cubicBezTo>
                <a:cubicBezTo>
                  <a:pt x="1878418" y="532788"/>
                  <a:pt x="1822641" y="379921"/>
                  <a:pt x="1845365" y="185738"/>
                </a:cubicBezTo>
                <a:cubicBezTo>
                  <a:pt x="1849497" y="154752"/>
                  <a:pt x="1832971" y="136159"/>
                  <a:pt x="1801983" y="123764"/>
                </a:cubicBezTo>
                <a:cubicBezTo>
                  <a:pt x="1723742" y="94327"/>
                  <a:pt x="1666997" y="71571"/>
                  <a:pt x="1624233" y="67371"/>
                </a:cubicBezTo>
                <a:close/>
                <a:moveTo>
                  <a:pt x="1566863" y="0"/>
                </a:moveTo>
                <a:cubicBezTo>
                  <a:pt x="2432218" y="0"/>
                  <a:pt x="3133726" y="701508"/>
                  <a:pt x="3133726" y="1566863"/>
                </a:cubicBezTo>
                <a:cubicBezTo>
                  <a:pt x="3133726" y="2378134"/>
                  <a:pt x="2517166" y="3045398"/>
                  <a:pt x="1727066" y="3125637"/>
                </a:cubicBezTo>
                <a:lnTo>
                  <a:pt x="1723380" y="3125823"/>
                </a:lnTo>
                <a:lnTo>
                  <a:pt x="1476719" y="3129174"/>
                </a:lnTo>
                <a:lnTo>
                  <a:pt x="1406660" y="3125637"/>
                </a:lnTo>
                <a:lnTo>
                  <a:pt x="1352458" y="3117364"/>
                </a:lnTo>
                <a:lnTo>
                  <a:pt x="1444748" y="2018158"/>
                </a:lnTo>
                <a:lnTo>
                  <a:pt x="1266605" y="2019426"/>
                </a:lnTo>
                <a:lnTo>
                  <a:pt x="1286241" y="1972711"/>
                </a:lnTo>
                <a:lnTo>
                  <a:pt x="1445381" y="1957511"/>
                </a:lnTo>
                <a:cubicBezTo>
                  <a:pt x="1445803" y="1794252"/>
                  <a:pt x="1446226" y="1630994"/>
                  <a:pt x="1446648" y="1467736"/>
                </a:cubicBezTo>
                <a:lnTo>
                  <a:pt x="1300225" y="1119801"/>
                </a:lnTo>
                <a:lnTo>
                  <a:pt x="1246290" y="1133931"/>
                </a:lnTo>
                <a:cubicBezTo>
                  <a:pt x="938487" y="1204167"/>
                  <a:pt x="798015" y="1468587"/>
                  <a:pt x="595568" y="1693755"/>
                </a:cubicBezTo>
                <a:cubicBezTo>
                  <a:pt x="537726" y="1757796"/>
                  <a:pt x="531530" y="1817702"/>
                  <a:pt x="610030" y="1867281"/>
                </a:cubicBezTo>
                <a:cubicBezTo>
                  <a:pt x="802146" y="1989163"/>
                  <a:pt x="971540" y="2020148"/>
                  <a:pt x="1149197" y="2104846"/>
                </a:cubicBezTo>
                <a:cubicBezTo>
                  <a:pt x="1314459" y="2183346"/>
                  <a:pt x="1281407" y="2137899"/>
                  <a:pt x="1219433" y="2311424"/>
                </a:cubicBezTo>
                <a:cubicBezTo>
                  <a:pt x="1188448" y="2398187"/>
                  <a:pt x="1167790" y="2484949"/>
                  <a:pt x="1159527" y="2577908"/>
                </a:cubicBezTo>
                <a:cubicBezTo>
                  <a:pt x="1146099" y="2739039"/>
                  <a:pt x="1137836" y="2885193"/>
                  <a:pt x="1128282" y="3031088"/>
                </a:cubicBezTo>
                <a:lnTo>
                  <a:pt x="1125469" y="3069594"/>
                </a:lnTo>
                <a:lnTo>
                  <a:pt x="1100926" y="3063283"/>
                </a:lnTo>
                <a:cubicBezTo>
                  <a:pt x="463105" y="2864901"/>
                  <a:pt x="0" y="2269964"/>
                  <a:pt x="0" y="1566863"/>
                </a:cubicBezTo>
                <a:cubicBezTo>
                  <a:pt x="0" y="701508"/>
                  <a:pt x="701508" y="0"/>
                  <a:pt x="15668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01B76-E472-4656-94F4-4C6E238AB6EF}"/>
              </a:ext>
            </a:extLst>
          </p:cNvPr>
          <p:cNvSpPr txBox="1"/>
          <p:nvPr/>
        </p:nvSpPr>
        <p:spPr>
          <a:xfrm>
            <a:off x="674308" y="1947860"/>
            <a:ext cx="36024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32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060BE72E-E6B7-482B-9B53-680D94F877F9}"/>
              </a:ext>
            </a:extLst>
          </p:cNvPr>
          <p:cNvSpPr/>
          <p:nvPr/>
        </p:nvSpPr>
        <p:spPr>
          <a:xfrm>
            <a:off x="5197938" y="2225189"/>
            <a:ext cx="1033576" cy="624655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  <a:gd name="connsiteX0" fmla="*/ 0 w 783081"/>
              <a:gd name="connsiteY0" fmla="*/ 228955 h 228955"/>
              <a:gd name="connsiteX1" fmla="*/ 435947 w 783081"/>
              <a:gd name="connsiteY1" fmla="*/ 8466 h 228955"/>
              <a:gd name="connsiteX2" fmla="*/ 783081 w 783081"/>
              <a:gd name="connsiteY2" fmla="*/ 0 h 22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81" h="228955">
                <a:moveTo>
                  <a:pt x="0" y="228955"/>
                </a:moveTo>
                <a:lnTo>
                  <a:pt x="435947" y="8466"/>
                </a:lnTo>
                <a:lnTo>
                  <a:pt x="783081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Freeform 79">
            <a:extLst>
              <a:ext uri="{FF2B5EF4-FFF2-40B4-BE49-F238E27FC236}">
                <a16:creationId xmlns:a16="http://schemas.microsoft.com/office/drawing/2014/main" id="{7252EB22-9C98-4CD0-B6A6-1AFC7A0D5F50}"/>
              </a:ext>
            </a:extLst>
          </p:cNvPr>
          <p:cNvSpPr/>
          <p:nvPr/>
        </p:nvSpPr>
        <p:spPr>
          <a:xfrm>
            <a:off x="5367226" y="3830647"/>
            <a:ext cx="890699" cy="256684"/>
          </a:xfrm>
          <a:custGeom>
            <a:avLst/>
            <a:gdLst>
              <a:gd name="connsiteX0" fmla="*/ 0 w 304800"/>
              <a:gd name="connsiteY0" fmla="*/ 321734 h 321734"/>
              <a:gd name="connsiteX1" fmla="*/ 135467 w 304800"/>
              <a:gd name="connsiteY1" fmla="*/ 0 h 321734"/>
              <a:gd name="connsiteX2" fmla="*/ 304800 w 304800"/>
              <a:gd name="connsiteY2" fmla="*/ 0 h 321734"/>
              <a:gd name="connsiteX0" fmla="*/ 0 w 311461"/>
              <a:gd name="connsiteY0" fmla="*/ 97475 h 97475"/>
              <a:gd name="connsiteX1" fmla="*/ 142128 w 311461"/>
              <a:gd name="connsiteY1" fmla="*/ 0 h 97475"/>
              <a:gd name="connsiteX2" fmla="*/ 311461 w 311461"/>
              <a:gd name="connsiteY2" fmla="*/ 0 h 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1" h="97475">
                <a:moveTo>
                  <a:pt x="0" y="97475"/>
                </a:moveTo>
                <a:lnTo>
                  <a:pt x="142128" y="0"/>
                </a:lnTo>
                <a:lnTo>
                  <a:pt x="311461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0444A8-F4CF-4F00-926E-BAF73E974D8B}"/>
              </a:ext>
            </a:extLst>
          </p:cNvPr>
          <p:cNvGrpSpPr/>
          <p:nvPr/>
        </p:nvGrpSpPr>
        <p:grpSpPr>
          <a:xfrm>
            <a:off x="7600950" y="1839407"/>
            <a:ext cx="3096303" cy="853305"/>
            <a:chOff x="910640" y="3014284"/>
            <a:chExt cx="1527408" cy="21342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DD9672-7BAD-4880-B0C0-EC53B19B1F52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EDBA60-E714-4C10-9A9E-F994BD02046A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7195A9-43DC-451F-B877-C233A4F20679}"/>
              </a:ext>
            </a:extLst>
          </p:cNvPr>
          <p:cNvGrpSpPr/>
          <p:nvPr/>
        </p:nvGrpSpPr>
        <p:grpSpPr>
          <a:xfrm>
            <a:off x="7600950" y="3465276"/>
            <a:ext cx="3096303" cy="853305"/>
            <a:chOff x="910640" y="3014284"/>
            <a:chExt cx="1527408" cy="21342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BAD673-B98B-45D9-8A76-895F19AC927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3E5B6A-E4D9-48EF-AF98-0297498F3D7C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E57B7-E1AB-4988-9447-5CDD103D1F41}"/>
              </a:ext>
            </a:extLst>
          </p:cNvPr>
          <p:cNvGrpSpPr/>
          <p:nvPr/>
        </p:nvGrpSpPr>
        <p:grpSpPr>
          <a:xfrm>
            <a:off x="7600951" y="5091146"/>
            <a:ext cx="3096303" cy="853305"/>
            <a:chOff x="910640" y="3014284"/>
            <a:chExt cx="1527408" cy="213425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3E95DF-C5B4-48D3-B6BE-0C5367465C9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6F135-D165-4591-996F-71D93469609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34" name="Freeform 63">
            <a:extLst>
              <a:ext uri="{FF2B5EF4-FFF2-40B4-BE49-F238E27FC236}">
                <a16:creationId xmlns:a16="http://schemas.microsoft.com/office/drawing/2014/main" id="{A062731C-6B05-4F98-9FEF-27F63CDD0CA2}"/>
              </a:ext>
            </a:extLst>
          </p:cNvPr>
          <p:cNvSpPr/>
          <p:nvPr/>
        </p:nvSpPr>
        <p:spPr>
          <a:xfrm flipV="1">
            <a:off x="5086350" y="5120427"/>
            <a:ext cx="1125389" cy="397372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0200">
                <a:moveTo>
                  <a:pt x="0" y="330200"/>
                </a:moveTo>
                <a:lnTo>
                  <a:pt x="313266" y="8466"/>
                </a:lnTo>
                <a:lnTo>
                  <a:pt x="6604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2DE2B0-2026-41A1-BC90-E77896CFEEAB}"/>
              </a:ext>
            </a:extLst>
          </p:cNvPr>
          <p:cNvSpPr/>
          <p:nvPr/>
        </p:nvSpPr>
        <p:spPr>
          <a:xfrm>
            <a:off x="6688516" y="1903936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89C940-9B45-4DAD-AC95-53AA689375EE}"/>
              </a:ext>
            </a:extLst>
          </p:cNvPr>
          <p:cNvSpPr/>
          <p:nvPr/>
        </p:nvSpPr>
        <p:spPr>
          <a:xfrm>
            <a:off x="6688515" y="3529805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736B97-7C0E-4A7F-BE3B-FC190FD28296}"/>
              </a:ext>
            </a:extLst>
          </p:cNvPr>
          <p:cNvSpPr/>
          <p:nvPr/>
        </p:nvSpPr>
        <p:spPr>
          <a:xfrm>
            <a:off x="6688515" y="5155675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0F313C-2826-4CCE-BBD3-4A789E9E16E8}"/>
              </a:ext>
            </a:extLst>
          </p:cNvPr>
          <p:cNvSpPr/>
          <p:nvPr/>
        </p:nvSpPr>
        <p:spPr>
          <a:xfrm>
            <a:off x="6912525" y="3719255"/>
            <a:ext cx="276225" cy="400050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2607C2-2909-4168-A1EB-FF519CD5CD53}"/>
              </a:ext>
            </a:extLst>
          </p:cNvPr>
          <p:cNvGrpSpPr/>
          <p:nvPr/>
        </p:nvGrpSpPr>
        <p:grpSpPr>
          <a:xfrm>
            <a:off x="6780600" y="5395234"/>
            <a:ext cx="540074" cy="299230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354004-B2D3-458C-9F73-BBDA232B7B9B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B781F0-19A1-4A1C-A1D1-C7B052BE325D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063E2-C371-4413-9D8A-E69B0427B2CB}"/>
              </a:ext>
            </a:extLst>
          </p:cNvPr>
          <p:cNvSpPr/>
          <p:nvPr/>
        </p:nvSpPr>
        <p:spPr>
          <a:xfrm>
            <a:off x="7200378" y="5503666"/>
            <a:ext cx="21910" cy="21910"/>
          </a:xfrm>
          <a:custGeom>
            <a:avLst/>
            <a:gdLst>
              <a:gd name="connsiteX0" fmla="*/ 0 w 0"/>
              <a:gd name="connsiteY0" fmla="*/ 953 h 0"/>
              <a:gd name="connsiteX1" fmla="*/ 5715 w 0"/>
              <a:gd name="connsiteY1" fmla="*/ 0 h 0"/>
              <a:gd name="connsiteX2" fmla="*/ 4763 w 0"/>
              <a:gd name="connsiteY2" fmla="*/ 3810 h 0"/>
              <a:gd name="connsiteX3" fmla="*/ 0 w 0"/>
              <a:gd name="connsiteY3" fmla="*/ 953 h 0"/>
              <a:gd name="connsiteX4" fmla="*/ 0 w 0"/>
              <a:gd name="connsiteY4" fmla="*/ 953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0" y="953"/>
                </a:moveTo>
                <a:cubicBezTo>
                  <a:pt x="1905" y="953"/>
                  <a:pt x="3810" y="0"/>
                  <a:pt x="5715" y="0"/>
                </a:cubicBezTo>
                <a:cubicBezTo>
                  <a:pt x="5715" y="953"/>
                  <a:pt x="5715" y="2858"/>
                  <a:pt x="4763" y="3810"/>
                </a:cubicBezTo>
                <a:cubicBezTo>
                  <a:pt x="3810" y="2858"/>
                  <a:pt x="2857" y="953"/>
                  <a:pt x="0" y="953"/>
                </a:cubicBezTo>
                <a:cubicBezTo>
                  <a:pt x="952" y="0"/>
                  <a:pt x="0" y="953"/>
                  <a:pt x="0" y="953"/>
                </a:cubicBezTo>
                <a:close/>
              </a:path>
            </a:pathLst>
          </a:custGeom>
          <a:solidFill>
            <a:srgbClr val="F2E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A7C0DE-ACB4-4B7F-8B5A-9E87E72D4913}"/>
              </a:ext>
            </a:extLst>
          </p:cNvPr>
          <p:cNvGrpSpPr/>
          <p:nvPr/>
        </p:nvGrpSpPr>
        <p:grpSpPr>
          <a:xfrm>
            <a:off x="6912525" y="2024013"/>
            <a:ext cx="301654" cy="484094"/>
            <a:chOff x="6899592" y="1993712"/>
            <a:chExt cx="3149063" cy="505361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95C6F3-374C-40B6-9E96-D4B731BD14DB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683B1-A350-43B7-A68B-EBCAE6128C38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57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68414-A7DE-460F-80B5-EACCFF5AA85F}"/>
              </a:ext>
            </a:extLst>
          </p:cNvPr>
          <p:cNvGrpSpPr/>
          <p:nvPr/>
        </p:nvGrpSpPr>
        <p:grpSpPr>
          <a:xfrm>
            <a:off x="9300983" y="4733618"/>
            <a:ext cx="1815812" cy="1292662"/>
            <a:chOff x="3017859" y="4283314"/>
            <a:chExt cx="1890849" cy="1292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2A5168-7889-4EE9-A0E9-C6C113212A3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16252B-0C76-411C-8C43-C8499FFCDE6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46B87A-B349-4897-B3C9-0D5FD39F2E81}"/>
              </a:ext>
            </a:extLst>
          </p:cNvPr>
          <p:cNvGrpSpPr/>
          <p:nvPr/>
        </p:nvGrpSpPr>
        <p:grpSpPr>
          <a:xfrm>
            <a:off x="967950" y="4733618"/>
            <a:ext cx="1815812" cy="1292662"/>
            <a:chOff x="3017859" y="4283314"/>
            <a:chExt cx="1890849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930BFB-8343-45B6-8FAB-E7EE280E061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5B934A-EBD4-4A66-95AA-5B02312B585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E6E821-6B96-471D-873E-318F333A1D0B}"/>
              </a:ext>
            </a:extLst>
          </p:cNvPr>
          <p:cNvGrpSpPr/>
          <p:nvPr/>
        </p:nvGrpSpPr>
        <p:grpSpPr>
          <a:xfrm>
            <a:off x="3043819" y="3852378"/>
            <a:ext cx="1815812" cy="1292662"/>
            <a:chOff x="3017859" y="4283314"/>
            <a:chExt cx="1890849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FF09F0-18B3-4315-80E8-E5A818FC42A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B7A703-7EC3-4ED0-AD59-E0BF44D59CC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D18818-4FC1-484A-BA4B-0F05337396AF}"/>
              </a:ext>
            </a:extLst>
          </p:cNvPr>
          <p:cNvGrpSpPr/>
          <p:nvPr/>
        </p:nvGrpSpPr>
        <p:grpSpPr>
          <a:xfrm>
            <a:off x="5119688" y="4733618"/>
            <a:ext cx="1845367" cy="1292662"/>
            <a:chOff x="3017861" y="4283314"/>
            <a:chExt cx="1921626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30CCC2-2E34-4E1E-A66A-F36A0DC30E4D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675040-A380-4854-8831-16AA0AEA3731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D7038E-F4A7-4395-ABE7-9C8530DC272D}"/>
              </a:ext>
            </a:extLst>
          </p:cNvPr>
          <p:cNvGrpSpPr/>
          <p:nvPr/>
        </p:nvGrpSpPr>
        <p:grpSpPr>
          <a:xfrm>
            <a:off x="7225112" y="3852378"/>
            <a:ext cx="1815812" cy="1292662"/>
            <a:chOff x="3017859" y="4283314"/>
            <a:chExt cx="1890849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DD0546-396D-47D9-9DBB-9B6A6956224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83BAC4-0AC1-4530-BE0C-7D9A3DA004DB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6F75FF-EC39-4B96-9BBE-AE134142F105}"/>
              </a:ext>
            </a:extLst>
          </p:cNvPr>
          <p:cNvGrpSpPr/>
          <p:nvPr/>
        </p:nvGrpSpPr>
        <p:grpSpPr>
          <a:xfrm>
            <a:off x="1059314" y="2574013"/>
            <a:ext cx="1705060" cy="1796015"/>
            <a:chOff x="1046128" y="2903197"/>
            <a:chExt cx="1705060" cy="179601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F33445-D9B9-445F-86DF-E7F0B40B9BC8}"/>
                </a:ext>
              </a:extLst>
            </p:cNvPr>
            <p:cNvSpPr/>
            <p:nvPr/>
          </p:nvSpPr>
          <p:spPr>
            <a:xfrm>
              <a:off x="1046128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CCA649-6825-4A78-A943-B7235B14F103}"/>
                </a:ext>
              </a:extLst>
            </p:cNvPr>
            <p:cNvSpPr/>
            <p:nvPr/>
          </p:nvSpPr>
          <p:spPr>
            <a:xfrm>
              <a:off x="1940213" y="2903197"/>
              <a:ext cx="810975" cy="8109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8155B0-F478-4D10-B92C-1109A49150BA}"/>
              </a:ext>
            </a:extLst>
          </p:cNvPr>
          <p:cNvGrpSpPr/>
          <p:nvPr/>
        </p:nvGrpSpPr>
        <p:grpSpPr>
          <a:xfrm>
            <a:off x="3137848" y="1591422"/>
            <a:ext cx="1730833" cy="1879719"/>
            <a:chOff x="3124662" y="1920606"/>
            <a:chExt cx="1730833" cy="18797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85D394-CEDB-47FF-96ED-C2E221936D80}"/>
                </a:ext>
              </a:extLst>
            </p:cNvPr>
            <p:cNvSpPr/>
            <p:nvPr/>
          </p:nvSpPr>
          <p:spPr>
            <a:xfrm>
              <a:off x="3124662" y="2167242"/>
              <a:ext cx="1633083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E34EC7-460B-45CE-93B5-2061FDB1E16B}"/>
                </a:ext>
              </a:extLst>
            </p:cNvPr>
            <p:cNvSpPr/>
            <p:nvPr/>
          </p:nvSpPr>
          <p:spPr>
            <a:xfrm>
              <a:off x="4044520" y="1920606"/>
              <a:ext cx="810975" cy="81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122D37-513B-4F99-8566-0DF3BAD67005}"/>
              </a:ext>
            </a:extLst>
          </p:cNvPr>
          <p:cNvGrpSpPr/>
          <p:nvPr/>
        </p:nvGrpSpPr>
        <p:grpSpPr>
          <a:xfrm>
            <a:off x="5218020" y="2574014"/>
            <a:ext cx="1771861" cy="1796014"/>
            <a:chOff x="5204834" y="2903198"/>
            <a:chExt cx="1771861" cy="179601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9F29D38-1DF3-4737-83AD-09B6BB0FB847}"/>
                </a:ext>
              </a:extLst>
            </p:cNvPr>
            <p:cNvSpPr/>
            <p:nvPr/>
          </p:nvSpPr>
          <p:spPr>
            <a:xfrm>
              <a:off x="5204834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0A0261-CD4D-4FCD-9720-11B35A4A4F09}"/>
                </a:ext>
              </a:extLst>
            </p:cNvPr>
            <p:cNvSpPr/>
            <p:nvPr/>
          </p:nvSpPr>
          <p:spPr>
            <a:xfrm>
              <a:off x="6165720" y="2903198"/>
              <a:ext cx="810975" cy="810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C524CF-B45B-4F75-B05C-D5B6B29DA05A}"/>
              </a:ext>
            </a:extLst>
          </p:cNvPr>
          <p:cNvGrpSpPr/>
          <p:nvPr/>
        </p:nvGrpSpPr>
        <p:grpSpPr>
          <a:xfrm>
            <a:off x="9392347" y="2574014"/>
            <a:ext cx="1822908" cy="1796014"/>
            <a:chOff x="9379161" y="2903198"/>
            <a:chExt cx="1822908" cy="17960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A5AACD-B5D8-4466-B659-EB032B023EEB}"/>
                </a:ext>
              </a:extLst>
            </p:cNvPr>
            <p:cNvSpPr/>
            <p:nvPr/>
          </p:nvSpPr>
          <p:spPr>
            <a:xfrm>
              <a:off x="9379161" y="3066129"/>
              <a:ext cx="1633084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01E43C-A22C-4AB7-B24F-59CE58610FC7}"/>
                </a:ext>
              </a:extLst>
            </p:cNvPr>
            <p:cNvSpPr/>
            <p:nvPr/>
          </p:nvSpPr>
          <p:spPr>
            <a:xfrm>
              <a:off x="10391094" y="2903198"/>
              <a:ext cx="810975" cy="810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78A0AC-63C0-4B29-9F23-6CEC6A38531A}"/>
              </a:ext>
            </a:extLst>
          </p:cNvPr>
          <p:cNvGrpSpPr/>
          <p:nvPr/>
        </p:nvGrpSpPr>
        <p:grpSpPr>
          <a:xfrm>
            <a:off x="7298193" y="1591421"/>
            <a:ext cx="1747322" cy="1879720"/>
            <a:chOff x="7285007" y="1920605"/>
            <a:chExt cx="1747322" cy="18797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C0B8C3-1374-4291-9666-522B67ECE4CE}"/>
                </a:ext>
              </a:extLst>
            </p:cNvPr>
            <p:cNvSpPr/>
            <p:nvPr/>
          </p:nvSpPr>
          <p:spPr>
            <a:xfrm>
              <a:off x="7285007" y="2167241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AB5163-0F92-480B-B95B-AF029D0C1BF9}"/>
                </a:ext>
              </a:extLst>
            </p:cNvPr>
            <p:cNvSpPr/>
            <p:nvPr/>
          </p:nvSpPr>
          <p:spPr>
            <a:xfrm>
              <a:off x="8221353" y="1920605"/>
              <a:ext cx="810976" cy="81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1658BD6-C6FB-4E11-8A71-1FC968395DF4}"/>
              </a:ext>
            </a:extLst>
          </p:cNvPr>
          <p:cNvSpPr txBox="1"/>
          <p:nvPr/>
        </p:nvSpPr>
        <p:spPr>
          <a:xfrm>
            <a:off x="1368134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8B9B88-73F2-45D8-8E98-43B05506A020}"/>
              </a:ext>
            </a:extLst>
          </p:cNvPr>
          <p:cNvSpPr txBox="1"/>
          <p:nvPr/>
        </p:nvSpPr>
        <p:spPr>
          <a:xfrm>
            <a:off x="3451392" y="23818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C3ED42-DDF5-4C70-B5BD-C7BDBD136813}"/>
              </a:ext>
            </a:extLst>
          </p:cNvPr>
          <p:cNvSpPr txBox="1"/>
          <p:nvPr/>
        </p:nvSpPr>
        <p:spPr>
          <a:xfrm>
            <a:off x="5534650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E1BA42-0195-431A-945D-AA85DD719698}"/>
              </a:ext>
            </a:extLst>
          </p:cNvPr>
          <p:cNvSpPr txBox="1"/>
          <p:nvPr/>
        </p:nvSpPr>
        <p:spPr>
          <a:xfrm>
            <a:off x="7617908" y="23818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F602-213C-4B12-AE3B-8A77377A1C14}"/>
              </a:ext>
            </a:extLst>
          </p:cNvPr>
          <p:cNvSpPr txBox="1"/>
          <p:nvPr/>
        </p:nvSpPr>
        <p:spPr>
          <a:xfrm>
            <a:off x="9701167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6955B054-868D-4FF2-8EED-23E01CF8FF85}"/>
              </a:ext>
            </a:extLst>
          </p:cNvPr>
          <p:cNvSpPr/>
          <p:nvPr/>
        </p:nvSpPr>
        <p:spPr>
          <a:xfrm>
            <a:off x="2206341" y="2846373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A22A37AD-330D-49A4-A680-A6E111AC75A1}"/>
              </a:ext>
            </a:extLst>
          </p:cNvPr>
          <p:cNvSpPr/>
          <p:nvPr/>
        </p:nvSpPr>
        <p:spPr>
          <a:xfrm>
            <a:off x="10659431" y="2806125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BA20582A-5DF8-4B1E-8EA9-A8C8326EB645}"/>
              </a:ext>
            </a:extLst>
          </p:cNvPr>
          <p:cNvSpPr>
            <a:spLocks noChangeAspect="1"/>
          </p:cNvSpPr>
          <p:nvPr/>
        </p:nvSpPr>
        <p:spPr>
          <a:xfrm rot="9900000">
            <a:off x="6430975" y="2809812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E4B20275-D39A-447B-A033-99831E6D12C8}"/>
              </a:ext>
            </a:extLst>
          </p:cNvPr>
          <p:cNvSpPr/>
          <p:nvPr/>
        </p:nvSpPr>
        <p:spPr>
          <a:xfrm>
            <a:off x="4316059" y="1855163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AAA9F82-29F5-4FED-B762-0A1D2853D642}"/>
              </a:ext>
            </a:extLst>
          </p:cNvPr>
          <p:cNvSpPr/>
          <p:nvPr/>
        </p:nvSpPr>
        <p:spPr>
          <a:xfrm>
            <a:off x="8481914" y="1852222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97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1066578" y="4656652"/>
            <a:ext cx="9794018" cy="51737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smtClean="0"/>
              <a:t>“X”</a:t>
            </a:r>
            <a:r>
              <a:rPr lang="mn-MN" sz="5400" dirty="0" smtClean="0"/>
              <a:t> компаний сонголт:</a:t>
            </a:r>
            <a:endParaRPr lang="en-US" sz="54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705823" y="5313316"/>
            <a:ext cx="7556501" cy="1415920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“X”</a:t>
            </a:r>
            <a:r>
              <a:rPr lang="mn-MN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компани нь Эдийн засгийн хүнд нөхцөл байдалд шийдвэр гаргаж байгаа учир хямд, хүчин чадал, эдэлгээ сайтай чанартай бараа бүтээгдэхүүн эрэлхийлж байгаа учир гурил зуурагчаа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Amazon.com</a:t>
            </a:r>
            <a:r>
              <a:rPr lang="mn-MN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-оос худалдан авалт хийхийг зөвлөж байна.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357660" y="1862439"/>
            <a:ext cx="1456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“X”</a:t>
            </a:r>
            <a:r>
              <a:rPr lang="mn-MN" dirty="0" smtClean="0">
                <a:solidFill>
                  <a:schemeClr val="accent2"/>
                </a:solidFill>
              </a:rPr>
              <a:t> компани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5E334-83DB-45DC-B094-EF107E9268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E73F639-8E6A-4E16-B20E-7E29FB7B1122}"/>
              </a:ext>
            </a:extLst>
          </p:cNvPr>
          <p:cNvSpPr/>
          <p:nvPr/>
        </p:nvSpPr>
        <p:spPr>
          <a:xfrm>
            <a:off x="635541" y="2354094"/>
            <a:ext cx="5765259" cy="3931666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8E7CD-B5E1-462B-A4D5-6E5454E538BF}"/>
              </a:ext>
            </a:extLst>
          </p:cNvPr>
          <p:cNvSpPr txBox="1"/>
          <p:nvPr/>
        </p:nvSpPr>
        <p:spPr>
          <a:xfrm>
            <a:off x="635542" y="444875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F9D0E-0D48-4CCA-9066-7808CA35F315}"/>
              </a:ext>
            </a:extLst>
          </p:cNvPr>
          <p:cNvSpPr txBox="1"/>
          <p:nvPr/>
        </p:nvSpPr>
        <p:spPr>
          <a:xfrm>
            <a:off x="635542" y="1092037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C6E4-6B5F-4681-8FBF-7BEFEF2C11C9}"/>
              </a:ext>
            </a:extLst>
          </p:cNvPr>
          <p:cNvSpPr txBox="1"/>
          <p:nvPr/>
        </p:nvSpPr>
        <p:spPr>
          <a:xfrm>
            <a:off x="635542" y="1554532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RESTAURANT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E54AD3-BDB8-4152-BB3F-254797D3B0A8}"/>
              </a:ext>
            </a:extLst>
          </p:cNvPr>
          <p:cNvGrpSpPr/>
          <p:nvPr/>
        </p:nvGrpSpPr>
        <p:grpSpPr>
          <a:xfrm>
            <a:off x="1943988" y="2981479"/>
            <a:ext cx="1241745" cy="1059828"/>
            <a:chOff x="1382292" y="2541472"/>
            <a:chExt cx="1979584" cy="16895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1E7514-8D8C-4F8D-AAA0-0E98CD0D6C87}"/>
                </a:ext>
              </a:extLst>
            </p:cNvPr>
            <p:cNvSpPr/>
            <p:nvPr/>
          </p:nvSpPr>
          <p:spPr>
            <a:xfrm>
              <a:off x="1916268" y="2541472"/>
              <a:ext cx="917610" cy="1689573"/>
            </a:xfrm>
            <a:custGeom>
              <a:avLst/>
              <a:gdLst>
                <a:gd name="connsiteX0" fmla="*/ 552038 w 917610"/>
                <a:gd name="connsiteY0" fmla="*/ 1355777 h 1689573"/>
                <a:gd name="connsiteX1" fmla="*/ 540215 w 917610"/>
                <a:gd name="connsiteY1" fmla="*/ 1365630 h 1689573"/>
                <a:gd name="connsiteX2" fmla="*/ 540215 w 917610"/>
                <a:gd name="connsiteY2" fmla="*/ 1621001 h 1689573"/>
                <a:gd name="connsiteX3" fmla="*/ 552038 w 917610"/>
                <a:gd name="connsiteY3" fmla="*/ 1630853 h 1689573"/>
                <a:gd name="connsiteX4" fmla="*/ 563861 w 917610"/>
                <a:gd name="connsiteY4" fmla="*/ 1621001 h 1689573"/>
                <a:gd name="connsiteX5" fmla="*/ 563861 w 917610"/>
                <a:gd name="connsiteY5" fmla="*/ 1365630 h 1689573"/>
                <a:gd name="connsiteX6" fmla="*/ 552038 w 917610"/>
                <a:gd name="connsiteY6" fmla="*/ 1355777 h 1689573"/>
                <a:gd name="connsiteX7" fmla="*/ 505930 w 917610"/>
                <a:gd name="connsiteY7" fmla="*/ 1355777 h 1689573"/>
                <a:gd name="connsiteX8" fmla="*/ 494107 w 917610"/>
                <a:gd name="connsiteY8" fmla="*/ 1365630 h 1689573"/>
                <a:gd name="connsiteX9" fmla="*/ 494107 w 917610"/>
                <a:gd name="connsiteY9" fmla="*/ 1621001 h 1689573"/>
                <a:gd name="connsiteX10" fmla="*/ 505930 w 917610"/>
                <a:gd name="connsiteY10" fmla="*/ 1630853 h 1689573"/>
                <a:gd name="connsiteX11" fmla="*/ 517752 w 917610"/>
                <a:gd name="connsiteY11" fmla="*/ 1621001 h 1689573"/>
                <a:gd name="connsiteX12" fmla="*/ 517752 w 917610"/>
                <a:gd name="connsiteY12" fmla="*/ 1365630 h 1689573"/>
                <a:gd name="connsiteX13" fmla="*/ 505930 w 917610"/>
                <a:gd name="connsiteY13" fmla="*/ 1355777 h 1689573"/>
                <a:gd name="connsiteX14" fmla="*/ 459821 w 917610"/>
                <a:gd name="connsiteY14" fmla="*/ 1355777 h 1689573"/>
                <a:gd name="connsiteX15" fmla="*/ 447998 w 917610"/>
                <a:gd name="connsiteY15" fmla="*/ 1365630 h 1689573"/>
                <a:gd name="connsiteX16" fmla="*/ 447998 w 917610"/>
                <a:gd name="connsiteY16" fmla="*/ 1621001 h 1689573"/>
                <a:gd name="connsiteX17" fmla="*/ 459821 w 917610"/>
                <a:gd name="connsiteY17" fmla="*/ 1630853 h 1689573"/>
                <a:gd name="connsiteX18" fmla="*/ 471643 w 917610"/>
                <a:gd name="connsiteY18" fmla="*/ 1621001 h 1689573"/>
                <a:gd name="connsiteX19" fmla="*/ 471643 w 917610"/>
                <a:gd name="connsiteY19" fmla="*/ 1365630 h 1689573"/>
                <a:gd name="connsiteX20" fmla="*/ 459821 w 917610"/>
                <a:gd name="connsiteY20" fmla="*/ 1355777 h 1689573"/>
                <a:gd name="connsiteX21" fmla="*/ 413712 w 917610"/>
                <a:gd name="connsiteY21" fmla="*/ 1355777 h 1689573"/>
                <a:gd name="connsiteX22" fmla="*/ 401889 w 917610"/>
                <a:gd name="connsiteY22" fmla="*/ 1365630 h 1689573"/>
                <a:gd name="connsiteX23" fmla="*/ 401889 w 917610"/>
                <a:gd name="connsiteY23" fmla="*/ 1621001 h 1689573"/>
                <a:gd name="connsiteX24" fmla="*/ 413712 w 917610"/>
                <a:gd name="connsiteY24" fmla="*/ 1630853 h 1689573"/>
                <a:gd name="connsiteX25" fmla="*/ 425535 w 917610"/>
                <a:gd name="connsiteY25" fmla="*/ 1621001 h 1689573"/>
                <a:gd name="connsiteX26" fmla="*/ 425535 w 917610"/>
                <a:gd name="connsiteY26" fmla="*/ 1365630 h 1689573"/>
                <a:gd name="connsiteX27" fmla="*/ 413712 w 917610"/>
                <a:gd name="connsiteY27" fmla="*/ 1355777 h 1689573"/>
                <a:gd name="connsiteX28" fmla="*/ 367603 w 917610"/>
                <a:gd name="connsiteY28" fmla="*/ 1355777 h 1689573"/>
                <a:gd name="connsiteX29" fmla="*/ 355780 w 917610"/>
                <a:gd name="connsiteY29" fmla="*/ 1365630 h 1689573"/>
                <a:gd name="connsiteX30" fmla="*/ 355780 w 917610"/>
                <a:gd name="connsiteY30" fmla="*/ 1621001 h 1689573"/>
                <a:gd name="connsiteX31" fmla="*/ 367603 w 917610"/>
                <a:gd name="connsiteY31" fmla="*/ 1630853 h 1689573"/>
                <a:gd name="connsiteX32" fmla="*/ 379426 w 917610"/>
                <a:gd name="connsiteY32" fmla="*/ 1621001 h 1689573"/>
                <a:gd name="connsiteX33" fmla="*/ 379426 w 917610"/>
                <a:gd name="connsiteY33" fmla="*/ 1365630 h 1689573"/>
                <a:gd name="connsiteX34" fmla="*/ 367603 w 917610"/>
                <a:gd name="connsiteY34" fmla="*/ 1355777 h 1689573"/>
                <a:gd name="connsiteX35" fmla="*/ 748720 w 917610"/>
                <a:gd name="connsiteY35" fmla="*/ 1307062 h 1689573"/>
                <a:gd name="connsiteX36" fmla="*/ 696670 w 917610"/>
                <a:gd name="connsiteY36" fmla="*/ 1502251 h 1689573"/>
                <a:gd name="connsiteX37" fmla="*/ 744611 w 917610"/>
                <a:gd name="connsiteY37" fmla="*/ 1657716 h 1689573"/>
                <a:gd name="connsiteX38" fmla="*/ 760706 w 917610"/>
                <a:gd name="connsiteY38" fmla="*/ 1670386 h 1689573"/>
                <a:gd name="connsiteX39" fmla="*/ 725093 w 917610"/>
                <a:gd name="connsiteY39" fmla="*/ 1504305 h 1689573"/>
                <a:gd name="connsiteX40" fmla="*/ 756254 w 917610"/>
                <a:gd name="connsiteY40" fmla="*/ 1307062 h 1689573"/>
                <a:gd name="connsiteX41" fmla="*/ 825084 w 917610"/>
                <a:gd name="connsiteY41" fmla="*/ 1306719 h 1689573"/>
                <a:gd name="connsiteX42" fmla="*/ 861382 w 917610"/>
                <a:gd name="connsiteY42" fmla="*/ 1502935 h 1689573"/>
                <a:gd name="connsiteX43" fmla="*/ 822344 w 917610"/>
                <a:gd name="connsiteY43" fmla="*/ 1672441 h 1689573"/>
                <a:gd name="connsiteX44" fmla="*/ 844945 w 917610"/>
                <a:gd name="connsiteY44" fmla="*/ 1654634 h 1689573"/>
                <a:gd name="connsiteX45" fmla="*/ 888435 w 917610"/>
                <a:gd name="connsiteY45" fmla="*/ 1489923 h 1689573"/>
                <a:gd name="connsiteX46" fmla="*/ 835699 w 917610"/>
                <a:gd name="connsiteY46" fmla="*/ 1306719 h 1689573"/>
                <a:gd name="connsiteX47" fmla="*/ 806935 w 917610"/>
                <a:gd name="connsiteY47" fmla="*/ 1306719 h 1689573"/>
                <a:gd name="connsiteX48" fmla="*/ 825084 w 917610"/>
                <a:gd name="connsiteY48" fmla="*/ 1512866 h 1689573"/>
                <a:gd name="connsiteX49" fmla="*/ 811386 w 917610"/>
                <a:gd name="connsiteY49" fmla="*/ 1669359 h 1689573"/>
                <a:gd name="connsiteX50" fmla="*/ 811729 w 917610"/>
                <a:gd name="connsiteY50" fmla="*/ 1668674 h 1689573"/>
                <a:gd name="connsiteX51" fmla="*/ 851109 w 917610"/>
                <a:gd name="connsiteY51" fmla="*/ 1503620 h 1689573"/>
                <a:gd name="connsiteX52" fmla="*/ 814468 w 917610"/>
                <a:gd name="connsiteY52" fmla="*/ 1306719 h 1689573"/>
                <a:gd name="connsiteX53" fmla="*/ 796661 w 917610"/>
                <a:gd name="connsiteY53" fmla="*/ 1306719 h 1689573"/>
                <a:gd name="connsiteX54" fmla="*/ 796661 w 917610"/>
                <a:gd name="connsiteY54" fmla="*/ 1307062 h 1689573"/>
                <a:gd name="connsiteX55" fmla="*/ 785704 w 917610"/>
                <a:gd name="connsiteY55" fmla="*/ 1307062 h 1689573"/>
                <a:gd name="connsiteX56" fmla="*/ 770979 w 917610"/>
                <a:gd name="connsiteY56" fmla="*/ 1513208 h 1689573"/>
                <a:gd name="connsiteX57" fmla="*/ 792552 w 917610"/>
                <a:gd name="connsiteY57" fmla="*/ 1678263 h 1689573"/>
                <a:gd name="connsiteX58" fmla="*/ 794607 w 917610"/>
                <a:gd name="connsiteY58" fmla="*/ 1679290 h 1689573"/>
                <a:gd name="connsiteX59" fmla="*/ 814811 w 917610"/>
                <a:gd name="connsiteY59" fmla="*/ 1512866 h 1689573"/>
                <a:gd name="connsiteX60" fmla="*/ 796661 w 917610"/>
                <a:gd name="connsiteY60" fmla="*/ 1306719 h 1689573"/>
                <a:gd name="connsiteX61" fmla="*/ 766870 w 917610"/>
                <a:gd name="connsiteY61" fmla="*/ 1306719 h 1689573"/>
                <a:gd name="connsiteX62" fmla="*/ 735366 w 917610"/>
                <a:gd name="connsiteY62" fmla="*/ 1504990 h 1689573"/>
                <a:gd name="connsiteX63" fmla="*/ 770637 w 917610"/>
                <a:gd name="connsiteY63" fmla="*/ 1665935 h 1689573"/>
                <a:gd name="connsiteX64" fmla="*/ 778170 w 917610"/>
                <a:gd name="connsiteY64" fmla="*/ 1672784 h 1689573"/>
                <a:gd name="connsiteX65" fmla="*/ 761048 w 917610"/>
                <a:gd name="connsiteY65" fmla="*/ 1512866 h 1689573"/>
                <a:gd name="connsiteX66" fmla="*/ 775773 w 917610"/>
                <a:gd name="connsiteY66" fmla="*/ 1306719 h 1689573"/>
                <a:gd name="connsiteX67" fmla="*/ 768239 w 917610"/>
                <a:gd name="connsiteY67" fmla="*/ 1251245 h 1689573"/>
                <a:gd name="connsiteX68" fmla="*/ 752830 w 917610"/>
                <a:gd name="connsiteY68" fmla="*/ 1294392 h 1689573"/>
                <a:gd name="connsiteX69" fmla="*/ 758651 w 917610"/>
                <a:gd name="connsiteY69" fmla="*/ 1294392 h 1689573"/>
                <a:gd name="connsiteX70" fmla="*/ 768239 w 917610"/>
                <a:gd name="connsiteY70" fmla="*/ 1251245 h 1689573"/>
                <a:gd name="connsiteX71" fmla="*/ 790840 w 917610"/>
                <a:gd name="connsiteY71" fmla="*/ 1250903 h 1689573"/>
                <a:gd name="connsiteX72" fmla="*/ 787073 w 917610"/>
                <a:gd name="connsiteY72" fmla="*/ 1294392 h 1689573"/>
                <a:gd name="connsiteX73" fmla="*/ 795292 w 917610"/>
                <a:gd name="connsiteY73" fmla="*/ 1294392 h 1689573"/>
                <a:gd name="connsiteX74" fmla="*/ 790840 w 917610"/>
                <a:gd name="connsiteY74" fmla="*/ 1250903 h 1689573"/>
                <a:gd name="connsiteX75" fmla="*/ 800771 w 917610"/>
                <a:gd name="connsiteY75" fmla="*/ 1245424 h 1689573"/>
                <a:gd name="connsiteX76" fmla="*/ 805907 w 917610"/>
                <a:gd name="connsiteY76" fmla="*/ 1294392 h 1689573"/>
                <a:gd name="connsiteX77" fmla="*/ 812071 w 917610"/>
                <a:gd name="connsiteY77" fmla="*/ 1294392 h 1689573"/>
                <a:gd name="connsiteX78" fmla="*/ 800771 w 917610"/>
                <a:gd name="connsiteY78" fmla="*/ 1245424 h 1689573"/>
                <a:gd name="connsiteX79" fmla="*/ 781594 w 917610"/>
                <a:gd name="connsiteY79" fmla="*/ 1238575 h 1689573"/>
                <a:gd name="connsiteX80" fmla="*/ 769267 w 917610"/>
                <a:gd name="connsiteY80" fmla="*/ 1294392 h 1689573"/>
                <a:gd name="connsiteX81" fmla="*/ 776800 w 917610"/>
                <a:gd name="connsiteY81" fmla="*/ 1294392 h 1689573"/>
                <a:gd name="connsiteX82" fmla="*/ 781594 w 917610"/>
                <a:gd name="connsiteY82" fmla="*/ 1238575 h 1689573"/>
                <a:gd name="connsiteX83" fmla="*/ 808647 w 917610"/>
                <a:gd name="connsiteY83" fmla="*/ 1235493 h 1689573"/>
                <a:gd name="connsiteX84" fmla="*/ 822344 w 917610"/>
                <a:gd name="connsiteY84" fmla="*/ 1294392 h 1689573"/>
                <a:gd name="connsiteX85" fmla="*/ 830905 w 917610"/>
                <a:gd name="connsiteY85" fmla="*/ 1294392 h 1689573"/>
                <a:gd name="connsiteX86" fmla="*/ 808647 w 917610"/>
                <a:gd name="connsiteY86" fmla="*/ 1235493 h 1689573"/>
                <a:gd name="connsiteX87" fmla="*/ 126442 w 917610"/>
                <a:gd name="connsiteY87" fmla="*/ 1099588 h 1689573"/>
                <a:gd name="connsiteX88" fmla="*/ 124920 w 917610"/>
                <a:gd name="connsiteY88" fmla="*/ 1115817 h 1689573"/>
                <a:gd name="connsiteX89" fmla="*/ 141150 w 917610"/>
                <a:gd name="connsiteY89" fmla="*/ 1117338 h 1689573"/>
                <a:gd name="connsiteX90" fmla="*/ 142671 w 917610"/>
                <a:gd name="connsiteY90" fmla="*/ 1101109 h 1689573"/>
                <a:gd name="connsiteX91" fmla="*/ 126442 w 917610"/>
                <a:gd name="connsiteY91" fmla="*/ 1099588 h 1689573"/>
                <a:gd name="connsiteX92" fmla="*/ 126442 w 917610"/>
                <a:gd name="connsiteY92" fmla="*/ 1013369 h 1689573"/>
                <a:gd name="connsiteX93" fmla="*/ 124920 w 917610"/>
                <a:gd name="connsiteY93" fmla="*/ 1029598 h 1689573"/>
                <a:gd name="connsiteX94" fmla="*/ 141150 w 917610"/>
                <a:gd name="connsiteY94" fmla="*/ 1031120 h 1689573"/>
                <a:gd name="connsiteX95" fmla="*/ 142671 w 917610"/>
                <a:gd name="connsiteY95" fmla="*/ 1014890 h 1689573"/>
                <a:gd name="connsiteX96" fmla="*/ 126442 w 917610"/>
                <a:gd name="connsiteY96" fmla="*/ 1013369 h 1689573"/>
                <a:gd name="connsiteX97" fmla="*/ 126442 w 917610"/>
                <a:gd name="connsiteY97" fmla="*/ 927151 h 1689573"/>
                <a:gd name="connsiteX98" fmla="*/ 124920 w 917610"/>
                <a:gd name="connsiteY98" fmla="*/ 943380 h 1689573"/>
                <a:gd name="connsiteX99" fmla="*/ 141150 w 917610"/>
                <a:gd name="connsiteY99" fmla="*/ 944901 h 1689573"/>
                <a:gd name="connsiteX100" fmla="*/ 142671 w 917610"/>
                <a:gd name="connsiteY100" fmla="*/ 928672 h 1689573"/>
                <a:gd name="connsiteX101" fmla="*/ 126442 w 917610"/>
                <a:gd name="connsiteY101" fmla="*/ 927151 h 1689573"/>
                <a:gd name="connsiteX102" fmla="*/ 757977 w 917610"/>
                <a:gd name="connsiteY102" fmla="*/ 916582 h 1689573"/>
                <a:gd name="connsiteX103" fmla="*/ 824388 w 917610"/>
                <a:gd name="connsiteY103" fmla="*/ 916582 h 1689573"/>
                <a:gd name="connsiteX104" fmla="*/ 830563 w 917610"/>
                <a:gd name="connsiteY104" fmla="*/ 1172827 h 1689573"/>
                <a:gd name="connsiteX105" fmla="*/ 806250 w 917610"/>
                <a:gd name="connsiteY105" fmla="*/ 1202277 h 1689573"/>
                <a:gd name="connsiteX106" fmla="*/ 841863 w 917610"/>
                <a:gd name="connsiteY106" fmla="*/ 1294734 h 1689573"/>
                <a:gd name="connsiteX107" fmla="*/ 843918 w 917610"/>
                <a:gd name="connsiteY107" fmla="*/ 1294734 h 1689573"/>
                <a:gd name="connsiteX108" fmla="*/ 848369 w 917610"/>
                <a:gd name="connsiteY108" fmla="*/ 1299186 h 1689573"/>
                <a:gd name="connsiteX109" fmla="*/ 848369 w 917610"/>
                <a:gd name="connsiteY109" fmla="*/ 1302268 h 1689573"/>
                <a:gd name="connsiteX110" fmla="*/ 845973 w 917610"/>
                <a:gd name="connsiteY110" fmla="*/ 1306377 h 1689573"/>
                <a:gd name="connsiteX111" fmla="*/ 898022 w 917610"/>
                <a:gd name="connsiteY111" fmla="*/ 1489238 h 1689573"/>
                <a:gd name="connsiteX112" fmla="*/ 852136 w 917610"/>
                <a:gd name="connsiteY112" fmla="*/ 1661483 h 1689573"/>
                <a:gd name="connsiteX113" fmla="*/ 795977 w 917610"/>
                <a:gd name="connsiteY113" fmla="*/ 1689563 h 1689573"/>
                <a:gd name="connsiteX114" fmla="*/ 794265 w 917610"/>
                <a:gd name="connsiteY114" fmla="*/ 1689563 h 1689573"/>
                <a:gd name="connsiteX115" fmla="*/ 737078 w 917610"/>
                <a:gd name="connsiteY115" fmla="*/ 1664907 h 1689573"/>
                <a:gd name="connsiteX116" fmla="*/ 686055 w 917610"/>
                <a:gd name="connsiteY116" fmla="*/ 1501908 h 1689573"/>
                <a:gd name="connsiteX117" fmla="*/ 737420 w 917610"/>
                <a:gd name="connsiteY117" fmla="*/ 1306719 h 1689573"/>
                <a:gd name="connsiteX118" fmla="*/ 733653 w 917610"/>
                <a:gd name="connsiteY118" fmla="*/ 1302268 h 1689573"/>
                <a:gd name="connsiteX119" fmla="*/ 733653 w 917610"/>
                <a:gd name="connsiteY119" fmla="*/ 1299186 h 1689573"/>
                <a:gd name="connsiteX120" fmla="*/ 738105 w 917610"/>
                <a:gd name="connsiteY120" fmla="*/ 1294734 h 1689573"/>
                <a:gd name="connsiteX121" fmla="*/ 741530 w 917610"/>
                <a:gd name="connsiteY121" fmla="*/ 1294734 h 1689573"/>
                <a:gd name="connsiteX122" fmla="*/ 775430 w 917610"/>
                <a:gd name="connsiteY122" fmla="*/ 1201934 h 1689573"/>
                <a:gd name="connsiteX123" fmla="*/ 751803 w 917610"/>
                <a:gd name="connsiteY123" fmla="*/ 1172827 h 1689573"/>
                <a:gd name="connsiteX124" fmla="*/ 418812 w 917610"/>
                <a:gd name="connsiteY124" fmla="*/ 916582 h 1689573"/>
                <a:gd name="connsiteX125" fmla="*/ 455816 w 917610"/>
                <a:gd name="connsiteY125" fmla="*/ 916582 h 1689573"/>
                <a:gd name="connsiteX126" fmla="*/ 496944 w 917610"/>
                <a:gd name="connsiteY126" fmla="*/ 916582 h 1689573"/>
                <a:gd name="connsiteX127" fmla="*/ 496944 w 917610"/>
                <a:gd name="connsiteY127" fmla="*/ 1122502 h 1689573"/>
                <a:gd name="connsiteX128" fmla="*/ 478737 w 917610"/>
                <a:gd name="connsiteY128" fmla="*/ 1122502 h 1689573"/>
                <a:gd name="connsiteX129" fmla="*/ 478737 w 917610"/>
                <a:gd name="connsiteY129" fmla="*/ 1321885 h 1689573"/>
                <a:gd name="connsiteX130" fmla="*/ 552432 w 917610"/>
                <a:gd name="connsiteY130" fmla="*/ 1321885 h 1689573"/>
                <a:gd name="connsiteX131" fmla="*/ 595782 w 917610"/>
                <a:gd name="connsiteY131" fmla="*/ 1365236 h 1689573"/>
                <a:gd name="connsiteX132" fmla="*/ 611546 w 917610"/>
                <a:gd name="connsiteY132" fmla="*/ 1594991 h 1689573"/>
                <a:gd name="connsiteX133" fmla="*/ 516964 w 917610"/>
                <a:gd name="connsiteY133" fmla="*/ 1689573 h 1689573"/>
                <a:gd name="connsiteX134" fmla="*/ 405436 w 917610"/>
                <a:gd name="connsiteY134" fmla="*/ 1689573 h 1689573"/>
                <a:gd name="connsiteX135" fmla="*/ 311248 w 917610"/>
                <a:gd name="connsiteY135" fmla="*/ 1594991 h 1689573"/>
                <a:gd name="connsiteX136" fmla="*/ 327012 w 917610"/>
                <a:gd name="connsiteY136" fmla="*/ 1365236 h 1689573"/>
                <a:gd name="connsiteX137" fmla="*/ 370362 w 917610"/>
                <a:gd name="connsiteY137" fmla="*/ 1321885 h 1689573"/>
                <a:gd name="connsiteX138" fmla="*/ 441298 w 917610"/>
                <a:gd name="connsiteY138" fmla="*/ 1321885 h 1689573"/>
                <a:gd name="connsiteX139" fmla="*/ 441298 w 917610"/>
                <a:gd name="connsiteY139" fmla="*/ 1122502 h 1689573"/>
                <a:gd name="connsiteX140" fmla="*/ 418812 w 917610"/>
                <a:gd name="connsiteY140" fmla="*/ 1122502 h 1689573"/>
                <a:gd name="connsiteX141" fmla="*/ 104326 w 917610"/>
                <a:gd name="connsiteY141" fmla="*/ 916582 h 1689573"/>
                <a:gd name="connsiteX142" fmla="*/ 167388 w 917610"/>
                <a:gd name="connsiteY142" fmla="*/ 916582 h 1689573"/>
                <a:gd name="connsiteX143" fmla="*/ 164986 w 917610"/>
                <a:gd name="connsiteY143" fmla="*/ 921571 h 1689573"/>
                <a:gd name="connsiteX144" fmla="*/ 162958 w 917610"/>
                <a:gd name="connsiteY144" fmla="*/ 1064593 h 1689573"/>
                <a:gd name="connsiteX145" fmla="*/ 155350 w 917610"/>
                <a:gd name="connsiteY145" fmla="*/ 1125960 h 1689573"/>
                <a:gd name="connsiteX146" fmla="*/ 188316 w 917610"/>
                <a:gd name="connsiteY146" fmla="*/ 1166534 h 1689573"/>
                <a:gd name="connsiteX147" fmla="*/ 235990 w 917610"/>
                <a:gd name="connsiteY147" fmla="*/ 1227901 h 1689573"/>
                <a:gd name="connsiteX148" fmla="*/ 199981 w 917610"/>
                <a:gd name="connsiteY148" fmla="*/ 1687394 h 1689573"/>
                <a:gd name="connsiteX149" fmla="*/ 180201 w 917610"/>
                <a:gd name="connsiteY149" fmla="*/ 1672687 h 1689573"/>
                <a:gd name="connsiteX150" fmla="*/ 119341 w 917610"/>
                <a:gd name="connsiteY150" fmla="*/ 1537780 h 1689573"/>
                <a:gd name="connsiteX151" fmla="*/ 113255 w 917610"/>
                <a:gd name="connsiteY151" fmla="*/ 1362300 h 1689573"/>
                <a:gd name="connsiteX152" fmla="*/ 109071 w 917610"/>
                <a:gd name="connsiteY152" fmla="*/ 1134645 h 1689573"/>
                <a:gd name="connsiteX153" fmla="*/ 421443 w 917610"/>
                <a:gd name="connsiteY153" fmla="*/ 0 h 1689573"/>
                <a:gd name="connsiteX154" fmla="*/ 539507 w 917610"/>
                <a:gd name="connsiteY154" fmla="*/ 36614 h 1689573"/>
                <a:gd name="connsiteX155" fmla="*/ 669527 w 917610"/>
                <a:gd name="connsiteY155" fmla="*/ 0 h 1689573"/>
                <a:gd name="connsiteX156" fmla="*/ 917610 w 917610"/>
                <a:gd name="connsiteY156" fmla="*/ 248083 h 1689573"/>
                <a:gd name="connsiteX157" fmla="*/ 688955 w 917610"/>
                <a:gd name="connsiteY157" fmla="*/ 496166 h 1689573"/>
                <a:gd name="connsiteX158" fmla="*/ 700639 w 917610"/>
                <a:gd name="connsiteY158" fmla="*/ 659196 h 1689573"/>
                <a:gd name="connsiteX159" fmla="*/ 455816 w 917610"/>
                <a:gd name="connsiteY159" fmla="*/ 659196 h 1689573"/>
                <a:gd name="connsiteX160" fmla="*/ 176932 w 917610"/>
                <a:gd name="connsiteY160" fmla="*/ 659196 h 1689573"/>
                <a:gd name="connsiteX161" fmla="*/ 190547 w 917610"/>
                <a:gd name="connsiteY161" fmla="*/ 446102 h 1689573"/>
                <a:gd name="connsiteX162" fmla="*/ 180084 w 917610"/>
                <a:gd name="connsiteY162" fmla="*/ 446102 h 1689573"/>
                <a:gd name="connsiteX163" fmla="*/ 0 w 917610"/>
                <a:gd name="connsiteY163" fmla="*/ 266017 h 1689573"/>
                <a:gd name="connsiteX164" fmla="*/ 180084 w 917610"/>
                <a:gd name="connsiteY164" fmla="*/ 85933 h 1689573"/>
                <a:gd name="connsiteX165" fmla="*/ 245095 w 917610"/>
                <a:gd name="connsiteY165" fmla="*/ 97888 h 1689573"/>
                <a:gd name="connsiteX166" fmla="*/ 421443 w 917610"/>
                <a:gd name="connsiteY166" fmla="*/ 0 h 168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917610" h="1689573">
                  <a:moveTo>
                    <a:pt x="552038" y="1355777"/>
                  </a:moveTo>
                  <a:cubicBezTo>
                    <a:pt x="545733" y="1355777"/>
                    <a:pt x="540215" y="1360113"/>
                    <a:pt x="540215" y="1365630"/>
                  </a:cubicBezTo>
                  <a:lnTo>
                    <a:pt x="540215" y="1621001"/>
                  </a:lnTo>
                  <a:cubicBezTo>
                    <a:pt x="540215" y="1626518"/>
                    <a:pt x="545339" y="1630853"/>
                    <a:pt x="552038" y="1630853"/>
                  </a:cubicBezTo>
                  <a:cubicBezTo>
                    <a:pt x="558344" y="1630853"/>
                    <a:pt x="563861" y="1626518"/>
                    <a:pt x="563861" y="1621001"/>
                  </a:cubicBezTo>
                  <a:lnTo>
                    <a:pt x="563861" y="1365630"/>
                  </a:lnTo>
                  <a:cubicBezTo>
                    <a:pt x="563861" y="1360113"/>
                    <a:pt x="558738" y="1355777"/>
                    <a:pt x="552038" y="1355777"/>
                  </a:cubicBezTo>
                  <a:close/>
                  <a:moveTo>
                    <a:pt x="505930" y="1355777"/>
                  </a:moveTo>
                  <a:cubicBezTo>
                    <a:pt x="499624" y="1355777"/>
                    <a:pt x="494107" y="1360113"/>
                    <a:pt x="494107" y="1365630"/>
                  </a:cubicBezTo>
                  <a:lnTo>
                    <a:pt x="494107" y="1621001"/>
                  </a:lnTo>
                  <a:cubicBezTo>
                    <a:pt x="494107" y="1626518"/>
                    <a:pt x="499230" y="1630853"/>
                    <a:pt x="505930" y="1630853"/>
                  </a:cubicBezTo>
                  <a:cubicBezTo>
                    <a:pt x="512235" y="1630853"/>
                    <a:pt x="517752" y="1626518"/>
                    <a:pt x="517752" y="1621001"/>
                  </a:cubicBezTo>
                  <a:lnTo>
                    <a:pt x="517752" y="1365630"/>
                  </a:lnTo>
                  <a:cubicBezTo>
                    <a:pt x="517752" y="1360113"/>
                    <a:pt x="512629" y="1355777"/>
                    <a:pt x="505930" y="1355777"/>
                  </a:cubicBezTo>
                  <a:close/>
                  <a:moveTo>
                    <a:pt x="459821" y="1355777"/>
                  </a:moveTo>
                  <a:cubicBezTo>
                    <a:pt x="453515" y="1355777"/>
                    <a:pt x="447998" y="1360113"/>
                    <a:pt x="447998" y="1365630"/>
                  </a:cubicBezTo>
                  <a:lnTo>
                    <a:pt x="447998" y="1621001"/>
                  </a:lnTo>
                  <a:cubicBezTo>
                    <a:pt x="447998" y="1626518"/>
                    <a:pt x="453121" y="1630853"/>
                    <a:pt x="459821" y="1630853"/>
                  </a:cubicBezTo>
                  <a:cubicBezTo>
                    <a:pt x="466126" y="1630853"/>
                    <a:pt x="471643" y="1626518"/>
                    <a:pt x="471643" y="1621001"/>
                  </a:cubicBezTo>
                  <a:lnTo>
                    <a:pt x="471643" y="1365630"/>
                  </a:lnTo>
                  <a:cubicBezTo>
                    <a:pt x="471643" y="1360113"/>
                    <a:pt x="466521" y="1355777"/>
                    <a:pt x="459821" y="1355777"/>
                  </a:cubicBezTo>
                  <a:close/>
                  <a:moveTo>
                    <a:pt x="413712" y="1355777"/>
                  </a:moveTo>
                  <a:cubicBezTo>
                    <a:pt x="407407" y="1355777"/>
                    <a:pt x="401889" y="1360113"/>
                    <a:pt x="401889" y="1365630"/>
                  </a:cubicBezTo>
                  <a:lnTo>
                    <a:pt x="401889" y="1621001"/>
                  </a:lnTo>
                  <a:cubicBezTo>
                    <a:pt x="401889" y="1626518"/>
                    <a:pt x="407012" y="1630853"/>
                    <a:pt x="413712" y="1630853"/>
                  </a:cubicBezTo>
                  <a:cubicBezTo>
                    <a:pt x="420018" y="1630853"/>
                    <a:pt x="425535" y="1626518"/>
                    <a:pt x="425535" y="1621001"/>
                  </a:cubicBezTo>
                  <a:lnTo>
                    <a:pt x="425535" y="1365630"/>
                  </a:lnTo>
                  <a:cubicBezTo>
                    <a:pt x="425535" y="1360113"/>
                    <a:pt x="420412" y="1355777"/>
                    <a:pt x="413712" y="1355777"/>
                  </a:cubicBezTo>
                  <a:close/>
                  <a:moveTo>
                    <a:pt x="367603" y="1355777"/>
                  </a:moveTo>
                  <a:cubicBezTo>
                    <a:pt x="361298" y="1355777"/>
                    <a:pt x="355780" y="1360113"/>
                    <a:pt x="355780" y="1365630"/>
                  </a:cubicBezTo>
                  <a:lnTo>
                    <a:pt x="355780" y="1621001"/>
                  </a:lnTo>
                  <a:cubicBezTo>
                    <a:pt x="355780" y="1626518"/>
                    <a:pt x="360904" y="1630853"/>
                    <a:pt x="367603" y="1630853"/>
                  </a:cubicBezTo>
                  <a:cubicBezTo>
                    <a:pt x="373909" y="1630853"/>
                    <a:pt x="379426" y="1626518"/>
                    <a:pt x="379426" y="1621001"/>
                  </a:cubicBezTo>
                  <a:lnTo>
                    <a:pt x="379426" y="1365630"/>
                  </a:lnTo>
                  <a:cubicBezTo>
                    <a:pt x="379426" y="1360113"/>
                    <a:pt x="374303" y="1355777"/>
                    <a:pt x="367603" y="1355777"/>
                  </a:cubicBezTo>
                  <a:close/>
                  <a:moveTo>
                    <a:pt x="748720" y="1307062"/>
                  </a:moveTo>
                  <a:cubicBezTo>
                    <a:pt x="724408" y="1377261"/>
                    <a:pt x="697698" y="1463213"/>
                    <a:pt x="696670" y="1502251"/>
                  </a:cubicBezTo>
                  <a:cubicBezTo>
                    <a:pt x="695301" y="1552246"/>
                    <a:pt x="709683" y="1622445"/>
                    <a:pt x="744611" y="1657716"/>
                  </a:cubicBezTo>
                  <a:cubicBezTo>
                    <a:pt x="749748" y="1662853"/>
                    <a:pt x="755227" y="1666962"/>
                    <a:pt x="760706" y="1670386"/>
                  </a:cubicBezTo>
                  <a:cubicBezTo>
                    <a:pt x="732969" y="1637855"/>
                    <a:pt x="719614" y="1576559"/>
                    <a:pt x="725093" y="1504305"/>
                  </a:cubicBezTo>
                  <a:cubicBezTo>
                    <a:pt x="729202" y="1445748"/>
                    <a:pt x="743242" y="1369385"/>
                    <a:pt x="756254" y="1307062"/>
                  </a:cubicBezTo>
                  <a:close/>
                  <a:moveTo>
                    <a:pt x="825084" y="1306719"/>
                  </a:moveTo>
                  <a:cubicBezTo>
                    <a:pt x="840151" y="1375549"/>
                    <a:pt x="857273" y="1459104"/>
                    <a:pt x="861382" y="1502935"/>
                  </a:cubicBezTo>
                  <a:cubicBezTo>
                    <a:pt x="867888" y="1574847"/>
                    <a:pt x="846657" y="1642649"/>
                    <a:pt x="822344" y="1672441"/>
                  </a:cubicBezTo>
                  <a:cubicBezTo>
                    <a:pt x="830220" y="1668332"/>
                    <a:pt x="837754" y="1662511"/>
                    <a:pt x="844945" y="1654634"/>
                  </a:cubicBezTo>
                  <a:cubicBezTo>
                    <a:pt x="879873" y="1616281"/>
                    <a:pt x="893228" y="1542658"/>
                    <a:pt x="888435" y="1489923"/>
                  </a:cubicBezTo>
                  <a:cubicBezTo>
                    <a:pt x="885010" y="1449515"/>
                    <a:pt x="859327" y="1371782"/>
                    <a:pt x="835699" y="1306719"/>
                  </a:cubicBezTo>
                  <a:close/>
                  <a:moveTo>
                    <a:pt x="806935" y="1306719"/>
                  </a:moveTo>
                  <a:cubicBezTo>
                    <a:pt x="815496" y="1388219"/>
                    <a:pt x="825426" y="1489923"/>
                    <a:pt x="825084" y="1512866"/>
                  </a:cubicBezTo>
                  <a:cubicBezTo>
                    <a:pt x="824056" y="1603954"/>
                    <a:pt x="817892" y="1648128"/>
                    <a:pt x="811386" y="1669359"/>
                  </a:cubicBezTo>
                  <a:cubicBezTo>
                    <a:pt x="811386" y="1669359"/>
                    <a:pt x="811729" y="1669017"/>
                    <a:pt x="811729" y="1668674"/>
                  </a:cubicBezTo>
                  <a:cubicBezTo>
                    <a:pt x="835699" y="1642307"/>
                    <a:pt x="857615" y="1575532"/>
                    <a:pt x="851109" y="1503620"/>
                  </a:cubicBezTo>
                  <a:cubicBezTo>
                    <a:pt x="847000" y="1459788"/>
                    <a:pt x="829878" y="1375549"/>
                    <a:pt x="814468" y="1306719"/>
                  </a:cubicBezTo>
                  <a:close/>
                  <a:moveTo>
                    <a:pt x="796661" y="1306719"/>
                  </a:moveTo>
                  <a:lnTo>
                    <a:pt x="796661" y="1307062"/>
                  </a:lnTo>
                  <a:lnTo>
                    <a:pt x="785704" y="1307062"/>
                  </a:lnTo>
                  <a:cubicBezTo>
                    <a:pt x="778855" y="1384110"/>
                    <a:pt x="771321" y="1479992"/>
                    <a:pt x="770979" y="1513208"/>
                  </a:cubicBezTo>
                  <a:cubicBezTo>
                    <a:pt x="770637" y="1572792"/>
                    <a:pt x="777828" y="1663538"/>
                    <a:pt x="792552" y="1678263"/>
                  </a:cubicBezTo>
                  <a:cubicBezTo>
                    <a:pt x="793237" y="1678605"/>
                    <a:pt x="793922" y="1679290"/>
                    <a:pt x="794607" y="1679290"/>
                  </a:cubicBezTo>
                  <a:cubicBezTo>
                    <a:pt x="795634" y="1678947"/>
                    <a:pt x="812756" y="1672784"/>
                    <a:pt x="814811" y="1512866"/>
                  </a:cubicBezTo>
                  <a:cubicBezTo>
                    <a:pt x="815153" y="1490608"/>
                    <a:pt x="805223" y="1388219"/>
                    <a:pt x="796661" y="1306719"/>
                  </a:cubicBezTo>
                  <a:close/>
                  <a:moveTo>
                    <a:pt x="766870" y="1306719"/>
                  </a:moveTo>
                  <a:cubicBezTo>
                    <a:pt x="753857" y="1369043"/>
                    <a:pt x="739818" y="1446091"/>
                    <a:pt x="735366" y="1504990"/>
                  </a:cubicBezTo>
                  <a:cubicBezTo>
                    <a:pt x="729202" y="1588887"/>
                    <a:pt x="749405" y="1643334"/>
                    <a:pt x="770637" y="1665935"/>
                  </a:cubicBezTo>
                  <a:cubicBezTo>
                    <a:pt x="773034" y="1668674"/>
                    <a:pt x="775773" y="1670729"/>
                    <a:pt x="778170" y="1672784"/>
                  </a:cubicBezTo>
                  <a:cubicBezTo>
                    <a:pt x="763788" y="1636485"/>
                    <a:pt x="760706" y="1548479"/>
                    <a:pt x="761048" y="1512866"/>
                  </a:cubicBezTo>
                  <a:cubicBezTo>
                    <a:pt x="761391" y="1479650"/>
                    <a:pt x="768924" y="1383768"/>
                    <a:pt x="775773" y="1306719"/>
                  </a:cubicBezTo>
                  <a:close/>
                  <a:moveTo>
                    <a:pt x="768239" y="1251245"/>
                  </a:moveTo>
                  <a:cubicBezTo>
                    <a:pt x="763445" y="1264257"/>
                    <a:pt x="758309" y="1278640"/>
                    <a:pt x="752830" y="1294392"/>
                  </a:cubicBezTo>
                  <a:lnTo>
                    <a:pt x="758651" y="1294392"/>
                  </a:lnTo>
                  <a:cubicBezTo>
                    <a:pt x="762076" y="1278640"/>
                    <a:pt x="765500" y="1263915"/>
                    <a:pt x="768239" y="1251245"/>
                  </a:cubicBezTo>
                  <a:close/>
                  <a:moveTo>
                    <a:pt x="790840" y="1250903"/>
                  </a:moveTo>
                  <a:cubicBezTo>
                    <a:pt x="789813" y="1263915"/>
                    <a:pt x="788443" y="1278640"/>
                    <a:pt x="787073" y="1294392"/>
                  </a:cubicBezTo>
                  <a:lnTo>
                    <a:pt x="795292" y="1294392"/>
                  </a:lnTo>
                  <a:cubicBezTo>
                    <a:pt x="793922" y="1278640"/>
                    <a:pt x="792210" y="1263915"/>
                    <a:pt x="790840" y="1250903"/>
                  </a:cubicBezTo>
                  <a:close/>
                  <a:moveTo>
                    <a:pt x="800771" y="1245424"/>
                  </a:moveTo>
                  <a:cubicBezTo>
                    <a:pt x="802140" y="1259463"/>
                    <a:pt x="804195" y="1276243"/>
                    <a:pt x="805907" y="1294392"/>
                  </a:cubicBezTo>
                  <a:lnTo>
                    <a:pt x="812071" y="1294392"/>
                  </a:lnTo>
                  <a:cubicBezTo>
                    <a:pt x="807962" y="1276243"/>
                    <a:pt x="804195" y="1259806"/>
                    <a:pt x="800771" y="1245424"/>
                  </a:cubicBezTo>
                  <a:close/>
                  <a:moveTo>
                    <a:pt x="781594" y="1238575"/>
                  </a:moveTo>
                  <a:cubicBezTo>
                    <a:pt x="778170" y="1253984"/>
                    <a:pt x="773718" y="1273161"/>
                    <a:pt x="769267" y="1294392"/>
                  </a:cubicBezTo>
                  <a:lnTo>
                    <a:pt x="776800" y="1294392"/>
                  </a:lnTo>
                  <a:cubicBezTo>
                    <a:pt x="778513" y="1273503"/>
                    <a:pt x="780225" y="1253984"/>
                    <a:pt x="781594" y="1238575"/>
                  </a:cubicBezTo>
                  <a:close/>
                  <a:moveTo>
                    <a:pt x="808647" y="1235493"/>
                  </a:moveTo>
                  <a:cubicBezTo>
                    <a:pt x="812756" y="1251588"/>
                    <a:pt x="817208" y="1272134"/>
                    <a:pt x="822344" y="1294392"/>
                  </a:cubicBezTo>
                  <a:lnTo>
                    <a:pt x="830905" y="1294392"/>
                  </a:lnTo>
                  <a:cubicBezTo>
                    <a:pt x="822687" y="1272134"/>
                    <a:pt x="814811" y="1251588"/>
                    <a:pt x="808647" y="1235493"/>
                  </a:cubicBezTo>
                  <a:close/>
                  <a:moveTo>
                    <a:pt x="126442" y="1099588"/>
                  </a:moveTo>
                  <a:cubicBezTo>
                    <a:pt x="121370" y="1103645"/>
                    <a:pt x="120863" y="1111252"/>
                    <a:pt x="124920" y="1115817"/>
                  </a:cubicBezTo>
                  <a:cubicBezTo>
                    <a:pt x="128978" y="1120889"/>
                    <a:pt x="136078" y="1121395"/>
                    <a:pt x="141150" y="1117338"/>
                  </a:cubicBezTo>
                  <a:cubicBezTo>
                    <a:pt x="146221" y="1113281"/>
                    <a:pt x="146728" y="1106180"/>
                    <a:pt x="142671" y="1101109"/>
                  </a:cubicBezTo>
                  <a:cubicBezTo>
                    <a:pt x="138614" y="1096037"/>
                    <a:pt x="131513" y="1095530"/>
                    <a:pt x="126442" y="1099588"/>
                  </a:cubicBezTo>
                  <a:close/>
                  <a:moveTo>
                    <a:pt x="126442" y="1013369"/>
                  </a:moveTo>
                  <a:cubicBezTo>
                    <a:pt x="121370" y="1017426"/>
                    <a:pt x="120863" y="1025034"/>
                    <a:pt x="124920" y="1029598"/>
                  </a:cubicBezTo>
                  <a:cubicBezTo>
                    <a:pt x="128978" y="1034670"/>
                    <a:pt x="136078" y="1035177"/>
                    <a:pt x="141150" y="1031120"/>
                  </a:cubicBezTo>
                  <a:cubicBezTo>
                    <a:pt x="146221" y="1027062"/>
                    <a:pt x="146728" y="1019962"/>
                    <a:pt x="142671" y="1014890"/>
                  </a:cubicBezTo>
                  <a:cubicBezTo>
                    <a:pt x="138614" y="1009819"/>
                    <a:pt x="131513" y="1009312"/>
                    <a:pt x="126442" y="1013369"/>
                  </a:cubicBezTo>
                  <a:close/>
                  <a:moveTo>
                    <a:pt x="126442" y="927151"/>
                  </a:moveTo>
                  <a:cubicBezTo>
                    <a:pt x="121370" y="931208"/>
                    <a:pt x="120863" y="938815"/>
                    <a:pt x="124920" y="943380"/>
                  </a:cubicBezTo>
                  <a:cubicBezTo>
                    <a:pt x="128978" y="948452"/>
                    <a:pt x="136078" y="948959"/>
                    <a:pt x="141150" y="944901"/>
                  </a:cubicBezTo>
                  <a:cubicBezTo>
                    <a:pt x="146221" y="940844"/>
                    <a:pt x="146728" y="933744"/>
                    <a:pt x="142671" y="928672"/>
                  </a:cubicBezTo>
                  <a:cubicBezTo>
                    <a:pt x="138614" y="923600"/>
                    <a:pt x="131513" y="923093"/>
                    <a:pt x="126442" y="927151"/>
                  </a:cubicBezTo>
                  <a:close/>
                  <a:moveTo>
                    <a:pt x="757977" y="916582"/>
                  </a:moveTo>
                  <a:lnTo>
                    <a:pt x="824388" y="916582"/>
                  </a:lnTo>
                  <a:lnTo>
                    <a:pt x="830563" y="1172827"/>
                  </a:lnTo>
                  <a:cubicBezTo>
                    <a:pt x="830563" y="1185840"/>
                    <a:pt x="819262" y="1197140"/>
                    <a:pt x="806250" y="1202277"/>
                  </a:cubicBezTo>
                  <a:cubicBezTo>
                    <a:pt x="812071" y="1216659"/>
                    <a:pt x="826454" y="1252272"/>
                    <a:pt x="841863" y="1294734"/>
                  </a:cubicBezTo>
                  <a:lnTo>
                    <a:pt x="843918" y="1294734"/>
                  </a:lnTo>
                  <a:cubicBezTo>
                    <a:pt x="846315" y="1294734"/>
                    <a:pt x="848369" y="1296789"/>
                    <a:pt x="848369" y="1299186"/>
                  </a:cubicBezTo>
                  <a:lnTo>
                    <a:pt x="848369" y="1302268"/>
                  </a:lnTo>
                  <a:cubicBezTo>
                    <a:pt x="848369" y="1303980"/>
                    <a:pt x="847342" y="1305692"/>
                    <a:pt x="845973" y="1306377"/>
                  </a:cubicBezTo>
                  <a:cubicBezTo>
                    <a:pt x="869258" y="1371440"/>
                    <a:pt x="894256" y="1448146"/>
                    <a:pt x="898022" y="1489238"/>
                  </a:cubicBezTo>
                  <a:cubicBezTo>
                    <a:pt x="902816" y="1544028"/>
                    <a:pt x="888777" y="1621076"/>
                    <a:pt x="852136" y="1661483"/>
                  </a:cubicBezTo>
                  <a:cubicBezTo>
                    <a:pt x="836042" y="1679290"/>
                    <a:pt x="817208" y="1688878"/>
                    <a:pt x="795977" y="1689563"/>
                  </a:cubicBezTo>
                  <a:cubicBezTo>
                    <a:pt x="795292" y="1689563"/>
                    <a:pt x="794949" y="1689563"/>
                    <a:pt x="794265" y="1689563"/>
                  </a:cubicBezTo>
                  <a:cubicBezTo>
                    <a:pt x="772691" y="1689905"/>
                    <a:pt x="753515" y="1681687"/>
                    <a:pt x="737078" y="1664907"/>
                  </a:cubicBezTo>
                  <a:cubicBezTo>
                    <a:pt x="700437" y="1627239"/>
                    <a:pt x="685028" y="1553958"/>
                    <a:pt x="686055" y="1501908"/>
                  </a:cubicBezTo>
                  <a:cubicBezTo>
                    <a:pt x="687082" y="1461843"/>
                    <a:pt x="713450" y="1376919"/>
                    <a:pt x="737420" y="1306719"/>
                  </a:cubicBezTo>
                  <a:cubicBezTo>
                    <a:pt x="735366" y="1306377"/>
                    <a:pt x="733653" y="1304665"/>
                    <a:pt x="733653" y="1302268"/>
                  </a:cubicBezTo>
                  <a:lnTo>
                    <a:pt x="733653" y="1299186"/>
                  </a:lnTo>
                  <a:cubicBezTo>
                    <a:pt x="733653" y="1296789"/>
                    <a:pt x="735708" y="1294734"/>
                    <a:pt x="738105" y="1294734"/>
                  </a:cubicBezTo>
                  <a:lnTo>
                    <a:pt x="741530" y="1294734"/>
                  </a:lnTo>
                  <a:cubicBezTo>
                    <a:pt x="756939" y="1250560"/>
                    <a:pt x="770637" y="1214262"/>
                    <a:pt x="775430" y="1201934"/>
                  </a:cubicBezTo>
                  <a:cubicBezTo>
                    <a:pt x="762761" y="1196798"/>
                    <a:pt x="751803" y="1185497"/>
                    <a:pt x="751803" y="1172827"/>
                  </a:cubicBezTo>
                  <a:close/>
                  <a:moveTo>
                    <a:pt x="418812" y="916582"/>
                  </a:moveTo>
                  <a:lnTo>
                    <a:pt x="455816" y="916582"/>
                  </a:lnTo>
                  <a:lnTo>
                    <a:pt x="496944" y="916582"/>
                  </a:lnTo>
                  <a:lnTo>
                    <a:pt x="496944" y="1122502"/>
                  </a:lnTo>
                  <a:lnTo>
                    <a:pt x="478737" y="1122502"/>
                  </a:lnTo>
                  <a:lnTo>
                    <a:pt x="478737" y="1321885"/>
                  </a:lnTo>
                  <a:lnTo>
                    <a:pt x="552432" y="1321885"/>
                  </a:lnTo>
                  <a:cubicBezTo>
                    <a:pt x="576078" y="1321885"/>
                    <a:pt x="595782" y="1341196"/>
                    <a:pt x="595782" y="1365236"/>
                  </a:cubicBezTo>
                  <a:lnTo>
                    <a:pt x="611546" y="1594991"/>
                  </a:lnTo>
                  <a:cubicBezTo>
                    <a:pt x="617064" y="1675386"/>
                    <a:pt x="568984" y="1689573"/>
                    <a:pt x="516964" y="1689573"/>
                  </a:cubicBezTo>
                  <a:lnTo>
                    <a:pt x="405436" y="1689573"/>
                  </a:lnTo>
                  <a:cubicBezTo>
                    <a:pt x="353416" y="1689573"/>
                    <a:pt x="304549" y="1674598"/>
                    <a:pt x="311248" y="1594991"/>
                  </a:cubicBezTo>
                  <a:lnTo>
                    <a:pt x="327012" y="1365236"/>
                  </a:lnTo>
                  <a:cubicBezTo>
                    <a:pt x="327012" y="1341590"/>
                    <a:pt x="346322" y="1321885"/>
                    <a:pt x="370362" y="1321885"/>
                  </a:cubicBezTo>
                  <a:lnTo>
                    <a:pt x="441298" y="1321885"/>
                  </a:lnTo>
                  <a:lnTo>
                    <a:pt x="441298" y="1122502"/>
                  </a:lnTo>
                  <a:lnTo>
                    <a:pt x="418812" y="1122502"/>
                  </a:lnTo>
                  <a:close/>
                  <a:moveTo>
                    <a:pt x="104326" y="916582"/>
                  </a:moveTo>
                  <a:lnTo>
                    <a:pt x="167388" y="916582"/>
                  </a:lnTo>
                  <a:lnTo>
                    <a:pt x="164986" y="921571"/>
                  </a:lnTo>
                  <a:cubicBezTo>
                    <a:pt x="162450" y="971781"/>
                    <a:pt x="169551" y="1013876"/>
                    <a:pt x="162958" y="1064593"/>
                  </a:cubicBezTo>
                  <a:cubicBezTo>
                    <a:pt x="160422" y="1084879"/>
                    <a:pt x="158900" y="1105674"/>
                    <a:pt x="155350" y="1125960"/>
                  </a:cubicBezTo>
                  <a:cubicBezTo>
                    <a:pt x="150786" y="1149290"/>
                    <a:pt x="164986" y="1160955"/>
                    <a:pt x="188316" y="1166534"/>
                  </a:cubicBezTo>
                  <a:cubicBezTo>
                    <a:pt x="235990" y="1177691"/>
                    <a:pt x="235990" y="1178706"/>
                    <a:pt x="235990" y="1227901"/>
                  </a:cubicBezTo>
                  <a:cubicBezTo>
                    <a:pt x="235990" y="1373965"/>
                    <a:pt x="216718" y="1634142"/>
                    <a:pt x="199981" y="1687394"/>
                  </a:cubicBezTo>
                  <a:cubicBezTo>
                    <a:pt x="197445" y="1695509"/>
                    <a:pt x="185780" y="1678773"/>
                    <a:pt x="180201" y="1672687"/>
                  </a:cubicBezTo>
                  <a:cubicBezTo>
                    <a:pt x="145207" y="1634649"/>
                    <a:pt x="121370" y="1590018"/>
                    <a:pt x="119341" y="1537780"/>
                  </a:cubicBezTo>
                  <a:cubicBezTo>
                    <a:pt x="112748" y="1479456"/>
                    <a:pt x="114269" y="1421132"/>
                    <a:pt x="113255" y="1362300"/>
                  </a:cubicBezTo>
                  <a:cubicBezTo>
                    <a:pt x="112241" y="1284957"/>
                    <a:pt x="110719" y="1209770"/>
                    <a:pt x="109071" y="1134645"/>
                  </a:cubicBezTo>
                  <a:close/>
                  <a:moveTo>
                    <a:pt x="421443" y="0"/>
                  </a:moveTo>
                  <a:cubicBezTo>
                    <a:pt x="465530" y="0"/>
                    <a:pt x="505882" y="13450"/>
                    <a:pt x="539507" y="36614"/>
                  </a:cubicBezTo>
                  <a:cubicBezTo>
                    <a:pt x="577616" y="13450"/>
                    <a:pt x="621703" y="0"/>
                    <a:pt x="669527" y="0"/>
                  </a:cubicBezTo>
                  <a:cubicBezTo>
                    <a:pt x="806271" y="0"/>
                    <a:pt x="917610" y="111338"/>
                    <a:pt x="917610" y="248083"/>
                  </a:cubicBezTo>
                  <a:cubicBezTo>
                    <a:pt x="917610" y="378103"/>
                    <a:pt x="816732" y="484958"/>
                    <a:pt x="688955" y="496166"/>
                  </a:cubicBezTo>
                  <a:lnTo>
                    <a:pt x="700639" y="659196"/>
                  </a:lnTo>
                  <a:lnTo>
                    <a:pt x="455816" y="659196"/>
                  </a:lnTo>
                  <a:lnTo>
                    <a:pt x="176932" y="659196"/>
                  </a:lnTo>
                  <a:lnTo>
                    <a:pt x="190547" y="446102"/>
                  </a:lnTo>
                  <a:cubicBezTo>
                    <a:pt x="186810" y="446102"/>
                    <a:pt x="183821" y="446102"/>
                    <a:pt x="180084" y="446102"/>
                  </a:cubicBezTo>
                  <a:cubicBezTo>
                    <a:pt x="80702" y="446102"/>
                    <a:pt x="0" y="365400"/>
                    <a:pt x="0" y="266017"/>
                  </a:cubicBezTo>
                  <a:cubicBezTo>
                    <a:pt x="0" y="166635"/>
                    <a:pt x="80702" y="85933"/>
                    <a:pt x="180084" y="85933"/>
                  </a:cubicBezTo>
                  <a:cubicBezTo>
                    <a:pt x="202502" y="85933"/>
                    <a:pt x="224919" y="89669"/>
                    <a:pt x="245095" y="97888"/>
                  </a:cubicBezTo>
                  <a:cubicBezTo>
                    <a:pt x="282457" y="38857"/>
                    <a:pt x="347467" y="0"/>
                    <a:pt x="42144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F32AA0-67B0-448B-9F04-6C0E8DEDC3A6}"/>
                </a:ext>
              </a:extLst>
            </p:cNvPr>
            <p:cNvSpPr/>
            <p:nvPr/>
          </p:nvSpPr>
          <p:spPr>
            <a:xfrm flipH="1">
              <a:off x="1382292" y="3200668"/>
              <a:ext cx="1979584" cy="257386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14C890-96CC-4AAD-AFA1-416B8C582A6D}"/>
              </a:ext>
            </a:extLst>
          </p:cNvPr>
          <p:cNvSpPr txBox="1"/>
          <p:nvPr/>
        </p:nvSpPr>
        <p:spPr>
          <a:xfrm>
            <a:off x="4338536" y="4656169"/>
            <a:ext cx="172828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Text </a:t>
            </a:r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Slide for your </a:t>
            </a:r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3791-CD91-4CE1-B479-18B45851A674}"/>
              </a:ext>
            </a:extLst>
          </p:cNvPr>
          <p:cNvSpPr txBox="1"/>
          <p:nvPr/>
        </p:nvSpPr>
        <p:spPr>
          <a:xfrm>
            <a:off x="1212137" y="4494178"/>
            <a:ext cx="270544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853E56A8-2F28-44AC-BE91-BAA9341BC950}"/>
              </a:ext>
            </a:extLst>
          </p:cNvPr>
          <p:cNvGrpSpPr/>
          <p:nvPr/>
        </p:nvGrpSpPr>
        <p:grpSpPr>
          <a:xfrm>
            <a:off x="6687038" y="4743634"/>
            <a:ext cx="4869421" cy="1560369"/>
            <a:chOff x="4822352" y="1916832"/>
            <a:chExt cx="3422056" cy="1560369"/>
          </a:xfrm>
        </p:grpSpPr>
        <p:sp>
          <p:nvSpPr>
            <p:cNvPr id="14" name="Text Placeholder 10">
              <a:extLst>
                <a:ext uri="{FF2B5EF4-FFF2-40B4-BE49-F238E27FC236}">
                  <a16:creationId xmlns:a16="http://schemas.microsoft.com/office/drawing/2014/main" id="{03A8D866-67CC-4E0D-AA57-EFE393E7C636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907737-4268-4182-A84A-020F3E56082C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622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6FB85-1F01-44D7-AF6F-A9314F90F2D1}"/>
              </a:ext>
            </a:extLst>
          </p:cNvPr>
          <p:cNvSpPr/>
          <p:nvPr/>
        </p:nvSpPr>
        <p:spPr>
          <a:xfrm flipH="1">
            <a:off x="3966178" y="1829298"/>
            <a:ext cx="5338140" cy="9020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A57E2-AC90-4018-9F9A-ACDFAABBD86D}"/>
              </a:ext>
            </a:extLst>
          </p:cNvPr>
          <p:cNvSpPr/>
          <p:nvPr/>
        </p:nvSpPr>
        <p:spPr>
          <a:xfrm flipH="1">
            <a:off x="8514197" y="1938324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902642-73CE-42B0-85DA-F4A237092DF2}"/>
              </a:ext>
            </a:extLst>
          </p:cNvPr>
          <p:cNvGrpSpPr/>
          <p:nvPr/>
        </p:nvGrpSpPr>
        <p:grpSpPr>
          <a:xfrm flipH="1">
            <a:off x="4065705" y="1940981"/>
            <a:ext cx="4331217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1C6B7A-DA03-4D0E-9D48-54366BE8BBC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53B4F-6975-4D18-A86C-37CE9EC470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357605-2E55-4E0D-A732-B394DEC64755}"/>
              </a:ext>
            </a:extLst>
          </p:cNvPr>
          <p:cNvSpPr txBox="1"/>
          <p:nvPr/>
        </p:nvSpPr>
        <p:spPr>
          <a:xfrm flipH="1">
            <a:off x="8621196" y="208026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78299-1769-4B3E-B0CB-AC52ECD402F8}"/>
              </a:ext>
            </a:extLst>
          </p:cNvPr>
          <p:cNvSpPr/>
          <p:nvPr/>
        </p:nvSpPr>
        <p:spPr>
          <a:xfrm flipH="1">
            <a:off x="2869064" y="2905450"/>
            <a:ext cx="5338140" cy="9020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DF56B-6F86-47BD-B220-E8993595DE6D}"/>
              </a:ext>
            </a:extLst>
          </p:cNvPr>
          <p:cNvSpPr/>
          <p:nvPr/>
        </p:nvSpPr>
        <p:spPr>
          <a:xfrm flipH="1">
            <a:off x="7417084" y="3014477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162E1C-FEB6-434A-8584-737763ECF27D}"/>
              </a:ext>
            </a:extLst>
          </p:cNvPr>
          <p:cNvGrpSpPr/>
          <p:nvPr/>
        </p:nvGrpSpPr>
        <p:grpSpPr>
          <a:xfrm flipH="1">
            <a:off x="2971386" y="3017134"/>
            <a:ext cx="4331217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3DD893-67FB-44A1-B76F-6A140639FFA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82346B-CAB7-4009-B5B6-AA03A162447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6ECC4-E163-430A-A688-E5B25BD6D18E}"/>
              </a:ext>
            </a:extLst>
          </p:cNvPr>
          <p:cNvSpPr txBox="1"/>
          <p:nvPr/>
        </p:nvSpPr>
        <p:spPr>
          <a:xfrm flipH="1">
            <a:off x="7524083" y="315642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2837E-E1DA-4816-8A64-D2E662148CE3}"/>
              </a:ext>
            </a:extLst>
          </p:cNvPr>
          <p:cNvSpPr/>
          <p:nvPr/>
        </p:nvSpPr>
        <p:spPr>
          <a:xfrm flipH="1">
            <a:off x="695199" y="5057758"/>
            <a:ext cx="5326161" cy="9020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0C390-6068-4CC6-8572-85C89A6F00EC}"/>
              </a:ext>
            </a:extLst>
          </p:cNvPr>
          <p:cNvSpPr/>
          <p:nvPr/>
        </p:nvSpPr>
        <p:spPr>
          <a:xfrm flipH="1">
            <a:off x="5231240" y="5166784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FEA11B-4CF0-41D8-AA4E-F557508A42AD}"/>
              </a:ext>
            </a:extLst>
          </p:cNvPr>
          <p:cNvGrpSpPr/>
          <p:nvPr/>
        </p:nvGrpSpPr>
        <p:grpSpPr>
          <a:xfrm flipH="1">
            <a:off x="782747" y="5169441"/>
            <a:ext cx="4331217" cy="678692"/>
            <a:chOff x="803640" y="3362835"/>
            <a:chExt cx="2059657" cy="6786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B29402-B5DA-4833-ADC8-08AE2691E0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7D9E60-F086-4C2B-84A4-31BC7C7710A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19BA812-A995-47FC-A85F-DA014D247A0D}"/>
              </a:ext>
            </a:extLst>
          </p:cNvPr>
          <p:cNvSpPr txBox="1"/>
          <p:nvPr/>
        </p:nvSpPr>
        <p:spPr>
          <a:xfrm flipH="1">
            <a:off x="5338239" y="530872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0E82BD-47B7-4B3B-8141-39DCFC5B89FE}"/>
              </a:ext>
            </a:extLst>
          </p:cNvPr>
          <p:cNvSpPr/>
          <p:nvPr/>
        </p:nvSpPr>
        <p:spPr>
          <a:xfrm flipH="1">
            <a:off x="1783929" y="3981604"/>
            <a:ext cx="5326161" cy="902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E27835-090A-4941-8FAF-5E63524B31B5}"/>
              </a:ext>
            </a:extLst>
          </p:cNvPr>
          <p:cNvSpPr/>
          <p:nvPr/>
        </p:nvSpPr>
        <p:spPr>
          <a:xfrm flipH="1">
            <a:off x="6319970" y="4090630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476DC5-C1DF-47D8-8FF0-F43FF898AAF3}"/>
              </a:ext>
            </a:extLst>
          </p:cNvPr>
          <p:cNvGrpSpPr/>
          <p:nvPr/>
        </p:nvGrpSpPr>
        <p:grpSpPr>
          <a:xfrm flipH="1">
            <a:off x="1877067" y="4093287"/>
            <a:ext cx="4331217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5229F4-2560-4D64-A642-52C7004E8D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B2FDB4-600A-4A9A-932B-B802ABFA7C5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4AC720-320E-405F-A2F1-689BBC7F3B52}"/>
              </a:ext>
            </a:extLst>
          </p:cNvPr>
          <p:cNvSpPr txBox="1"/>
          <p:nvPr/>
        </p:nvSpPr>
        <p:spPr>
          <a:xfrm flipH="1">
            <a:off x="6426969" y="4232575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73E01-FAA9-4F37-9970-51457036DD7A}"/>
              </a:ext>
            </a:extLst>
          </p:cNvPr>
          <p:cNvCxnSpPr>
            <a:cxnSpLocks/>
          </p:cNvCxnSpPr>
          <p:nvPr/>
        </p:nvCxnSpPr>
        <p:spPr>
          <a:xfrm flipV="1">
            <a:off x="5824088" y="1868212"/>
            <a:ext cx="4906749" cy="4746598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15349C1-32AA-4685-AC44-A42282827D8E}"/>
              </a:ext>
            </a:extLst>
          </p:cNvPr>
          <p:cNvSpPr/>
          <p:nvPr/>
        </p:nvSpPr>
        <p:spPr>
          <a:xfrm rot="2700000" flipH="1">
            <a:off x="10642956" y="1677956"/>
            <a:ext cx="286380" cy="246879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2ACA1052-4769-4D3B-ABCE-87D289C34B88}"/>
              </a:ext>
            </a:extLst>
          </p:cNvPr>
          <p:cNvCxnSpPr>
            <a:stCxn id="33" idx="2"/>
            <a:endCxn id="32" idx="4"/>
          </p:cNvCxnSpPr>
          <p:nvPr/>
        </p:nvCxnSpPr>
        <p:spPr>
          <a:xfrm rot="10800000" flipH="1">
            <a:off x="9281613" y="2391912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1">
            <a:extLst>
              <a:ext uri="{FF2B5EF4-FFF2-40B4-BE49-F238E27FC236}">
                <a16:creationId xmlns:a16="http://schemas.microsoft.com/office/drawing/2014/main" id="{9FDD6D21-592E-471B-A447-B66EC8A7CB09}"/>
              </a:ext>
            </a:extLst>
          </p:cNvPr>
          <p:cNvCxnSpPr>
            <a:stCxn id="34" idx="2"/>
            <a:endCxn id="33" idx="4"/>
          </p:cNvCxnSpPr>
          <p:nvPr/>
        </p:nvCxnSpPr>
        <p:spPr>
          <a:xfrm rot="10800000" flipH="1">
            <a:off x="8158537" y="3484479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2">
            <a:extLst>
              <a:ext uri="{FF2B5EF4-FFF2-40B4-BE49-F238E27FC236}">
                <a16:creationId xmlns:a16="http://schemas.microsoft.com/office/drawing/2014/main" id="{03E7D306-9C0D-4BF2-A134-F3C774D0B7A5}"/>
              </a:ext>
            </a:extLst>
          </p:cNvPr>
          <p:cNvCxnSpPr>
            <a:stCxn id="35" idx="2"/>
            <a:endCxn id="34" idx="4"/>
          </p:cNvCxnSpPr>
          <p:nvPr/>
        </p:nvCxnSpPr>
        <p:spPr>
          <a:xfrm rot="10800000" flipH="1">
            <a:off x="7035461" y="4577048"/>
            <a:ext cx="1011488" cy="98097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613A00-F59A-44E1-B167-6382C0965278}"/>
              </a:ext>
            </a:extLst>
          </p:cNvPr>
          <p:cNvSpPr/>
          <p:nvPr/>
        </p:nvSpPr>
        <p:spPr>
          <a:xfrm flipH="1">
            <a:off x="10181513" y="21687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D70D9D-209A-4E00-A716-8C965330CD13}"/>
              </a:ext>
            </a:extLst>
          </p:cNvPr>
          <p:cNvSpPr/>
          <p:nvPr/>
        </p:nvSpPr>
        <p:spPr>
          <a:xfrm flipH="1">
            <a:off x="9058437" y="3261305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A3831E-CF34-4B08-AE95-923188386768}"/>
              </a:ext>
            </a:extLst>
          </p:cNvPr>
          <p:cNvSpPr/>
          <p:nvPr/>
        </p:nvSpPr>
        <p:spPr>
          <a:xfrm flipH="1">
            <a:off x="7935361" y="4353872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729D13-7C2C-477A-B37C-66BC12CCD337}"/>
              </a:ext>
            </a:extLst>
          </p:cNvPr>
          <p:cNvSpPr/>
          <p:nvPr/>
        </p:nvSpPr>
        <p:spPr>
          <a:xfrm flipH="1">
            <a:off x="6812285" y="54464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20F341-B64F-458C-B5F9-7A45EE03531A}"/>
              </a:ext>
            </a:extLst>
          </p:cNvPr>
          <p:cNvSpPr/>
          <p:nvPr/>
        </p:nvSpPr>
        <p:spPr>
          <a:xfrm flipH="1">
            <a:off x="10263653" y="3192215"/>
            <a:ext cx="667399" cy="6673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5BF3EE-46EB-40A5-9FAA-0434A0BB9FCA}"/>
              </a:ext>
            </a:extLst>
          </p:cNvPr>
          <p:cNvSpPr/>
          <p:nvPr/>
        </p:nvSpPr>
        <p:spPr>
          <a:xfrm flipH="1">
            <a:off x="9135715" y="4290074"/>
            <a:ext cx="694095" cy="667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3D8B9-FC02-4E08-90B5-D122F1F8D50F}"/>
              </a:ext>
            </a:extLst>
          </p:cNvPr>
          <p:cNvSpPr/>
          <p:nvPr/>
        </p:nvSpPr>
        <p:spPr>
          <a:xfrm flipH="1">
            <a:off x="8007778" y="5387933"/>
            <a:ext cx="694095" cy="66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874B223-0769-4493-8279-ADCAD1936CBE}"/>
              </a:ext>
            </a:extLst>
          </p:cNvPr>
          <p:cNvSpPr/>
          <p:nvPr/>
        </p:nvSpPr>
        <p:spPr>
          <a:xfrm flipH="1">
            <a:off x="10425059" y="336058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EA9A5774-2EFD-4D7B-8091-72991A972C47}"/>
              </a:ext>
            </a:extLst>
          </p:cNvPr>
          <p:cNvSpPr/>
          <p:nvPr/>
        </p:nvSpPr>
        <p:spPr>
          <a:xfrm flipH="1">
            <a:off x="9284999" y="450317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9A020883-0BEE-41BA-AD7B-1BEC82D62678}"/>
              </a:ext>
            </a:extLst>
          </p:cNvPr>
          <p:cNvSpPr/>
          <p:nvPr/>
        </p:nvSpPr>
        <p:spPr>
          <a:xfrm flipH="1">
            <a:off x="8176579" y="552793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206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C9C674-A237-4649-863F-A32BEF378206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80ED55-B6C9-4AE0-970C-AF4E8A5E9E1C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F4E0B-D826-4100-8493-837644C8E5D7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73981-7954-4933-9C31-3BE0A5BB44BA}"/>
              </a:ext>
            </a:extLst>
          </p:cNvPr>
          <p:cNvCxnSpPr>
            <a:cxnSpLocks/>
          </p:cNvCxnSpPr>
          <p:nvPr/>
        </p:nvCxnSpPr>
        <p:spPr>
          <a:xfrm>
            <a:off x="0" y="6376284"/>
            <a:ext cx="22383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80DC7-D2D4-4AB8-8F07-76D28E3F5423}"/>
              </a:ext>
            </a:extLst>
          </p:cNvPr>
          <p:cNvGrpSpPr/>
          <p:nvPr/>
        </p:nvGrpSpPr>
        <p:grpSpPr>
          <a:xfrm>
            <a:off x="4320780" y="1123439"/>
            <a:ext cx="3861193" cy="4611122"/>
            <a:chOff x="4406505" y="1014865"/>
            <a:chExt cx="3861193" cy="46111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571B8-AC92-4227-8EC8-98BA726E6410}"/>
                </a:ext>
              </a:extLst>
            </p:cNvPr>
            <p:cNvSpPr txBox="1"/>
            <p:nvPr/>
          </p:nvSpPr>
          <p:spPr>
            <a:xfrm>
              <a:off x="4406506" y="1471003"/>
              <a:ext cx="3861192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390EE0-AD0C-4D2B-B31E-49CD2CD8ACB3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Easy to change colors.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83CC4C-21F7-4DE4-A28E-A39A2C2AFFB7}"/>
              </a:ext>
            </a:extLst>
          </p:cNvPr>
          <p:cNvSpPr txBox="1"/>
          <p:nvPr/>
        </p:nvSpPr>
        <p:spPr>
          <a:xfrm>
            <a:off x="8384806" y="3980235"/>
            <a:ext cx="3013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Column</a:t>
            </a:r>
          </a:p>
          <a:p>
            <a:pPr algn="r"/>
            <a:r>
              <a:rPr lang="en-US" altLang="ko-KR" sz="3600" b="1" dirty="0" err="1">
                <a:solidFill>
                  <a:schemeClr val="accent5"/>
                </a:solidFill>
                <a:latin typeface="+mj-lt"/>
                <a:cs typeface="Arial" pitchFamily="34" charset="0"/>
              </a:rPr>
              <a:t>Powerpoint</a:t>
            </a:r>
            <a:r>
              <a:rPr lang="en-US" altLang="ko-KR" sz="36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 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60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40E042-B11C-46E0-973C-02DE46223EBC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9C952A-930B-4039-A22E-B2E0E6A35152}"/>
              </a:ext>
            </a:extLst>
          </p:cNvPr>
          <p:cNvSpPr txBox="1"/>
          <p:nvPr/>
        </p:nvSpPr>
        <p:spPr>
          <a:xfrm>
            <a:off x="1717306" y="2427660"/>
            <a:ext cx="3013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mn</a:t>
            </a:r>
          </a:p>
          <a:p>
            <a:r>
              <a:rPr lang="en-U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Pow</a:t>
            </a:r>
            <a:r>
              <a:rPr lang="en-US" altLang="ko-KR" sz="36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erpoint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entation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3C4EA4-F7AE-4D2C-AF02-E615DFFC0C0E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CC377D-6BF4-4B40-AA55-94D2E6B5AE05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0BB228F-7FDE-4A39-8DBE-C540B218AF8F}"/>
              </a:ext>
            </a:extLst>
          </p:cNvPr>
          <p:cNvGrpSpPr/>
          <p:nvPr/>
        </p:nvGrpSpPr>
        <p:grpSpPr>
          <a:xfrm>
            <a:off x="4920857" y="1123439"/>
            <a:ext cx="2946794" cy="4795788"/>
            <a:chOff x="4406505" y="1014865"/>
            <a:chExt cx="3861193" cy="47957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739E74-D0DB-41B2-88EA-C9BFC85ADF5C}"/>
                </a:ext>
              </a:extLst>
            </p:cNvPr>
            <p:cNvSpPr txBox="1"/>
            <p:nvPr/>
          </p:nvSpPr>
          <p:spPr>
            <a:xfrm>
              <a:off x="4406506" y="1471003"/>
              <a:ext cx="386119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0B9C68-AADB-4726-9D25-90FDFC1BD11A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cs typeface="Arial" pitchFamily="34" charset="0"/>
                </a:rPr>
                <a:t>Easy to change colors.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A6A035-5F66-4905-BAAA-10B2AA7A06CA}"/>
              </a:ext>
            </a:extLst>
          </p:cNvPr>
          <p:cNvGrpSpPr/>
          <p:nvPr/>
        </p:nvGrpSpPr>
        <p:grpSpPr>
          <a:xfrm>
            <a:off x="8332587" y="1123439"/>
            <a:ext cx="2946794" cy="4795788"/>
            <a:chOff x="4406505" y="1014865"/>
            <a:chExt cx="3861193" cy="47957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676252-71D8-4F58-9872-822ACA25F190}"/>
                </a:ext>
              </a:extLst>
            </p:cNvPr>
            <p:cNvSpPr txBox="1"/>
            <p:nvPr/>
          </p:nvSpPr>
          <p:spPr>
            <a:xfrm>
              <a:off x="4406506" y="1471003"/>
              <a:ext cx="386119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381AF-434C-42D9-BF30-3B371279B693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cs typeface="Arial" pitchFamily="34" charset="0"/>
                </a:rPr>
                <a:t>Easy to change colors.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38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B476B8-BCE5-45B2-961F-EA85F8EFC465}"/>
              </a:ext>
            </a:extLst>
          </p:cNvPr>
          <p:cNvCxnSpPr>
            <a:cxnSpLocks/>
          </p:cNvCxnSpPr>
          <p:nvPr/>
        </p:nvCxnSpPr>
        <p:spPr>
          <a:xfrm>
            <a:off x="-8792" y="1417566"/>
            <a:ext cx="121920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5D094E9-739A-4310-A0C0-9E09F0082A36}"/>
              </a:ext>
            </a:extLst>
          </p:cNvPr>
          <p:cNvGrpSpPr/>
          <p:nvPr/>
        </p:nvGrpSpPr>
        <p:grpSpPr>
          <a:xfrm rot="10800000">
            <a:off x="628961" y="1328114"/>
            <a:ext cx="493544" cy="2049658"/>
            <a:chOff x="6144030" y="3897930"/>
            <a:chExt cx="647700" cy="2689860"/>
          </a:xfrm>
          <a:solidFill>
            <a:schemeClr val="accent4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2737E5-0913-47DD-BF52-9D783CD1AD81}"/>
                </a:ext>
              </a:extLst>
            </p:cNvPr>
            <p:cNvSpPr/>
            <p:nvPr/>
          </p:nvSpPr>
          <p:spPr>
            <a:xfrm>
              <a:off x="6144030" y="38979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EF76FE-8949-452C-B092-EE07DE0155BF}"/>
                </a:ext>
              </a:extLst>
            </p:cNvPr>
            <p:cNvSpPr/>
            <p:nvPr/>
          </p:nvSpPr>
          <p:spPr>
            <a:xfrm>
              <a:off x="6380250" y="542574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2870 w 180975"/>
                <a:gd name="connsiteY7" fmla="*/ 1087755 h 1162050"/>
                <a:gd name="connsiteX8" fmla="*/ 54293 w 180975"/>
                <a:gd name="connsiteY8" fmla="*/ 1064895 h 1162050"/>
                <a:gd name="connsiteX9" fmla="*/ 77153 w 180975"/>
                <a:gd name="connsiteY9" fmla="*/ 1016318 h 1162050"/>
                <a:gd name="connsiteX10" fmla="*/ 125730 w 180975"/>
                <a:gd name="connsiteY10" fmla="*/ 1039178 h 1162050"/>
                <a:gd name="connsiteX11" fmla="*/ 102870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8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958"/>
                    <a:pt x="140018" y="0"/>
                    <a:pt x="90488" y="0"/>
                  </a:cubicBezTo>
                  <a:close/>
                  <a:moveTo>
                    <a:pt x="102870" y="1087755"/>
                  </a:moveTo>
                  <a:cubicBezTo>
                    <a:pt x="82868" y="1095375"/>
                    <a:pt x="60960" y="1084898"/>
                    <a:pt x="54293" y="1064895"/>
                  </a:cubicBezTo>
                  <a:cubicBezTo>
                    <a:pt x="46673" y="1044893"/>
                    <a:pt x="57150" y="1022985"/>
                    <a:pt x="77153" y="1016318"/>
                  </a:cubicBezTo>
                  <a:cubicBezTo>
                    <a:pt x="97155" y="1009650"/>
                    <a:pt x="119063" y="1019175"/>
                    <a:pt x="125730" y="1039178"/>
                  </a:cubicBezTo>
                  <a:cubicBezTo>
                    <a:pt x="133350" y="1058228"/>
                    <a:pt x="122873" y="1080135"/>
                    <a:pt x="102870" y="1087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5A250B-BB36-46CA-838C-6C093CC1F8EE}"/>
                </a:ext>
              </a:extLst>
            </p:cNvPr>
            <p:cNvSpPr/>
            <p:nvPr/>
          </p:nvSpPr>
          <p:spPr>
            <a:xfrm>
              <a:off x="6425018" y="4879958"/>
              <a:ext cx="85725" cy="647700"/>
            </a:xfrm>
            <a:custGeom>
              <a:avLst/>
              <a:gdLst>
                <a:gd name="connsiteX0" fmla="*/ 0 w 85725"/>
                <a:gd name="connsiteY0" fmla="*/ 0 h 647700"/>
                <a:gd name="connsiteX1" fmla="*/ 90488 w 85725"/>
                <a:gd name="connsiteY1" fmla="*/ 0 h 647700"/>
                <a:gd name="connsiteX2" fmla="*/ 90488 w 85725"/>
                <a:gd name="connsiteY2" fmla="*/ 656273 h 647700"/>
                <a:gd name="connsiteX3" fmla="*/ 0 w 85725"/>
                <a:gd name="connsiteY3" fmla="*/ 65627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47700">
                  <a:moveTo>
                    <a:pt x="0" y="0"/>
                  </a:moveTo>
                  <a:lnTo>
                    <a:pt x="90488" y="0"/>
                  </a:lnTo>
                  <a:lnTo>
                    <a:pt x="90488" y="656273"/>
                  </a:lnTo>
                  <a:lnTo>
                    <a:pt x="0" y="656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04B986-5BF5-4929-B301-7255DFD29738}"/>
                </a:ext>
              </a:extLst>
            </p:cNvPr>
            <p:cNvSpPr/>
            <p:nvPr/>
          </p:nvSpPr>
          <p:spPr>
            <a:xfrm>
              <a:off x="6144030" y="3967463"/>
              <a:ext cx="647700" cy="962025"/>
            </a:xfrm>
            <a:custGeom>
              <a:avLst/>
              <a:gdLst>
                <a:gd name="connsiteX0" fmla="*/ 326708 w 647700"/>
                <a:gd name="connsiteY0" fmla="*/ 0 h 962025"/>
                <a:gd name="connsiteX1" fmla="*/ 0 w 647700"/>
                <a:gd name="connsiteY1" fmla="*/ 484823 h 962025"/>
                <a:gd name="connsiteX2" fmla="*/ 326708 w 647700"/>
                <a:gd name="connsiteY2" fmla="*/ 970598 h 962025"/>
                <a:gd name="connsiteX3" fmla="*/ 653415 w 647700"/>
                <a:gd name="connsiteY3" fmla="*/ 484823 h 962025"/>
                <a:gd name="connsiteX4" fmla="*/ 326708 w 647700"/>
                <a:gd name="connsiteY4" fmla="*/ 0 h 962025"/>
                <a:gd name="connsiteX5" fmla="*/ 172403 w 647700"/>
                <a:gd name="connsiteY5" fmla="*/ 785813 h 962025"/>
                <a:gd name="connsiteX6" fmla="*/ 150495 w 647700"/>
                <a:gd name="connsiteY6" fmla="*/ 807720 h 962025"/>
                <a:gd name="connsiteX7" fmla="*/ 128588 w 647700"/>
                <a:gd name="connsiteY7" fmla="*/ 785813 h 962025"/>
                <a:gd name="connsiteX8" fmla="*/ 128588 w 647700"/>
                <a:gd name="connsiteY8" fmla="*/ 230505 h 962025"/>
                <a:gd name="connsiteX9" fmla="*/ 150495 w 647700"/>
                <a:gd name="connsiteY9" fmla="*/ 208598 h 962025"/>
                <a:gd name="connsiteX10" fmla="*/ 172403 w 647700"/>
                <a:gd name="connsiteY10" fmla="*/ 230505 h 962025"/>
                <a:gd name="connsiteX11" fmla="*/ 172403 w 647700"/>
                <a:gd name="connsiteY11" fmla="*/ 785813 h 962025"/>
                <a:gd name="connsiteX12" fmla="*/ 255270 w 647700"/>
                <a:gd name="connsiteY12" fmla="*/ 785813 h 962025"/>
                <a:gd name="connsiteX13" fmla="*/ 233363 w 647700"/>
                <a:gd name="connsiteY13" fmla="*/ 807720 h 962025"/>
                <a:gd name="connsiteX14" fmla="*/ 211455 w 647700"/>
                <a:gd name="connsiteY14" fmla="*/ 785813 h 962025"/>
                <a:gd name="connsiteX15" fmla="*/ 211455 w 647700"/>
                <a:gd name="connsiteY15" fmla="*/ 230505 h 962025"/>
                <a:gd name="connsiteX16" fmla="*/ 233363 w 647700"/>
                <a:gd name="connsiteY16" fmla="*/ 208598 h 962025"/>
                <a:gd name="connsiteX17" fmla="*/ 255270 w 647700"/>
                <a:gd name="connsiteY17" fmla="*/ 230505 h 962025"/>
                <a:gd name="connsiteX18" fmla="*/ 255270 w 647700"/>
                <a:gd name="connsiteY18" fmla="*/ 785813 h 962025"/>
                <a:gd name="connsiteX19" fmla="*/ 338138 w 647700"/>
                <a:gd name="connsiteY19" fmla="*/ 785813 h 962025"/>
                <a:gd name="connsiteX20" fmla="*/ 316230 w 647700"/>
                <a:gd name="connsiteY20" fmla="*/ 807720 h 962025"/>
                <a:gd name="connsiteX21" fmla="*/ 295275 w 647700"/>
                <a:gd name="connsiteY21" fmla="*/ 785813 h 962025"/>
                <a:gd name="connsiteX22" fmla="*/ 295275 w 647700"/>
                <a:gd name="connsiteY22" fmla="*/ 230505 h 962025"/>
                <a:gd name="connsiteX23" fmla="*/ 317183 w 647700"/>
                <a:gd name="connsiteY23" fmla="*/ 208598 h 962025"/>
                <a:gd name="connsiteX24" fmla="*/ 339090 w 647700"/>
                <a:gd name="connsiteY24" fmla="*/ 230505 h 962025"/>
                <a:gd name="connsiteX25" fmla="*/ 339090 w 647700"/>
                <a:gd name="connsiteY25" fmla="*/ 785813 h 962025"/>
                <a:gd name="connsiteX26" fmla="*/ 421005 w 647700"/>
                <a:gd name="connsiteY26" fmla="*/ 785813 h 962025"/>
                <a:gd name="connsiteX27" fmla="*/ 400050 w 647700"/>
                <a:gd name="connsiteY27" fmla="*/ 807720 h 962025"/>
                <a:gd name="connsiteX28" fmla="*/ 400050 w 647700"/>
                <a:gd name="connsiteY28" fmla="*/ 807720 h 962025"/>
                <a:gd name="connsiteX29" fmla="*/ 378143 w 647700"/>
                <a:gd name="connsiteY29" fmla="*/ 785813 h 962025"/>
                <a:gd name="connsiteX30" fmla="*/ 378143 w 647700"/>
                <a:gd name="connsiteY30" fmla="*/ 230505 h 962025"/>
                <a:gd name="connsiteX31" fmla="*/ 400050 w 647700"/>
                <a:gd name="connsiteY31" fmla="*/ 208598 h 962025"/>
                <a:gd name="connsiteX32" fmla="*/ 400050 w 647700"/>
                <a:gd name="connsiteY32" fmla="*/ 208598 h 962025"/>
                <a:gd name="connsiteX33" fmla="*/ 421005 w 647700"/>
                <a:gd name="connsiteY33" fmla="*/ 230505 h 962025"/>
                <a:gd name="connsiteX34" fmla="*/ 421005 w 647700"/>
                <a:gd name="connsiteY34" fmla="*/ 785813 h 962025"/>
                <a:gd name="connsiteX35" fmla="*/ 503873 w 647700"/>
                <a:gd name="connsiteY35" fmla="*/ 785813 h 962025"/>
                <a:gd name="connsiteX36" fmla="*/ 481965 w 647700"/>
                <a:gd name="connsiteY36" fmla="*/ 807720 h 962025"/>
                <a:gd name="connsiteX37" fmla="*/ 460058 w 647700"/>
                <a:gd name="connsiteY37" fmla="*/ 785813 h 962025"/>
                <a:gd name="connsiteX38" fmla="*/ 460058 w 647700"/>
                <a:gd name="connsiteY38" fmla="*/ 230505 h 962025"/>
                <a:gd name="connsiteX39" fmla="*/ 481965 w 647700"/>
                <a:gd name="connsiteY39" fmla="*/ 208598 h 962025"/>
                <a:gd name="connsiteX40" fmla="*/ 503873 w 647700"/>
                <a:gd name="connsiteY40" fmla="*/ 230505 h 962025"/>
                <a:gd name="connsiteX41" fmla="*/ 503873 w 647700"/>
                <a:gd name="connsiteY41" fmla="*/ 78581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47700" h="962025">
                  <a:moveTo>
                    <a:pt x="326708" y="0"/>
                  </a:moveTo>
                  <a:cubicBezTo>
                    <a:pt x="145733" y="0"/>
                    <a:pt x="0" y="217170"/>
                    <a:pt x="0" y="484823"/>
                  </a:cubicBezTo>
                  <a:cubicBezTo>
                    <a:pt x="0" y="752475"/>
                    <a:pt x="145733" y="970598"/>
                    <a:pt x="326708" y="970598"/>
                  </a:cubicBezTo>
                  <a:cubicBezTo>
                    <a:pt x="507683" y="970598"/>
                    <a:pt x="653415" y="753428"/>
                    <a:pt x="653415" y="484823"/>
                  </a:cubicBezTo>
                  <a:cubicBezTo>
                    <a:pt x="652463" y="217170"/>
                    <a:pt x="506730" y="0"/>
                    <a:pt x="326708" y="0"/>
                  </a:cubicBezTo>
                  <a:close/>
                  <a:moveTo>
                    <a:pt x="172403" y="785813"/>
                  </a:moveTo>
                  <a:cubicBezTo>
                    <a:pt x="172403" y="797243"/>
                    <a:pt x="162878" y="807720"/>
                    <a:pt x="150495" y="807720"/>
                  </a:cubicBezTo>
                  <a:cubicBezTo>
                    <a:pt x="138113" y="807720"/>
                    <a:pt x="128588" y="798195"/>
                    <a:pt x="128588" y="785813"/>
                  </a:cubicBezTo>
                  <a:lnTo>
                    <a:pt x="128588" y="230505"/>
                  </a:lnTo>
                  <a:cubicBezTo>
                    <a:pt x="128588" y="219075"/>
                    <a:pt x="138113" y="208598"/>
                    <a:pt x="150495" y="208598"/>
                  </a:cubicBezTo>
                  <a:cubicBezTo>
                    <a:pt x="162878" y="208598"/>
                    <a:pt x="172403" y="218123"/>
                    <a:pt x="172403" y="230505"/>
                  </a:cubicBezTo>
                  <a:lnTo>
                    <a:pt x="172403" y="785813"/>
                  </a:lnTo>
                  <a:close/>
                  <a:moveTo>
                    <a:pt x="255270" y="785813"/>
                  </a:moveTo>
                  <a:cubicBezTo>
                    <a:pt x="255270" y="797243"/>
                    <a:pt x="245745" y="807720"/>
                    <a:pt x="233363" y="807720"/>
                  </a:cubicBezTo>
                  <a:cubicBezTo>
                    <a:pt x="221933" y="807720"/>
                    <a:pt x="211455" y="798195"/>
                    <a:pt x="211455" y="785813"/>
                  </a:cubicBezTo>
                  <a:lnTo>
                    <a:pt x="211455" y="230505"/>
                  </a:lnTo>
                  <a:cubicBezTo>
                    <a:pt x="211455" y="219075"/>
                    <a:pt x="220980" y="208598"/>
                    <a:pt x="233363" y="208598"/>
                  </a:cubicBezTo>
                  <a:cubicBezTo>
                    <a:pt x="244793" y="208598"/>
                    <a:pt x="255270" y="218123"/>
                    <a:pt x="255270" y="230505"/>
                  </a:cubicBezTo>
                  <a:lnTo>
                    <a:pt x="255270" y="785813"/>
                  </a:lnTo>
                  <a:close/>
                  <a:moveTo>
                    <a:pt x="338138" y="785813"/>
                  </a:moveTo>
                  <a:cubicBezTo>
                    <a:pt x="338138" y="797243"/>
                    <a:pt x="328613" y="807720"/>
                    <a:pt x="316230" y="807720"/>
                  </a:cubicBezTo>
                  <a:cubicBezTo>
                    <a:pt x="304800" y="806768"/>
                    <a:pt x="295275" y="797243"/>
                    <a:pt x="295275" y="785813"/>
                  </a:cubicBezTo>
                  <a:lnTo>
                    <a:pt x="295275" y="230505"/>
                  </a:lnTo>
                  <a:cubicBezTo>
                    <a:pt x="295275" y="219075"/>
                    <a:pt x="304800" y="208598"/>
                    <a:pt x="317183" y="208598"/>
                  </a:cubicBezTo>
                  <a:cubicBezTo>
                    <a:pt x="328613" y="208598"/>
                    <a:pt x="339090" y="218123"/>
                    <a:pt x="339090" y="230505"/>
                  </a:cubicBezTo>
                  <a:lnTo>
                    <a:pt x="339090" y="785813"/>
                  </a:lnTo>
                  <a:close/>
                  <a:moveTo>
                    <a:pt x="421005" y="785813"/>
                  </a:moveTo>
                  <a:cubicBezTo>
                    <a:pt x="421005" y="797243"/>
                    <a:pt x="411480" y="807720"/>
                    <a:pt x="400050" y="807720"/>
                  </a:cubicBezTo>
                  <a:lnTo>
                    <a:pt x="400050" y="807720"/>
                  </a:lnTo>
                  <a:cubicBezTo>
                    <a:pt x="388620" y="807720"/>
                    <a:pt x="378143" y="798195"/>
                    <a:pt x="378143" y="785813"/>
                  </a:cubicBezTo>
                  <a:lnTo>
                    <a:pt x="378143" y="230505"/>
                  </a:lnTo>
                  <a:cubicBezTo>
                    <a:pt x="378143" y="219075"/>
                    <a:pt x="387668" y="208598"/>
                    <a:pt x="400050" y="208598"/>
                  </a:cubicBezTo>
                  <a:lnTo>
                    <a:pt x="400050" y="208598"/>
                  </a:lnTo>
                  <a:cubicBezTo>
                    <a:pt x="411480" y="208598"/>
                    <a:pt x="421005" y="218123"/>
                    <a:pt x="421005" y="230505"/>
                  </a:cubicBezTo>
                  <a:lnTo>
                    <a:pt x="421005" y="785813"/>
                  </a:lnTo>
                  <a:close/>
                  <a:moveTo>
                    <a:pt x="503873" y="785813"/>
                  </a:moveTo>
                  <a:cubicBezTo>
                    <a:pt x="503873" y="797243"/>
                    <a:pt x="494348" y="807720"/>
                    <a:pt x="481965" y="807720"/>
                  </a:cubicBezTo>
                  <a:cubicBezTo>
                    <a:pt x="470535" y="807720"/>
                    <a:pt x="460058" y="798195"/>
                    <a:pt x="460058" y="785813"/>
                  </a:cubicBezTo>
                  <a:lnTo>
                    <a:pt x="460058" y="230505"/>
                  </a:lnTo>
                  <a:cubicBezTo>
                    <a:pt x="460058" y="219075"/>
                    <a:pt x="469583" y="208598"/>
                    <a:pt x="481965" y="208598"/>
                  </a:cubicBezTo>
                  <a:cubicBezTo>
                    <a:pt x="493395" y="208598"/>
                    <a:pt x="503873" y="218123"/>
                    <a:pt x="503873" y="230505"/>
                  </a:cubicBezTo>
                  <a:lnTo>
                    <a:pt x="503873" y="7858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0638603-EF65-48A1-B718-86B5714C97D0}"/>
              </a:ext>
            </a:extLst>
          </p:cNvPr>
          <p:cNvGrpSpPr/>
          <p:nvPr/>
        </p:nvGrpSpPr>
        <p:grpSpPr>
          <a:xfrm rot="10800000">
            <a:off x="1942319" y="1328114"/>
            <a:ext cx="551608" cy="2044577"/>
            <a:chOff x="7734611" y="3897930"/>
            <a:chExt cx="723900" cy="2683192"/>
          </a:xfrm>
          <a:solidFill>
            <a:schemeClr val="accent4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522236-02EF-4ECA-9E60-8BA45E03A861}"/>
                </a:ext>
              </a:extLst>
            </p:cNvPr>
            <p:cNvSpPr/>
            <p:nvPr/>
          </p:nvSpPr>
          <p:spPr>
            <a:xfrm>
              <a:off x="8010930" y="5419072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2C7065-0691-403C-AEDF-5C2850CE2518}"/>
                </a:ext>
              </a:extLst>
            </p:cNvPr>
            <p:cNvSpPr/>
            <p:nvPr/>
          </p:nvSpPr>
          <p:spPr>
            <a:xfrm>
              <a:off x="8056650" y="4774230"/>
              <a:ext cx="85725" cy="752475"/>
            </a:xfrm>
            <a:custGeom>
              <a:avLst/>
              <a:gdLst>
                <a:gd name="connsiteX0" fmla="*/ 0 w 85725"/>
                <a:gd name="connsiteY0" fmla="*/ 0 h 752475"/>
                <a:gd name="connsiteX1" fmla="*/ 90488 w 85725"/>
                <a:gd name="connsiteY1" fmla="*/ 0 h 752475"/>
                <a:gd name="connsiteX2" fmla="*/ 90488 w 85725"/>
                <a:gd name="connsiteY2" fmla="*/ 755333 h 752475"/>
                <a:gd name="connsiteX3" fmla="*/ 0 w 85725"/>
                <a:gd name="connsiteY3" fmla="*/ 75533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52475">
                  <a:moveTo>
                    <a:pt x="0" y="0"/>
                  </a:moveTo>
                  <a:lnTo>
                    <a:pt x="90488" y="0"/>
                  </a:lnTo>
                  <a:lnTo>
                    <a:pt x="90488" y="755333"/>
                  </a:lnTo>
                  <a:lnTo>
                    <a:pt x="0" y="755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3429CC-92FD-46EE-9FDD-8F34498C7E48}"/>
                </a:ext>
              </a:extLst>
            </p:cNvPr>
            <p:cNvSpPr/>
            <p:nvPr/>
          </p:nvSpPr>
          <p:spPr>
            <a:xfrm>
              <a:off x="7734611" y="3897930"/>
              <a:ext cx="723900" cy="885825"/>
            </a:xfrm>
            <a:custGeom>
              <a:avLst/>
              <a:gdLst>
                <a:gd name="connsiteX0" fmla="*/ 499204 w 723900"/>
                <a:gd name="connsiteY0" fmla="*/ 0 h 885825"/>
                <a:gd name="connsiteX1" fmla="*/ 229647 w 723900"/>
                <a:gd name="connsiteY1" fmla="*/ 0 h 885825"/>
                <a:gd name="connsiteX2" fmla="*/ 1047 w 723900"/>
                <a:gd name="connsiteY2" fmla="*/ 228600 h 885825"/>
                <a:gd name="connsiteX3" fmla="*/ 39147 w 723900"/>
                <a:gd name="connsiteY3" fmla="*/ 783908 h 885825"/>
                <a:gd name="connsiteX4" fmla="*/ 143922 w 723900"/>
                <a:gd name="connsiteY4" fmla="*/ 888683 h 885825"/>
                <a:gd name="connsiteX5" fmla="*/ 583977 w 723900"/>
                <a:gd name="connsiteY5" fmla="*/ 888683 h 885825"/>
                <a:gd name="connsiteX6" fmla="*/ 688752 w 723900"/>
                <a:gd name="connsiteY6" fmla="*/ 783908 h 885825"/>
                <a:gd name="connsiteX7" fmla="*/ 726852 w 723900"/>
                <a:gd name="connsiteY7" fmla="*/ 228600 h 885825"/>
                <a:gd name="connsiteX8" fmla="*/ 499204 w 723900"/>
                <a:gd name="connsiteY8" fmla="*/ 0 h 885825"/>
                <a:gd name="connsiteX9" fmla="*/ 173449 w 723900"/>
                <a:gd name="connsiteY9" fmla="*/ 782955 h 885825"/>
                <a:gd name="connsiteX10" fmla="*/ 144874 w 723900"/>
                <a:gd name="connsiteY10" fmla="*/ 806768 h 885825"/>
                <a:gd name="connsiteX11" fmla="*/ 116299 w 723900"/>
                <a:gd name="connsiteY11" fmla="*/ 782955 h 885825"/>
                <a:gd name="connsiteX12" fmla="*/ 116299 w 723900"/>
                <a:gd name="connsiteY12" fmla="*/ 165735 h 885825"/>
                <a:gd name="connsiteX13" fmla="*/ 144874 w 723900"/>
                <a:gd name="connsiteY13" fmla="*/ 141923 h 885825"/>
                <a:gd name="connsiteX14" fmla="*/ 173449 w 723900"/>
                <a:gd name="connsiteY14" fmla="*/ 165735 h 885825"/>
                <a:gd name="connsiteX15" fmla="*/ 173449 w 723900"/>
                <a:gd name="connsiteY15" fmla="*/ 782955 h 885825"/>
                <a:gd name="connsiteX16" fmla="*/ 284891 w 723900"/>
                <a:gd name="connsiteY16" fmla="*/ 782955 h 885825"/>
                <a:gd name="connsiteX17" fmla="*/ 256316 w 723900"/>
                <a:gd name="connsiteY17" fmla="*/ 806768 h 885825"/>
                <a:gd name="connsiteX18" fmla="*/ 227741 w 723900"/>
                <a:gd name="connsiteY18" fmla="*/ 782955 h 885825"/>
                <a:gd name="connsiteX19" fmla="*/ 227741 w 723900"/>
                <a:gd name="connsiteY19" fmla="*/ 165735 h 885825"/>
                <a:gd name="connsiteX20" fmla="*/ 256316 w 723900"/>
                <a:gd name="connsiteY20" fmla="*/ 141923 h 885825"/>
                <a:gd name="connsiteX21" fmla="*/ 284891 w 723900"/>
                <a:gd name="connsiteY21" fmla="*/ 165735 h 885825"/>
                <a:gd name="connsiteX22" fmla="*/ 284891 w 723900"/>
                <a:gd name="connsiteY22" fmla="*/ 782955 h 885825"/>
                <a:gd name="connsiteX23" fmla="*/ 396334 w 723900"/>
                <a:gd name="connsiteY23" fmla="*/ 782955 h 885825"/>
                <a:gd name="connsiteX24" fmla="*/ 367759 w 723900"/>
                <a:gd name="connsiteY24" fmla="*/ 806768 h 885825"/>
                <a:gd name="connsiteX25" fmla="*/ 339184 w 723900"/>
                <a:gd name="connsiteY25" fmla="*/ 782955 h 885825"/>
                <a:gd name="connsiteX26" fmla="*/ 339184 w 723900"/>
                <a:gd name="connsiteY26" fmla="*/ 165735 h 885825"/>
                <a:gd name="connsiteX27" fmla="*/ 367759 w 723900"/>
                <a:gd name="connsiteY27" fmla="*/ 141923 h 885825"/>
                <a:gd name="connsiteX28" fmla="*/ 396334 w 723900"/>
                <a:gd name="connsiteY28" fmla="*/ 165735 h 885825"/>
                <a:gd name="connsiteX29" fmla="*/ 396334 w 723900"/>
                <a:gd name="connsiteY29" fmla="*/ 782955 h 885825"/>
                <a:gd name="connsiteX30" fmla="*/ 507777 w 723900"/>
                <a:gd name="connsiteY30" fmla="*/ 782955 h 885825"/>
                <a:gd name="connsiteX31" fmla="*/ 479202 w 723900"/>
                <a:gd name="connsiteY31" fmla="*/ 806768 h 885825"/>
                <a:gd name="connsiteX32" fmla="*/ 479202 w 723900"/>
                <a:gd name="connsiteY32" fmla="*/ 806768 h 885825"/>
                <a:gd name="connsiteX33" fmla="*/ 450627 w 723900"/>
                <a:gd name="connsiteY33" fmla="*/ 782955 h 885825"/>
                <a:gd name="connsiteX34" fmla="*/ 450627 w 723900"/>
                <a:gd name="connsiteY34" fmla="*/ 165735 h 885825"/>
                <a:gd name="connsiteX35" fmla="*/ 479202 w 723900"/>
                <a:gd name="connsiteY35" fmla="*/ 141923 h 885825"/>
                <a:gd name="connsiteX36" fmla="*/ 479202 w 723900"/>
                <a:gd name="connsiteY36" fmla="*/ 141923 h 885825"/>
                <a:gd name="connsiteX37" fmla="*/ 507777 w 723900"/>
                <a:gd name="connsiteY37" fmla="*/ 165735 h 885825"/>
                <a:gd name="connsiteX38" fmla="*/ 507777 w 723900"/>
                <a:gd name="connsiteY38" fmla="*/ 782955 h 885825"/>
                <a:gd name="connsiteX39" fmla="*/ 619219 w 723900"/>
                <a:gd name="connsiteY39" fmla="*/ 782955 h 885825"/>
                <a:gd name="connsiteX40" fmla="*/ 590644 w 723900"/>
                <a:gd name="connsiteY40" fmla="*/ 806768 h 885825"/>
                <a:gd name="connsiteX41" fmla="*/ 562069 w 723900"/>
                <a:gd name="connsiteY41" fmla="*/ 782955 h 885825"/>
                <a:gd name="connsiteX42" fmla="*/ 562069 w 723900"/>
                <a:gd name="connsiteY42" fmla="*/ 165735 h 885825"/>
                <a:gd name="connsiteX43" fmla="*/ 590644 w 723900"/>
                <a:gd name="connsiteY43" fmla="*/ 141923 h 885825"/>
                <a:gd name="connsiteX44" fmla="*/ 619219 w 723900"/>
                <a:gd name="connsiteY44" fmla="*/ 165735 h 885825"/>
                <a:gd name="connsiteX45" fmla="*/ 619219 w 723900"/>
                <a:gd name="connsiteY45" fmla="*/ 782955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23900" h="885825">
                  <a:moveTo>
                    <a:pt x="499204" y="0"/>
                  </a:moveTo>
                  <a:lnTo>
                    <a:pt x="229647" y="0"/>
                  </a:lnTo>
                  <a:cubicBezTo>
                    <a:pt x="103916" y="0"/>
                    <a:pt x="-12289" y="34290"/>
                    <a:pt x="1047" y="228600"/>
                  </a:cubicBezTo>
                  <a:lnTo>
                    <a:pt x="39147" y="783908"/>
                  </a:lnTo>
                  <a:cubicBezTo>
                    <a:pt x="39147" y="842010"/>
                    <a:pt x="86772" y="888683"/>
                    <a:pt x="143922" y="888683"/>
                  </a:cubicBezTo>
                  <a:lnTo>
                    <a:pt x="583977" y="888683"/>
                  </a:lnTo>
                  <a:cubicBezTo>
                    <a:pt x="642079" y="888683"/>
                    <a:pt x="688752" y="841058"/>
                    <a:pt x="688752" y="783908"/>
                  </a:cubicBezTo>
                  <a:lnTo>
                    <a:pt x="726852" y="228600"/>
                  </a:lnTo>
                  <a:cubicBezTo>
                    <a:pt x="743044" y="36195"/>
                    <a:pt x="624934" y="0"/>
                    <a:pt x="499204" y="0"/>
                  </a:cubicBezTo>
                  <a:close/>
                  <a:moveTo>
                    <a:pt x="173449" y="782955"/>
                  </a:moveTo>
                  <a:cubicBezTo>
                    <a:pt x="173449" y="796290"/>
                    <a:pt x="160114" y="806768"/>
                    <a:pt x="144874" y="806768"/>
                  </a:cubicBezTo>
                  <a:cubicBezTo>
                    <a:pt x="128681" y="806768"/>
                    <a:pt x="116299" y="796290"/>
                    <a:pt x="116299" y="782955"/>
                  </a:cubicBezTo>
                  <a:lnTo>
                    <a:pt x="116299" y="165735"/>
                  </a:lnTo>
                  <a:cubicBezTo>
                    <a:pt x="116299" y="152400"/>
                    <a:pt x="129634" y="141923"/>
                    <a:pt x="144874" y="141923"/>
                  </a:cubicBezTo>
                  <a:cubicBezTo>
                    <a:pt x="161066" y="141923"/>
                    <a:pt x="173449" y="152400"/>
                    <a:pt x="173449" y="165735"/>
                  </a:cubicBezTo>
                  <a:lnTo>
                    <a:pt x="173449" y="782955"/>
                  </a:lnTo>
                  <a:close/>
                  <a:moveTo>
                    <a:pt x="284891" y="782955"/>
                  </a:moveTo>
                  <a:cubicBezTo>
                    <a:pt x="284891" y="796290"/>
                    <a:pt x="271556" y="806768"/>
                    <a:pt x="256316" y="806768"/>
                  </a:cubicBezTo>
                  <a:cubicBezTo>
                    <a:pt x="240124" y="806768"/>
                    <a:pt x="227741" y="796290"/>
                    <a:pt x="227741" y="782955"/>
                  </a:cubicBezTo>
                  <a:lnTo>
                    <a:pt x="227741" y="165735"/>
                  </a:lnTo>
                  <a:cubicBezTo>
                    <a:pt x="227741" y="152400"/>
                    <a:pt x="241077" y="141923"/>
                    <a:pt x="256316" y="141923"/>
                  </a:cubicBezTo>
                  <a:cubicBezTo>
                    <a:pt x="272509" y="141923"/>
                    <a:pt x="284891" y="152400"/>
                    <a:pt x="284891" y="165735"/>
                  </a:cubicBezTo>
                  <a:lnTo>
                    <a:pt x="284891" y="782955"/>
                  </a:lnTo>
                  <a:close/>
                  <a:moveTo>
                    <a:pt x="396334" y="782955"/>
                  </a:moveTo>
                  <a:cubicBezTo>
                    <a:pt x="396334" y="796290"/>
                    <a:pt x="382999" y="806768"/>
                    <a:pt x="367759" y="806768"/>
                  </a:cubicBezTo>
                  <a:cubicBezTo>
                    <a:pt x="351566" y="806768"/>
                    <a:pt x="339184" y="796290"/>
                    <a:pt x="339184" y="782955"/>
                  </a:cubicBezTo>
                  <a:lnTo>
                    <a:pt x="339184" y="165735"/>
                  </a:lnTo>
                  <a:cubicBezTo>
                    <a:pt x="339184" y="152400"/>
                    <a:pt x="352519" y="141923"/>
                    <a:pt x="367759" y="141923"/>
                  </a:cubicBezTo>
                  <a:cubicBezTo>
                    <a:pt x="383952" y="141923"/>
                    <a:pt x="396334" y="152400"/>
                    <a:pt x="396334" y="165735"/>
                  </a:cubicBezTo>
                  <a:lnTo>
                    <a:pt x="396334" y="782955"/>
                  </a:lnTo>
                  <a:close/>
                  <a:moveTo>
                    <a:pt x="507777" y="782955"/>
                  </a:moveTo>
                  <a:cubicBezTo>
                    <a:pt x="507777" y="796290"/>
                    <a:pt x="494441" y="806768"/>
                    <a:pt x="479202" y="806768"/>
                  </a:cubicBezTo>
                  <a:lnTo>
                    <a:pt x="479202" y="806768"/>
                  </a:lnTo>
                  <a:cubicBezTo>
                    <a:pt x="463009" y="806768"/>
                    <a:pt x="450627" y="796290"/>
                    <a:pt x="450627" y="782955"/>
                  </a:cubicBezTo>
                  <a:lnTo>
                    <a:pt x="450627" y="165735"/>
                  </a:lnTo>
                  <a:cubicBezTo>
                    <a:pt x="450627" y="152400"/>
                    <a:pt x="463961" y="141923"/>
                    <a:pt x="479202" y="141923"/>
                  </a:cubicBezTo>
                  <a:lnTo>
                    <a:pt x="479202" y="141923"/>
                  </a:lnTo>
                  <a:cubicBezTo>
                    <a:pt x="495394" y="141923"/>
                    <a:pt x="507777" y="152400"/>
                    <a:pt x="507777" y="165735"/>
                  </a:cubicBezTo>
                  <a:lnTo>
                    <a:pt x="507777" y="782955"/>
                  </a:lnTo>
                  <a:close/>
                  <a:moveTo>
                    <a:pt x="619219" y="782955"/>
                  </a:moveTo>
                  <a:cubicBezTo>
                    <a:pt x="619219" y="796290"/>
                    <a:pt x="605884" y="806768"/>
                    <a:pt x="590644" y="806768"/>
                  </a:cubicBezTo>
                  <a:cubicBezTo>
                    <a:pt x="574452" y="806768"/>
                    <a:pt x="562069" y="796290"/>
                    <a:pt x="562069" y="782955"/>
                  </a:cubicBezTo>
                  <a:lnTo>
                    <a:pt x="562069" y="165735"/>
                  </a:lnTo>
                  <a:cubicBezTo>
                    <a:pt x="562069" y="152400"/>
                    <a:pt x="575404" y="141923"/>
                    <a:pt x="590644" y="141923"/>
                  </a:cubicBezTo>
                  <a:cubicBezTo>
                    <a:pt x="606836" y="141923"/>
                    <a:pt x="619219" y="152400"/>
                    <a:pt x="619219" y="165735"/>
                  </a:cubicBezTo>
                  <a:lnTo>
                    <a:pt x="619219" y="7829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28D193-E44C-4FC7-BAB7-44A8727F2B61}"/>
              </a:ext>
            </a:extLst>
          </p:cNvPr>
          <p:cNvGrpSpPr/>
          <p:nvPr/>
        </p:nvGrpSpPr>
        <p:grpSpPr>
          <a:xfrm rot="10800000">
            <a:off x="1329188" y="1328114"/>
            <a:ext cx="406448" cy="2010465"/>
            <a:chOff x="6983182" y="3979845"/>
            <a:chExt cx="533400" cy="2638425"/>
          </a:xfrm>
          <a:solidFill>
            <a:schemeClr val="accent4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D3DBD4-EAF5-4E1E-B649-F2DEE4FFE61C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8DE14C-DF30-4AB8-8299-F3BA09729660}"/>
                </a:ext>
              </a:extLst>
            </p:cNvPr>
            <p:cNvSpPr/>
            <p:nvPr/>
          </p:nvSpPr>
          <p:spPr>
            <a:xfrm>
              <a:off x="7197495" y="4812330"/>
              <a:ext cx="85725" cy="752475"/>
            </a:xfrm>
            <a:custGeom>
              <a:avLst/>
              <a:gdLst>
                <a:gd name="connsiteX0" fmla="*/ 0 w 85725"/>
                <a:gd name="connsiteY0" fmla="*/ 0 h 752475"/>
                <a:gd name="connsiteX1" fmla="*/ 90487 w 85725"/>
                <a:gd name="connsiteY1" fmla="*/ 0 h 752475"/>
                <a:gd name="connsiteX2" fmla="*/ 90487 w 85725"/>
                <a:gd name="connsiteY2" fmla="*/ 755333 h 752475"/>
                <a:gd name="connsiteX3" fmla="*/ 0 w 85725"/>
                <a:gd name="connsiteY3" fmla="*/ 75533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52475">
                  <a:moveTo>
                    <a:pt x="0" y="0"/>
                  </a:moveTo>
                  <a:lnTo>
                    <a:pt x="90487" y="0"/>
                  </a:lnTo>
                  <a:lnTo>
                    <a:pt x="90487" y="755333"/>
                  </a:lnTo>
                  <a:lnTo>
                    <a:pt x="0" y="755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49A666-E7B6-4DA3-A20B-46D1D05AA690}"/>
                </a:ext>
              </a:extLst>
            </p:cNvPr>
            <p:cNvSpPr/>
            <p:nvPr/>
          </p:nvSpPr>
          <p:spPr>
            <a:xfrm>
              <a:off x="6983182" y="3979845"/>
              <a:ext cx="533400" cy="847725"/>
            </a:xfrm>
            <a:custGeom>
              <a:avLst/>
              <a:gdLst>
                <a:gd name="connsiteX0" fmla="*/ 452438 w 533400"/>
                <a:gd name="connsiteY0" fmla="*/ 857250 h 847725"/>
                <a:gd name="connsiteX1" fmla="*/ 81915 w 533400"/>
                <a:gd name="connsiteY1" fmla="*/ 857250 h 847725"/>
                <a:gd name="connsiteX2" fmla="*/ 0 w 533400"/>
                <a:gd name="connsiteY2" fmla="*/ 775335 h 847725"/>
                <a:gd name="connsiteX3" fmla="*/ 0 w 533400"/>
                <a:gd name="connsiteY3" fmla="*/ 324803 h 847725"/>
                <a:gd name="connsiteX4" fmla="*/ 324803 w 533400"/>
                <a:gd name="connsiteY4" fmla="*/ 0 h 847725"/>
                <a:gd name="connsiteX5" fmla="*/ 474345 w 533400"/>
                <a:gd name="connsiteY5" fmla="*/ 0 h 847725"/>
                <a:gd name="connsiteX6" fmla="*/ 533400 w 533400"/>
                <a:gd name="connsiteY6" fmla="*/ 59055 h 847725"/>
                <a:gd name="connsiteX7" fmla="*/ 533400 w 533400"/>
                <a:gd name="connsiteY7" fmla="*/ 776288 h 847725"/>
                <a:gd name="connsiteX8" fmla="*/ 452438 w 533400"/>
                <a:gd name="connsiteY8" fmla="*/ 85725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847725">
                  <a:moveTo>
                    <a:pt x="452438" y="857250"/>
                  </a:move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68FBFD-3287-4825-8CBF-B516A465314A}"/>
              </a:ext>
            </a:extLst>
          </p:cNvPr>
          <p:cNvSpPr/>
          <p:nvPr/>
        </p:nvSpPr>
        <p:spPr>
          <a:xfrm rot="10800000">
            <a:off x="2700610" y="1328114"/>
            <a:ext cx="518467" cy="2032055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1A6635-1FEC-433C-A013-214907096AFA}"/>
              </a:ext>
            </a:extLst>
          </p:cNvPr>
          <p:cNvSpPr/>
          <p:nvPr/>
        </p:nvSpPr>
        <p:spPr>
          <a:xfrm rot="10800000">
            <a:off x="4674459" y="1328114"/>
            <a:ext cx="457200" cy="162877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807812-B118-4BD8-B863-70D7D04B6869}"/>
              </a:ext>
            </a:extLst>
          </p:cNvPr>
          <p:cNvSpPr/>
          <p:nvPr/>
        </p:nvSpPr>
        <p:spPr>
          <a:xfrm rot="10800000">
            <a:off x="4220126" y="1328114"/>
            <a:ext cx="247650" cy="1552575"/>
          </a:xfrm>
          <a:custGeom>
            <a:avLst/>
            <a:gdLst>
              <a:gd name="connsiteX0" fmla="*/ 247650 w 247650"/>
              <a:gd name="connsiteY0" fmla="*/ 1469035 h 1552575"/>
              <a:gd name="connsiteX1" fmla="*/ 230505 w 247650"/>
              <a:gd name="connsiteY1" fmla="*/ 614642 h 1552575"/>
              <a:gd name="connsiteX2" fmla="*/ 219075 w 247650"/>
              <a:gd name="connsiteY2" fmla="*/ 285077 h 1552575"/>
              <a:gd name="connsiteX3" fmla="*/ 104775 w 247650"/>
              <a:gd name="connsiteY3" fmla="*/ 31712 h 1552575"/>
              <a:gd name="connsiteX4" fmla="*/ 67627 w 247650"/>
              <a:gd name="connsiteY4" fmla="*/ 4090 h 1552575"/>
              <a:gd name="connsiteX5" fmla="*/ 0 w 247650"/>
              <a:gd name="connsiteY5" fmla="*/ 867055 h 1552575"/>
              <a:gd name="connsiteX6" fmla="*/ 89535 w 247650"/>
              <a:gd name="connsiteY6" fmla="*/ 982307 h 1552575"/>
              <a:gd name="connsiteX7" fmla="*/ 151448 w 247650"/>
              <a:gd name="connsiteY7" fmla="*/ 1058507 h 1552575"/>
              <a:gd name="connsiteX8" fmla="*/ 137160 w 247650"/>
              <a:gd name="connsiteY8" fmla="*/ 1173760 h 1552575"/>
              <a:gd name="connsiteX9" fmla="*/ 133350 w 247650"/>
              <a:gd name="connsiteY9" fmla="*/ 1442365 h 1552575"/>
              <a:gd name="connsiteX10" fmla="*/ 108585 w 247650"/>
              <a:gd name="connsiteY10" fmla="*/ 1493800 h 1552575"/>
              <a:gd name="connsiteX11" fmla="*/ 175260 w 247650"/>
              <a:gd name="connsiteY11" fmla="*/ 1560475 h 1552575"/>
              <a:gd name="connsiteX12" fmla="*/ 196215 w 247650"/>
              <a:gd name="connsiteY12" fmla="*/ 1556665 h 1552575"/>
              <a:gd name="connsiteX13" fmla="*/ 239077 w 247650"/>
              <a:gd name="connsiteY13" fmla="*/ 1527137 h 1552575"/>
              <a:gd name="connsiteX14" fmla="*/ 240983 w 247650"/>
              <a:gd name="connsiteY14" fmla="*/ 1524280 h 1552575"/>
              <a:gd name="connsiteX15" fmla="*/ 247650 w 247650"/>
              <a:gd name="connsiteY15" fmla="*/ 1469035 h 1552575"/>
              <a:gd name="connsiteX16" fmla="*/ 205740 w 247650"/>
              <a:gd name="connsiteY16" fmla="*/ 1431887 h 1552575"/>
              <a:gd name="connsiteX17" fmla="*/ 175260 w 247650"/>
              <a:gd name="connsiteY17" fmla="*/ 1429030 h 1552575"/>
              <a:gd name="connsiteX18" fmla="*/ 178117 w 247650"/>
              <a:gd name="connsiteY18" fmla="*/ 1398550 h 1552575"/>
              <a:gd name="connsiteX19" fmla="*/ 208598 w 247650"/>
              <a:gd name="connsiteY19" fmla="*/ 1401407 h 1552575"/>
              <a:gd name="connsiteX20" fmla="*/ 205740 w 247650"/>
              <a:gd name="connsiteY20" fmla="*/ 1431887 h 1552575"/>
              <a:gd name="connsiteX21" fmla="*/ 205740 w 247650"/>
              <a:gd name="connsiteY21" fmla="*/ 1269962 h 1552575"/>
              <a:gd name="connsiteX22" fmla="*/ 175260 w 247650"/>
              <a:gd name="connsiteY22" fmla="*/ 1267105 h 1552575"/>
              <a:gd name="connsiteX23" fmla="*/ 178117 w 247650"/>
              <a:gd name="connsiteY23" fmla="*/ 1236625 h 1552575"/>
              <a:gd name="connsiteX24" fmla="*/ 208598 w 247650"/>
              <a:gd name="connsiteY24" fmla="*/ 1239482 h 1552575"/>
              <a:gd name="connsiteX25" fmla="*/ 205740 w 247650"/>
              <a:gd name="connsiteY25" fmla="*/ 1269962 h 1552575"/>
              <a:gd name="connsiteX26" fmla="*/ 205740 w 247650"/>
              <a:gd name="connsiteY26" fmla="*/ 1108037 h 1552575"/>
              <a:gd name="connsiteX27" fmla="*/ 175260 w 247650"/>
              <a:gd name="connsiteY27" fmla="*/ 1105180 h 1552575"/>
              <a:gd name="connsiteX28" fmla="*/ 178117 w 247650"/>
              <a:gd name="connsiteY28" fmla="*/ 1074700 h 1552575"/>
              <a:gd name="connsiteX29" fmla="*/ 208598 w 247650"/>
              <a:gd name="connsiteY29" fmla="*/ 1077557 h 1552575"/>
              <a:gd name="connsiteX30" fmla="*/ 205740 w 247650"/>
              <a:gd name="connsiteY30" fmla="*/ 1108037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7650" h="1552575">
                <a:moveTo>
                  <a:pt x="247650" y="1469035"/>
                </a:moveTo>
                <a:cubicBezTo>
                  <a:pt x="241935" y="1179475"/>
                  <a:pt x="234315" y="905155"/>
                  <a:pt x="230505" y="614642"/>
                </a:cubicBezTo>
                <a:cubicBezTo>
                  <a:pt x="228600" y="504152"/>
                  <a:pt x="231458" y="394615"/>
                  <a:pt x="219075" y="285077"/>
                </a:cubicBezTo>
                <a:cubicBezTo>
                  <a:pt x="215265" y="186970"/>
                  <a:pt x="170498" y="103150"/>
                  <a:pt x="104775" y="31712"/>
                </a:cubicBezTo>
                <a:cubicBezTo>
                  <a:pt x="94298" y="20282"/>
                  <a:pt x="72390" y="-11150"/>
                  <a:pt x="67627" y="4090"/>
                </a:cubicBezTo>
                <a:cubicBezTo>
                  <a:pt x="36195" y="104102"/>
                  <a:pt x="0" y="592735"/>
                  <a:pt x="0" y="867055"/>
                </a:cubicBezTo>
                <a:cubicBezTo>
                  <a:pt x="0" y="959447"/>
                  <a:pt x="0" y="961352"/>
                  <a:pt x="89535" y="982307"/>
                </a:cubicBezTo>
                <a:cubicBezTo>
                  <a:pt x="133350" y="992785"/>
                  <a:pt x="160020" y="1014692"/>
                  <a:pt x="151448" y="1058507"/>
                </a:cubicBezTo>
                <a:cubicBezTo>
                  <a:pt x="144780" y="1096607"/>
                  <a:pt x="141923" y="1135660"/>
                  <a:pt x="137160" y="1173760"/>
                </a:cubicBezTo>
                <a:cubicBezTo>
                  <a:pt x="124777" y="1269010"/>
                  <a:pt x="138113" y="1348067"/>
                  <a:pt x="133350" y="1442365"/>
                </a:cubicBezTo>
                <a:cubicBezTo>
                  <a:pt x="118110" y="1454747"/>
                  <a:pt x="108585" y="1472845"/>
                  <a:pt x="108585" y="1493800"/>
                </a:cubicBezTo>
                <a:cubicBezTo>
                  <a:pt x="108585" y="1530947"/>
                  <a:pt x="138113" y="1560475"/>
                  <a:pt x="175260" y="1560475"/>
                </a:cubicBezTo>
                <a:cubicBezTo>
                  <a:pt x="182880" y="1560475"/>
                  <a:pt x="189548" y="1559522"/>
                  <a:pt x="196215" y="1556665"/>
                </a:cubicBezTo>
                <a:cubicBezTo>
                  <a:pt x="212408" y="1551902"/>
                  <a:pt x="227648" y="1542377"/>
                  <a:pt x="239077" y="1527137"/>
                </a:cubicBezTo>
                <a:cubicBezTo>
                  <a:pt x="240030" y="1526185"/>
                  <a:pt x="240983" y="1525232"/>
                  <a:pt x="240983" y="1524280"/>
                </a:cubicBezTo>
                <a:cubicBezTo>
                  <a:pt x="251460" y="1507135"/>
                  <a:pt x="247650" y="1488085"/>
                  <a:pt x="247650" y="1469035"/>
                </a:cubicBezTo>
                <a:close/>
                <a:moveTo>
                  <a:pt x="205740" y="1431887"/>
                </a:moveTo>
                <a:cubicBezTo>
                  <a:pt x="196215" y="1439507"/>
                  <a:pt x="182880" y="1438555"/>
                  <a:pt x="175260" y="1429030"/>
                </a:cubicBezTo>
                <a:cubicBezTo>
                  <a:pt x="167640" y="1419505"/>
                  <a:pt x="168592" y="1406170"/>
                  <a:pt x="178117" y="1398550"/>
                </a:cubicBezTo>
                <a:cubicBezTo>
                  <a:pt x="187642" y="1390930"/>
                  <a:pt x="200977" y="1391882"/>
                  <a:pt x="208598" y="1401407"/>
                </a:cubicBezTo>
                <a:cubicBezTo>
                  <a:pt x="216217" y="1409980"/>
                  <a:pt x="215265" y="1424267"/>
                  <a:pt x="205740" y="1431887"/>
                </a:cubicBezTo>
                <a:close/>
                <a:moveTo>
                  <a:pt x="205740" y="1269962"/>
                </a:moveTo>
                <a:cubicBezTo>
                  <a:pt x="196215" y="1277582"/>
                  <a:pt x="182880" y="1276630"/>
                  <a:pt x="175260" y="1267105"/>
                </a:cubicBezTo>
                <a:cubicBezTo>
                  <a:pt x="167640" y="1257580"/>
                  <a:pt x="168592" y="1244245"/>
                  <a:pt x="178117" y="1236625"/>
                </a:cubicBezTo>
                <a:cubicBezTo>
                  <a:pt x="187642" y="1229005"/>
                  <a:pt x="200977" y="1229957"/>
                  <a:pt x="208598" y="1239482"/>
                </a:cubicBezTo>
                <a:cubicBezTo>
                  <a:pt x="216217" y="1248055"/>
                  <a:pt x="215265" y="1262342"/>
                  <a:pt x="205740" y="1269962"/>
                </a:cubicBezTo>
                <a:close/>
                <a:moveTo>
                  <a:pt x="205740" y="1108037"/>
                </a:moveTo>
                <a:cubicBezTo>
                  <a:pt x="196215" y="1115657"/>
                  <a:pt x="182880" y="1114705"/>
                  <a:pt x="175260" y="1105180"/>
                </a:cubicBezTo>
                <a:cubicBezTo>
                  <a:pt x="167640" y="1095655"/>
                  <a:pt x="168592" y="1082320"/>
                  <a:pt x="178117" y="1074700"/>
                </a:cubicBezTo>
                <a:cubicBezTo>
                  <a:pt x="187642" y="1067080"/>
                  <a:pt x="200977" y="1068032"/>
                  <a:pt x="208598" y="1077557"/>
                </a:cubicBezTo>
                <a:cubicBezTo>
                  <a:pt x="216217" y="1086130"/>
                  <a:pt x="215265" y="1100417"/>
                  <a:pt x="205740" y="110803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002F80-CDAA-4AC2-8808-F3C685C3B6D7}"/>
              </a:ext>
            </a:extLst>
          </p:cNvPr>
          <p:cNvSpPr/>
          <p:nvPr/>
        </p:nvSpPr>
        <p:spPr>
          <a:xfrm rot="10800000">
            <a:off x="3794368" y="1328114"/>
            <a:ext cx="219075" cy="1609725"/>
          </a:xfrm>
          <a:custGeom>
            <a:avLst/>
            <a:gdLst>
              <a:gd name="connsiteX0" fmla="*/ 227120 w 219075"/>
              <a:gd name="connsiteY0" fmla="*/ 420053 h 1609725"/>
              <a:gd name="connsiteX1" fmla="*/ 189020 w 219075"/>
              <a:gd name="connsiteY1" fmla="*/ 0 h 1609725"/>
              <a:gd name="connsiteX2" fmla="*/ 92817 w 219075"/>
              <a:gd name="connsiteY2" fmla="*/ 216217 h 1609725"/>
              <a:gd name="connsiteX3" fmla="*/ 425 w 219075"/>
              <a:gd name="connsiteY3" fmla="*/ 960120 h 1609725"/>
              <a:gd name="connsiteX4" fmla="*/ 38525 w 219075"/>
              <a:gd name="connsiteY4" fmla="*/ 1005840 h 1609725"/>
              <a:gd name="connsiteX5" fmla="*/ 116630 w 219075"/>
              <a:gd name="connsiteY5" fmla="*/ 1044893 h 1609725"/>
              <a:gd name="connsiteX6" fmla="*/ 121392 w 219075"/>
              <a:gd name="connsiteY6" fmla="*/ 1044893 h 1609725"/>
              <a:gd name="connsiteX7" fmla="*/ 120440 w 219075"/>
              <a:gd name="connsiteY7" fmla="*/ 1071563 h 1609725"/>
              <a:gd name="connsiteX8" fmla="*/ 105200 w 219075"/>
              <a:gd name="connsiteY8" fmla="*/ 1196340 h 1609725"/>
              <a:gd name="connsiteX9" fmla="*/ 101390 w 219075"/>
              <a:gd name="connsiteY9" fmla="*/ 1486853 h 1609725"/>
              <a:gd name="connsiteX10" fmla="*/ 74720 w 219075"/>
              <a:gd name="connsiteY10" fmla="*/ 1542098 h 1609725"/>
              <a:gd name="connsiteX11" fmla="*/ 146157 w 219075"/>
              <a:gd name="connsiteY11" fmla="*/ 1613535 h 1609725"/>
              <a:gd name="connsiteX12" fmla="*/ 169017 w 219075"/>
              <a:gd name="connsiteY12" fmla="*/ 1609725 h 1609725"/>
              <a:gd name="connsiteX13" fmla="*/ 214737 w 219075"/>
              <a:gd name="connsiteY13" fmla="*/ 1577340 h 1609725"/>
              <a:gd name="connsiteX14" fmla="*/ 216642 w 219075"/>
              <a:gd name="connsiteY14" fmla="*/ 1573530 h 1609725"/>
              <a:gd name="connsiteX15" fmla="*/ 222357 w 219075"/>
              <a:gd name="connsiteY15" fmla="*/ 1513523 h 1609725"/>
              <a:gd name="connsiteX16" fmla="*/ 211880 w 219075"/>
              <a:gd name="connsiteY16" fmla="*/ 1043940 h 1609725"/>
              <a:gd name="connsiteX17" fmla="*/ 212832 w 219075"/>
              <a:gd name="connsiteY17" fmla="*/ 1043940 h 1609725"/>
              <a:gd name="connsiteX18" fmla="*/ 227120 w 219075"/>
              <a:gd name="connsiteY18" fmla="*/ 420053 h 1609725"/>
              <a:gd name="connsiteX19" fmla="*/ 178542 w 219075"/>
              <a:gd name="connsiteY19" fmla="*/ 1473518 h 1609725"/>
              <a:gd name="connsiteX20" fmla="*/ 146157 w 219075"/>
              <a:gd name="connsiteY20" fmla="*/ 1470660 h 1609725"/>
              <a:gd name="connsiteX21" fmla="*/ 149015 w 219075"/>
              <a:gd name="connsiteY21" fmla="*/ 1438275 h 1609725"/>
              <a:gd name="connsiteX22" fmla="*/ 181400 w 219075"/>
              <a:gd name="connsiteY22" fmla="*/ 1441133 h 1609725"/>
              <a:gd name="connsiteX23" fmla="*/ 178542 w 219075"/>
              <a:gd name="connsiteY23" fmla="*/ 1473518 h 1609725"/>
              <a:gd name="connsiteX24" fmla="*/ 178542 w 219075"/>
              <a:gd name="connsiteY24" fmla="*/ 1298258 h 1609725"/>
              <a:gd name="connsiteX25" fmla="*/ 146157 w 219075"/>
              <a:gd name="connsiteY25" fmla="*/ 1295400 h 1609725"/>
              <a:gd name="connsiteX26" fmla="*/ 149015 w 219075"/>
              <a:gd name="connsiteY26" fmla="*/ 1263015 h 1609725"/>
              <a:gd name="connsiteX27" fmla="*/ 181400 w 219075"/>
              <a:gd name="connsiteY27" fmla="*/ 1265873 h 1609725"/>
              <a:gd name="connsiteX28" fmla="*/ 178542 w 219075"/>
              <a:gd name="connsiteY28" fmla="*/ 1298258 h 1609725"/>
              <a:gd name="connsiteX29" fmla="*/ 178542 w 219075"/>
              <a:gd name="connsiteY29" fmla="*/ 1123950 h 1609725"/>
              <a:gd name="connsiteX30" fmla="*/ 146157 w 219075"/>
              <a:gd name="connsiteY30" fmla="*/ 1121093 h 1609725"/>
              <a:gd name="connsiteX31" fmla="*/ 149015 w 219075"/>
              <a:gd name="connsiteY31" fmla="*/ 1088708 h 1609725"/>
              <a:gd name="connsiteX32" fmla="*/ 181400 w 219075"/>
              <a:gd name="connsiteY32" fmla="*/ 1091565 h 1609725"/>
              <a:gd name="connsiteX33" fmla="*/ 178542 w 219075"/>
              <a:gd name="connsiteY33" fmla="*/ 112395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9075" h="1609725">
                <a:moveTo>
                  <a:pt x="227120" y="420053"/>
                </a:moveTo>
                <a:cubicBezTo>
                  <a:pt x="230930" y="278130"/>
                  <a:pt x="217595" y="139065"/>
                  <a:pt x="189020" y="0"/>
                </a:cubicBezTo>
                <a:cubicBezTo>
                  <a:pt x="138537" y="65723"/>
                  <a:pt x="112820" y="140017"/>
                  <a:pt x="92817" y="216217"/>
                </a:cubicBezTo>
                <a:cubicBezTo>
                  <a:pt x="29000" y="464820"/>
                  <a:pt x="22332" y="705802"/>
                  <a:pt x="425" y="960120"/>
                </a:cubicBezTo>
                <a:cubicBezTo>
                  <a:pt x="-2433" y="990600"/>
                  <a:pt x="8997" y="1002030"/>
                  <a:pt x="38525" y="1005840"/>
                </a:cubicBezTo>
                <a:cubicBezTo>
                  <a:pt x="89960" y="1012508"/>
                  <a:pt x="111867" y="1014413"/>
                  <a:pt x="116630" y="1044893"/>
                </a:cubicBezTo>
                <a:lnTo>
                  <a:pt x="121392" y="1044893"/>
                </a:lnTo>
                <a:cubicBezTo>
                  <a:pt x="122345" y="1052513"/>
                  <a:pt x="122345" y="1061085"/>
                  <a:pt x="120440" y="1071563"/>
                </a:cubicBezTo>
                <a:cubicBezTo>
                  <a:pt x="112820" y="1112520"/>
                  <a:pt x="109962" y="1154430"/>
                  <a:pt x="105200" y="1196340"/>
                </a:cubicBezTo>
                <a:cubicBezTo>
                  <a:pt x="90912" y="1299210"/>
                  <a:pt x="106152" y="1384935"/>
                  <a:pt x="101390" y="1486853"/>
                </a:cubicBezTo>
                <a:cubicBezTo>
                  <a:pt x="85197" y="1500188"/>
                  <a:pt x="74720" y="1520190"/>
                  <a:pt x="74720" y="1542098"/>
                </a:cubicBezTo>
                <a:cubicBezTo>
                  <a:pt x="74720" y="1582103"/>
                  <a:pt x="107105" y="1613535"/>
                  <a:pt x="146157" y="1613535"/>
                </a:cubicBezTo>
                <a:cubicBezTo>
                  <a:pt x="153777" y="1613535"/>
                  <a:pt x="161397" y="1612583"/>
                  <a:pt x="169017" y="1609725"/>
                </a:cubicBezTo>
                <a:cubicBezTo>
                  <a:pt x="186162" y="1604963"/>
                  <a:pt x="202355" y="1594485"/>
                  <a:pt x="214737" y="1577340"/>
                </a:cubicBezTo>
                <a:cubicBezTo>
                  <a:pt x="215690" y="1576388"/>
                  <a:pt x="216642" y="1575435"/>
                  <a:pt x="216642" y="1573530"/>
                </a:cubicBezTo>
                <a:cubicBezTo>
                  <a:pt x="226167" y="1554480"/>
                  <a:pt x="222357" y="1533525"/>
                  <a:pt x="222357" y="1513523"/>
                </a:cubicBezTo>
                <a:cubicBezTo>
                  <a:pt x="219500" y="1353503"/>
                  <a:pt x="215690" y="1199198"/>
                  <a:pt x="211880" y="1043940"/>
                </a:cubicBezTo>
                <a:lnTo>
                  <a:pt x="212832" y="1043940"/>
                </a:lnTo>
                <a:cubicBezTo>
                  <a:pt x="218547" y="828675"/>
                  <a:pt x="222357" y="635318"/>
                  <a:pt x="227120" y="420053"/>
                </a:cubicBezTo>
                <a:close/>
                <a:moveTo>
                  <a:pt x="178542" y="1473518"/>
                </a:moveTo>
                <a:cubicBezTo>
                  <a:pt x="169017" y="1482090"/>
                  <a:pt x="153777" y="1480185"/>
                  <a:pt x="146157" y="1470660"/>
                </a:cubicBezTo>
                <a:cubicBezTo>
                  <a:pt x="137585" y="1461135"/>
                  <a:pt x="139490" y="1445895"/>
                  <a:pt x="149015" y="1438275"/>
                </a:cubicBezTo>
                <a:cubicBezTo>
                  <a:pt x="158540" y="1429703"/>
                  <a:pt x="173780" y="1431608"/>
                  <a:pt x="181400" y="1441133"/>
                </a:cubicBezTo>
                <a:cubicBezTo>
                  <a:pt x="189972" y="1450658"/>
                  <a:pt x="188067" y="1464945"/>
                  <a:pt x="178542" y="1473518"/>
                </a:cubicBezTo>
                <a:close/>
                <a:moveTo>
                  <a:pt x="178542" y="1298258"/>
                </a:moveTo>
                <a:cubicBezTo>
                  <a:pt x="169017" y="1306830"/>
                  <a:pt x="153777" y="1304925"/>
                  <a:pt x="146157" y="1295400"/>
                </a:cubicBezTo>
                <a:cubicBezTo>
                  <a:pt x="137585" y="1285875"/>
                  <a:pt x="139490" y="1270635"/>
                  <a:pt x="149015" y="1263015"/>
                </a:cubicBezTo>
                <a:cubicBezTo>
                  <a:pt x="158540" y="1254443"/>
                  <a:pt x="173780" y="1256348"/>
                  <a:pt x="181400" y="1265873"/>
                </a:cubicBezTo>
                <a:cubicBezTo>
                  <a:pt x="189972" y="1275398"/>
                  <a:pt x="188067" y="1290638"/>
                  <a:pt x="178542" y="1298258"/>
                </a:cubicBezTo>
                <a:close/>
                <a:moveTo>
                  <a:pt x="178542" y="1123950"/>
                </a:moveTo>
                <a:cubicBezTo>
                  <a:pt x="169017" y="1132523"/>
                  <a:pt x="153777" y="1130618"/>
                  <a:pt x="146157" y="1121093"/>
                </a:cubicBezTo>
                <a:cubicBezTo>
                  <a:pt x="137585" y="1111568"/>
                  <a:pt x="139490" y="1096328"/>
                  <a:pt x="149015" y="1088708"/>
                </a:cubicBezTo>
                <a:cubicBezTo>
                  <a:pt x="158540" y="1080135"/>
                  <a:pt x="173780" y="1082040"/>
                  <a:pt x="181400" y="1091565"/>
                </a:cubicBezTo>
                <a:cubicBezTo>
                  <a:pt x="189972" y="1101090"/>
                  <a:pt x="188067" y="1115378"/>
                  <a:pt x="178542" y="1123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338BCF-BC7B-4307-8F4C-992BD74E0955}"/>
              </a:ext>
            </a:extLst>
          </p:cNvPr>
          <p:cNvSpPr/>
          <p:nvPr/>
        </p:nvSpPr>
        <p:spPr>
          <a:xfrm rot="10800000">
            <a:off x="3425760" y="1328114"/>
            <a:ext cx="161925" cy="2133600"/>
          </a:xfrm>
          <a:custGeom>
            <a:avLst/>
            <a:gdLst>
              <a:gd name="connsiteX0" fmla="*/ 169545 w 161925"/>
              <a:gd name="connsiteY0" fmla="*/ 2023602 h 2133600"/>
              <a:gd name="connsiteX1" fmla="*/ 158115 w 161925"/>
              <a:gd name="connsiteY1" fmla="*/ 1453054 h 2133600"/>
              <a:gd name="connsiteX2" fmla="*/ 157163 w 161925"/>
              <a:gd name="connsiteY2" fmla="*/ 1453054 h 2133600"/>
              <a:gd name="connsiteX3" fmla="*/ 150495 w 161925"/>
              <a:gd name="connsiteY3" fmla="*/ 173847 h 2133600"/>
              <a:gd name="connsiteX4" fmla="*/ 138113 w 161925"/>
              <a:gd name="connsiteY4" fmla="*/ 12874 h 2133600"/>
              <a:gd name="connsiteX5" fmla="*/ 35243 w 161925"/>
              <a:gd name="connsiteY5" fmla="*/ 11922 h 2133600"/>
              <a:gd name="connsiteX6" fmla="*/ 11430 w 161925"/>
              <a:gd name="connsiteY6" fmla="*/ 1436862 h 2133600"/>
              <a:gd name="connsiteX7" fmla="*/ 50483 w 161925"/>
              <a:gd name="connsiteY7" fmla="*/ 1457817 h 2133600"/>
              <a:gd name="connsiteX8" fmla="*/ 50483 w 161925"/>
              <a:gd name="connsiteY8" fmla="*/ 1457817 h 2133600"/>
              <a:gd name="connsiteX9" fmla="*/ 52388 w 161925"/>
              <a:gd name="connsiteY9" fmla="*/ 1486392 h 2133600"/>
              <a:gd name="connsiteX10" fmla="*/ 35243 w 161925"/>
              <a:gd name="connsiteY10" fmla="*/ 1657842 h 2133600"/>
              <a:gd name="connsiteX11" fmla="*/ 30480 w 161925"/>
              <a:gd name="connsiteY11" fmla="*/ 1991217 h 2133600"/>
              <a:gd name="connsiteX12" fmla="*/ 0 w 161925"/>
              <a:gd name="connsiteY12" fmla="*/ 2055034 h 2133600"/>
              <a:gd name="connsiteX13" fmla="*/ 82868 w 161925"/>
              <a:gd name="connsiteY13" fmla="*/ 2137902 h 2133600"/>
              <a:gd name="connsiteX14" fmla="*/ 108585 w 161925"/>
              <a:gd name="connsiteY14" fmla="*/ 2134092 h 2133600"/>
              <a:gd name="connsiteX15" fmla="*/ 161925 w 161925"/>
              <a:gd name="connsiteY15" fmla="*/ 2096944 h 2133600"/>
              <a:gd name="connsiteX16" fmla="*/ 164783 w 161925"/>
              <a:gd name="connsiteY16" fmla="*/ 2093134 h 2133600"/>
              <a:gd name="connsiteX17" fmla="*/ 169545 w 161925"/>
              <a:gd name="connsiteY17" fmla="*/ 2023602 h 2133600"/>
              <a:gd name="connsiteX18" fmla="*/ 118110 w 161925"/>
              <a:gd name="connsiteY18" fmla="*/ 1976929 h 2133600"/>
              <a:gd name="connsiteX19" fmla="*/ 80963 w 161925"/>
              <a:gd name="connsiteY19" fmla="*/ 1973119 h 2133600"/>
              <a:gd name="connsiteX20" fmla="*/ 84773 w 161925"/>
              <a:gd name="connsiteY20" fmla="*/ 1935972 h 2133600"/>
              <a:gd name="connsiteX21" fmla="*/ 121920 w 161925"/>
              <a:gd name="connsiteY21" fmla="*/ 1939782 h 2133600"/>
              <a:gd name="connsiteX22" fmla="*/ 118110 w 161925"/>
              <a:gd name="connsiteY22" fmla="*/ 1976929 h 2133600"/>
              <a:gd name="connsiteX23" fmla="*/ 118110 w 161925"/>
              <a:gd name="connsiteY23" fmla="*/ 1775952 h 2133600"/>
              <a:gd name="connsiteX24" fmla="*/ 80963 w 161925"/>
              <a:gd name="connsiteY24" fmla="*/ 1772142 h 2133600"/>
              <a:gd name="connsiteX25" fmla="*/ 84773 w 161925"/>
              <a:gd name="connsiteY25" fmla="*/ 1734994 h 2133600"/>
              <a:gd name="connsiteX26" fmla="*/ 121920 w 161925"/>
              <a:gd name="connsiteY26" fmla="*/ 1738804 h 2133600"/>
              <a:gd name="connsiteX27" fmla="*/ 118110 w 161925"/>
              <a:gd name="connsiteY27" fmla="*/ 1775952 h 2133600"/>
              <a:gd name="connsiteX28" fmla="*/ 118110 w 161925"/>
              <a:gd name="connsiteY28" fmla="*/ 1575927 h 2133600"/>
              <a:gd name="connsiteX29" fmla="*/ 80963 w 161925"/>
              <a:gd name="connsiteY29" fmla="*/ 1572117 h 2133600"/>
              <a:gd name="connsiteX30" fmla="*/ 84773 w 161925"/>
              <a:gd name="connsiteY30" fmla="*/ 1534969 h 2133600"/>
              <a:gd name="connsiteX31" fmla="*/ 121920 w 161925"/>
              <a:gd name="connsiteY31" fmla="*/ 1538779 h 2133600"/>
              <a:gd name="connsiteX32" fmla="*/ 118110 w 161925"/>
              <a:gd name="connsiteY32" fmla="*/ 1575927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1925" h="2133600">
                <a:moveTo>
                  <a:pt x="169545" y="2023602"/>
                </a:moveTo>
                <a:cubicBezTo>
                  <a:pt x="165735" y="1839769"/>
                  <a:pt x="161925" y="1632124"/>
                  <a:pt x="158115" y="1453054"/>
                </a:cubicBezTo>
                <a:cubicBezTo>
                  <a:pt x="158115" y="1453054"/>
                  <a:pt x="158115" y="1453054"/>
                  <a:pt x="157163" y="1453054"/>
                </a:cubicBezTo>
                <a:cubicBezTo>
                  <a:pt x="155258" y="972042"/>
                  <a:pt x="152400" y="640572"/>
                  <a:pt x="150495" y="173847"/>
                </a:cubicBezTo>
                <a:cubicBezTo>
                  <a:pt x="150495" y="150987"/>
                  <a:pt x="154305" y="17637"/>
                  <a:pt x="138113" y="12874"/>
                </a:cubicBezTo>
                <a:cubicBezTo>
                  <a:pt x="102870" y="492"/>
                  <a:pt x="40958" y="-8081"/>
                  <a:pt x="35243" y="11922"/>
                </a:cubicBezTo>
                <a:cubicBezTo>
                  <a:pt x="20955" y="121459"/>
                  <a:pt x="6668" y="1412097"/>
                  <a:pt x="11430" y="1436862"/>
                </a:cubicBezTo>
                <a:cubicBezTo>
                  <a:pt x="14288" y="1452102"/>
                  <a:pt x="45720" y="1449244"/>
                  <a:pt x="50483" y="1457817"/>
                </a:cubicBezTo>
                <a:cubicBezTo>
                  <a:pt x="50483" y="1457817"/>
                  <a:pt x="50483" y="1457817"/>
                  <a:pt x="50483" y="1457817"/>
                </a:cubicBezTo>
                <a:cubicBezTo>
                  <a:pt x="54293" y="1469247"/>
                  <a:pt x="56198" y="1469247"/>
                  <a:pt x="52388" y="1486392"/>
                </a:cubicBezTo>
                <a:cubicBezTo>
                  <a:pt x="43815" y="1534017"/>
                  <a:pt x="40958" y="1610217"/>
                  <a:pt x="35243" y="1657842"/>
                </a:cubicBezTo>
                <a:cubicBezTo>
                  <a:pt x="19050" y="1775952"/>
                  <a:pt x="36195" y="1874059"/>
                  <a:pt x="30480" y="1991217"/>
                </a:cubicBezTo>
                <a:cubicBezTo>
                  <a:pt x="12383" y="2006457"/>
                  <a:pt x="0" y="2029317"/>
                  <a:pt x="0" y="2055034"/>
                </a:cubicBezTo>
                <a:cubicBezTo>
                  <a:pt x="0" y="2100754"/>
                  <a:pt x="37148" y="2137902"/>
                  <a:pt x="82868" y="2137902"/>
                </a:cubicBezTo>
                <a:cubicBezTo>
                  <a:pt x="92393" y="2137902"/>
                  <a:pt x="100965" y="2135997"/>
                  <a:pt x="108585" y="2134092"/>
                </a:cubicBezTo>
                <a:cubicBezTo>
                  <a:pt x="128588" y="2128377"/>
                  <a:pt x="146685" y="2115994"/>
                  <a:pt x="161925" y="2096944"/>
                </a:cubicBezTo>
                <a:cubicBezTo>
                  <a:pt x="162878" y="2095992"/>
                  <a:pt x="163830" y="2094087"/>
                  <a:pt x="164783" y="2093134"/>
                </a:cubicBezTo>
                <a:cubicBezTo>
                  <a:pt x="174308" y="2070274"/>
                  <a:pt x="170498" y="2046462"/>
                  <a:pt x="169545" y="2023602"/>
                </a:cubicBezTo>
                <a:close/>
                <a:moveTo>
                  <a:pt x="118110" y="1976929"/>
                </a:moveTo>
                <a:cubicBezTo>
                  <a:pt x="106680" y="1986454"/>
                  <a:pt x="89535" y="1984549"/>
                  <a:pt x="80963" y="1973119"/>
                </a:cubicBezTo>
                <a:cubicBezTo>
                  <a:pt x="71438" y="1961689"/>
                  <a:pt x="73343" y="1944544"/>
                  <a:pt x="84773" y="1935972"/>
                </a:cubicBezTo>
                <a:cubicBezTo>
                  <a:pt x="96203" y="1926447"/>
                  <a:pt x="113348" y="1928352"/>
                  <a:pt x="121920" y="1939782"/>
                </a:cubicBezTo>
                <a:cubicBezTo>
                  <a:pt x="131445" y="1950259"/>
                  <a:pt x="129540" y="1967404"/>
                  <a:pt x="118110" y="1976929"/>
                </a:cubicBezTo>
                <a:close/>
                <a:moveTo>
                  <a:pt x="118110" y="1775952"/>
                </a:moveTo>
                <a:cubicBezTo>
                  <a:pt x="106680" y="1785477"/>
                  <a:pt x="89535" y="1783572"/>
                  <a:pt x="80963" y="1772142"/>
                </a:cubicBezTo>
                <a:cubicBezTo>
                  <a:pt x="71438" y="1760712"/>
                  <a:pt x="73343" y="1743567"/>
                  <a:pt x="84773" y="1734994"/>
                </a:cubicBezTo>
                <a:cubicBezTo>
                  <a:pt x="96203" y="1725469"/>
                  <a:pt x="113348" y="1727374"/>
                  <a:pt x="121920" y="1738804"/>
                </a:cubicBezTo>
                <a:cubicBezTo>
                  <a:pt x="131445" y="1750234"/>
                  <a:pt x="129540" y="1766427"/>
                  <a:pt x="118110" y="1775952"/>
                </a:cubicBezTo>
                <a:close/>
                <a:moveTo>
                  <a:pt x="118110" y="1575927"/>
                </a:moveTo>
                <a:cubicBezTo>
                  <a:pt x="106680" y="1585452"/>
                  <a:pt x="89535" y="1583547"/>
                  <a:pt x="80963" y="1572117"/>
                </a:cubicBezTo>
                <a:cubicBezTo>
                  <a:pt x="71438" y="1560687"/>
                  <a:pt x="73343" y="1543542"/>
                  <a:pt x="84773" y="1534969"/>
                </a:cubicBezTo>
                <a:cubicBezTo>
                  <a:pt x="96203" y="1525444"/>
                  <a:pt x="113348" y="1527349"/>
                  <a:pt x="121920" y="1538779"/>
                </a:cubicBezTo>
                <a:cubicBezTo>
                  <a:pt x="131445" y="1549257"/>
                  <a:pt x="129540" y="1566402"/>
                  <a:pt x="118110" y="157592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그룹 19">
            <a:extLst>
              <a:ext uri="{FF2B5EF4-FFF2-40B4-BE49-F238E27FC236}">
                <a16:creationId xmlns:a16="http://schemas.microsoft.com/office/drawing/2014/main" id="{C2A02E88-DE8D-48F2-8C3A-1132E2868A0F}"/>
              </a:ext>
            </a:extLst>
          </p:cNvPr>
          <p:cNvGrpSpPr/>
          <p:nvPr/>
        </p:nvGrpSpPr>
        <p:grpSpPr>
          <a:xfrm rot="10800000">
            <a:off x="6367744" y="1328114"/>
            <a:ext cx="283914" cy="1814359"/>
            <a:chOff x="1055023" y="2447148"/>
            <a:chExt cx="489227" cy="3126415"/>
          </a:xfrm>
          <a:solidFill>
            <a:schemeClr val="accent4"/>
          </a:solidFill>
          <a:effectLst/>
        </p:grpSpPr>
        <p:grpSp>
          <p:nvGrpSpPr>
            <p:cNvPr id="27" name="그룹 20">
              <a:extLst>
                <a:ext uri="{FF2B5EF4-FFF2-40B4-BE49-F238E27FC236}">
                  <a16:creationId xmlns:a16="http://schemas.microsoft.com/office/drawing/2014/main" id="{0A25140E-47EC-4EF1-907D-F118149469DD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29" name="사다리꼴 22">
                <a:extLst>
                  <a:ext uri="{FF2B5EF4-FFF2-40B4-BE49-F238E27FC236}">
                    <a16:creationId xmlns:a16="http://schemas.microsoft.com/office/drawing/2014/main" id="{02B56E06-1E9F-461F-B274-2EAE9930EE0C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3">
                <a:extLst>
                  <a:ext uri="{FF2B5EF4-FFF2-40B4-BE49-F238E27FC236}">
                    <a16:creationId xmlns:a16="http://schemas.microsoft.com/office/drawing/2014/main" id="{49E981BE-1233-460D-877D-327491393C66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자유형: 도형 21">
              <a:extLst>
                <a:ext uri="{FF2B5EF4-FFF2-40B4-BE49-F238E27FC236}">
                  <a16:creationId xmlns:a16="http://schemas.microsoft.com/office/drawing/2014/main" id="{E9998045-2E49-4E89-87F6-85121D938FD0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24">
            <a:extLst>
              <a:ext uri="{FF2B5EF4-FFF2-40B4-BE49-F238E27FC236}">
                <a16:creationId xmlns:a16="http://schemas.microsoft.com/office/drawing/2014/main" id="{47FBC84E-C565-4E31-AA44-8A4864B843CB}"/>
              </a:ext>
            </a:extLst>
          </p:cNvPr>
          <p:cNvGrpSpPr/>
          <p:nvPr/>
        </p:nvGrpSpPr>
        <p:grpSpPr>
          <a:xfrm rot="10800000">
            <a:off x="5338342" y="1328114"/>
            <a:ext cx="206038" cy="1968491"/>
            <a:chOff x="10476289" y="295274"/>
            <a:chExt cx="567208" cy="6132431"/>
          </a:xfrm>
          <a:solidFill>
            <a:schemeClr val="accent4"/>
          </a:solidFill>
          <a:effectLst/>
        </p:grpSpPr>
        <p:grpSp>
          <p:nvGrpSpPr>
            <p:cNvPr id="32" name="그룹 25">
              <a:extLst>
                <a:ext uri="{FF2B5EF4-FFF2-40B4-BE49-F238E27FC236}">
                  <a16:creationId xmlns:a16="http://schemas.microsoft.com/office/drawing/2014/main" id="{BABE9F73-8979-41B2-B3B9-C1D970B4F9E6}"/>
                </a:ext>
              </a:extLst>
            </p:cNvPr>
            <p:cNvGrpSpPr/>
            <p:nvPr/>
          </p:nvGrpSpPr>
          <p:grpSpPr>
            <a:xfrm>
              <a:off x="10690849" y="3203663"/>
              <a:ext cx="352648" cy="3224042"/>
              <a:chOff x="3737748" y="3214934"/>
              <a:chExt cx="352648" cy="3224042"/>
            </a:xfrm>
            <a:grpFill/>
          </p:grpSpPr>
          <p:sp>
            <p:nvSpPr>
              <p:cNvPr id="34" name="사다리꼴 27">
                <a:extLst>
                  <a:ext uri="{FF2B5EF4-FFF2-40B4-BE49-F238E27FC236}">
                    <a16:creationId xmlns:a16="http://schemas.microsoft.com/office/drawing/2014/main" id="{45353DBF-DF1A-4CA1-B8DE-EADFBC1DA7F1}"/>
                  </a:ext>
                </a:extLst>
              </p:cNvPr>
              <p:cNvSpPr/>
              <p:nvPr/>
            </p:nvSpPr>
            <p:spPr>
              <a:xfrm>
                <a:off x="3737748" y="3214934"/>
                <a:ext cx="352648" cy="3044392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28">
                <a:extLst>
                  <a:ext uri="{FF2B5EF4-FFF2-40B4-BE49-F238E27FC236}">
                    <a16:creationId xmlns:a16="http://schemas.microsoft.com/office/drawing/2014/main" id="{9A397198-C2A6-45F6-ADF3-228522D5A7BC}"/>
                  </a:ext>
                </a:extLst>
              </p:cNvPr>
              <p:cNvSpPr/>
              <p:nvPr/>
            </p:nvSpPr>
            <p:spPr>
              <a:xfrm>
                <a:off x="3737748" y="6086328"/>
                <a:ext cx="352648" cy="3526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자유형: 도형 26">
              <a:extLst>
                <a:ext uri="{FF2B5EF4-FFF2-40B4-BE49-F238E27FC236}">
                  <a16:creationId xmlns:a16="http://schemas.microsoft.com/office/drawing/2014/main" id="{8FFC1F96-2EA3-49D3-9C0B-B509BF9E0C96}"/>
                </a:ext>
              </a:extLst>
            </p:cNvPr>
            <p:cNvSpPr/>
            <p:nvPr/>
          </p:nvSpPr>
          <p:spPr>
            <a:xfrm>
              <a:off x="10476289" y="295274"/>
              <a:ext cx="533238" cy="2908390"/>
            </a:xfrm>
            <a:custGeom>
              <a:avLst/>
              <a:gdLst>
                <a:gd name="connsiteX0" fmla="*/ 400050 w 428625"/>
                <a:gd name="connsiteY0" fmla="*/ 3267075 h 3267075"/>
                <a:gd name="connsiteX1" fmla="*/ 0 w 428625"/>
                <a:gd name="connsiteY1" fmla="*/ 3219450 h 3267075"/>
                <a:gd name="connsiteX2" fmla="*/ 428625 w 428625"/>
                <a:gd name="connsiteY2" fmla="*/ 0 h 3267075"/>
                <a:gd name="connsiteX3" fmla="*/ 400050 w 428625"/>
                <a:gd name="connsiteY3" fmla="*/ 3267075 h 3267075"/>
                <a:gd name="connsiteX0" fmla="*/ 400050 w 428625"/>
                <a:gd name="connsiteY0" fmla="*/ 3267940 h 3267940"/>
                <a:gd name="connsiteX1" fmla="*/ 0 w 428625"/>
                <a:gd name="connsiteY1" fmla="*/ 3220315 h 3267940"/>
                <a:gd name="connsiteX2" fmla="*/ 428625 w 428625"/>
                <a:gd name="connsiteY2" fmla="*/ 865 h 3267940"/>
                <a:gd name="connsiteX3" fmla="*/ 400050 w 428625"/>
                <a:gd name="connsiteY3" fmla="*/ 3267940 h 3267940"/>
                <a:gd name="connsiteX0" fmla="*/ 409575 w 438150"/>
                <a:gd name="connsiteY0" fmla="*/ 3267920 h 3277445"/>
                <a:gd name="connsiteX1" fmla="*/ 0 w 438150"/>
                <a:gd name="connsiteY1" fmla="*/ 3277445 h 3277445"/>
                <a:gd name="connsiteX2" fmla="*/ 438150 w 438150"/>
                <a:gd name="connsiteY2" fmla="*/ 845 h 3277445"/>
                <a:gd name="connsiteX3" fmla="*/ 409575 w 438150"/>
                <a:gd name="connsiteY3" fmla="*/ 3267920 h 3277445"/>
                <a:gd name="connsiteX0" fmla="*/ 420864 w 449439"/>
                <a:gd name="connsiteY0" fmla="*/ 3267824 h 3277349"/>
                <a:gd name="connsiteX1" fmla="*/ 11289 w 449439"/>
                <a:gd name="connsiteY1" fmla="*/ 3277349 h 3277349"/>
                <a:gd name="connsiteX2" fmla="*/ 449439 w 449439"/>
                <a:gd name="connsiteY2" fmla="*/ 749 h 3277349"/>
                <a:gd name="connsiteX3" fmla="*/ 420864 w 449439"/>
                <a:gd name="connsiteY3" fmla="*/ 3267824 h 3277349"/>
                <a:gd name="connsiteX0" fmla="*/ 426865 w 455440"/>
                <a:gd name="connsiteY0" fmla="*/ 3268012 h 3277537"/>
                <a:gd name="connsiteX1" fmla="*/ 17290 w 455440"/>
                <a:gd name="connsiteY1" fmla="*/ 3277537 h 3277537"/>
                <a:gd name="connsiteX2" fmla="*/ 455440 w 455440"/>
                <a:gd name="connsiteY2" fmla="*/ 937 h 3277537"/>
                <a:gd name="connsiteX3" fmla="*/ 426865 w 455440"/>
                <a:gd name="connsiteY3" fmla="*/ 3268012 h 3277537"/>
                <a:gd name="connsiteX0" fmla="*/ 420865 w 449440"/>
                <a:gd name="connsiteY0" fmla="*/ 3268029 h 3277554"/>
                <a:gd name="connsiteX1" fmla="*/ 11290 w 449440"/>
                <a:gd name="connsiteY1" fmla="*/ 3277554 h 3277554"/>
                <a:gd name="connsiteX2" fmla="*/ 449440 w 449440"/>
                <a:gd name="connsiteY2" fmla="*/ 954 h 3277554"/>
                <a:gd name="connsiteX3" fmla="*/ 420865 w 449440"/>
                <a:gd name="connsiteY3" fmla="*/ 3268029 h 3277554"/>
                <a:gd name="connsiteX0" fmla="*/ 458965 w 458965"/>
                <a:gd name="connsiteY0" fmla="*/ 3258504 h 3277554"/>
                <a:gd name="connsiteX1" fmla="*/ 11290 w 458965"/>
                <a:gd name="connsiteY1" fmla="*/ 3277554 h 3277554"/>
                <a:gd name="connsiteX2" fmla="*/ 449440 w 458965"/>
                <a:gd name="connsiteY2" fmla="*/ 954 h 3277554"/>
                <a:gd name="connsiteX3" fmla="*/ 458965 w 458965"/>
                <a:gd name="connsiteY3" fmla="*/ 3258504 h 3277554"/>
                <a:gd name="connsiteX0" fmla="*/ 458965 w 468741"/>
                <a:gd name="connsiteY0" fmla="*/ 3258504 h 3277554"/>
                <a:gd name="connsiteX1" fmla="*/ 11290 w 468741"/>
                <a:gd name="connsiteY1" fmla="*/ 3277554 h 3277554"/>
                <a:gd name="connsiteX2" fmla="*/ 449440 w 468741"/>
                <a:gd name="connsiteY2" fmla="*/ 954 h 3277554"/>
                <a:gd name="connsiteX3" fmla="*/ 458965 w 468741"/>
                <a:gd name="connsiteY3" fmla="*/ 3258504 h 3277554"/>
                <a:gd name="connsiteX0" fmla="*/ 458965 w 475898"/>
                <a:gd name="connsiteY0" fmla="*/ 3258504 h 3277554"/>
                <a:gd name="connsiteX1" fmla="*/ 11290 w 475898"/>
                <a:gd name="connsiteY1" fmla="*/ 3277554 h 3277554"/>
                <a:gd name="connsiteX2" fmla="*/ 449440 w 475898"/>
                <a:gd name="connsiteY2" fmla="*/ 954 h 3277554"/>
                <a:gd name="connsiteX3" fmla="*/ 458965 w 475898"/>
                <a:gd name="connsiteY3" fmla="*/ 3258504 h 3277554"/>
                <a:gd name="connsiteX0" fmla="*/ 460407 w 477340"/>
                <a:gd name="connsiteY0" fmla="*/ 3258186 h 3277236"/>
                <a:gd name="connsiteX1" fmla="*/ 12732 w 477340"/>
                <a:gd name="connsiteY1" fmla="*/ 3277236 h 3277236"/>
                <a:gd name="connsiteX2" fmla="*/ 450882 w 477340"/>
                <a:gd name="connsiteY2" fmla="*/ 636 h 3277236"/>
                <a:gd name="connsiteX3" fmla="*/ 460407 w 477340"/>
                <a:gd name="connsiteY3" fmla="*/ 3258186 h 3277236"/>
                <a:gd name="connsiteX0" fmla="*/ 487474 w 504407"/>
                <a:gd name="connsiteY0" fmla="*/ 3258194 h 3258194"/>
                <a:gd name="connsiteX1" fmla="*/ 11224 w 504407"/>
                <a:gd name="connsiteY1" fmla="*/ 3248669 h 3258194"/>
                <a:gd name="connsiteX2" fmla="*/ 477949 w 504407"/>
                <a:gd name="connsiteY2" fmla="*/ 644 h 3258194"/>
                <a:gd name="connsiteX3" fmla="*/ 487474 w 504407"/>
                <a:gd name="connsiteY3" fmla="*/ 3258194 h 3258194"/>
                <a:gd name="connsiteX0" fmla="*/ 487474 w 504407"/>
                <a:gd name="connsiteY0" fmla="*/ 3258194 h 3285812"/>
                <a:gd name="connsiteX1" fmla="*/ 11224 w 504407"/>
                <a:gd name="connsiteY1" fmla="*/ 3248669 h 3285812"/>
                <a:gd name="connsiteX2" fmla="*/ 477949 w 504407"/>
                <a:gd name="connsiteY2" fmla="*/ 644 h 3285812"/>
                <a:gd name="connsiteX3" fmla="*/ 487474 w 504407"/>
                <a:gd name="connsiteY3" fmla="*/ 3258194 h 3285812"/>
                <a:gd name="connsiteX0" fmla="*/ 487474 w 504407"/>
                <a:gd name="connsiteY0" fmla="*/ 3258194 h 3277380"/>
                <a:gd name="connsiteX1" fmla="*/ 11224 w 504407"/>
                <a:gd name="connsiteY1" fmla="*/ 3248669 h 3277380"/>
                <a:gd name="connsiteX2" fmla="*/ 477949 w 504407"/>
                <a:gd name="connsiteY2" fmla="*/ 644 h 3277380"/>
                <a:gd name="connsiteX3" fmla="*/ 487474 w 504407"/>
                <a:gd name="connsiteY3" fmla="*/ 3258194 h 3277380"/>
                <a:gd name="connsiteX0" fmla="*/ 477949 w 499445"/>
                <a:gd name="connsiteY0" fmla="*/ 3315344 h 3315344"/>
                <a:gd name="connsiteX1" fmla="*/ 11224 w 499445"/>
                <a:gd name="connsiteY1" fmla="*/ 3248669 h 3315344"/>
                <a:gd name="connsiteX2" fmla="*/ 477949 w 499445"/>
                <a:gd name="connsiteY2" fmla="*/ 644 h 3315344"/>
                <a:gd name="connsiteX3" fmla="*/ 477949 w 499445"/>
                <a:gd name="connsiteY3" fmla="*/ 3315344 h 3315344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04959 w 532163"/>
                <a:gd name="connsiteY0" fmla="*/ 3267717 h 3278507"/>
                <a:gd name="connsiteX1" fmla="*/ 9659 w 532163"/>
                <a:gd name="connsiteY1" fmla="*/ 3258192 h 3278507"/>
                <a:gd name="connsiteX2" fmla="*/ 514484 w 532163"/>
                <a:gd name="connsiteY2" fmla="*/ 642 h 3278507"/>
                <a:gd name="connsiteX3" fmla="*/ 504959 w 532163"/>
                <a:gd name="connsiteY3" fmla="*/ 3267717 h 3278507"/>
                <a:gd name="connsiteX0" fmla="*/ 504322 w 545560"/>
                <a:gd name="connsiteY0" fmla="*/ 3067764 h 3078554"/>
                <a:gd name="connsiteX1" fmla="*/ 9022 w 545560"/>
                <a:gd name="connsiteY1" fmla="*/ 3058239 h 3078554"/>
                <a:gd name="connsiteX2" fmla="*/ 532897 w 545560"/>
                <a:gd name="connsiteY2" fmla="*/ 714 h 3078554"/>
                <a:gd name="connsiteX3" fmla="*/ 504322 w 545560"/>
                <a:gd name="connsiteY3" fmla="*/ 3067764 h 3078554"/>
                <a:gd name="connsiteX0" fmla="*/ 504959 w 532163"/>
                <a:gd name="connsiteY0" fmla="*/ 3086805 h 3097595"/>
                <a:gd name="connsiteX1" fmla="*/ 9659 w 532163"/>
                <a:gd name="connsiteY1" fmla="*/ 3077280 h 3097595"/>
                <a:gd name="connsiteX2" fmla="*/ 514484 w 532163"/>
                <a:gd name="connsiteY2" fmla="*/ 705 h 3097595"/>
                <a:gd name="connsiteX3" fmla="*/ 504959 w 532163"/>
                <a:gd name="connsiteY3" fmla="*/ 3086805 h 3097595"/>
                <a:gd name="connsiteX0" fmla="*/ 506034 w 533238"/>
                <a:gd name="connsiteY0" fmla="*/ 3086100 h 3096890"/>
                <a:gd name="connsiteX1" fmla="*/ 10734 w 533238"/>
                <a:gd name="connsiteY1" fmla="*/ 3076575 h 3096890"/>
                <a:gd name="connsiteX2" fmla="*/ 515559 w 533238"/>
                <a:gd name="connsiteY2" fmla="*/ 0 h 3096890"/>
                <a:gd name="connsiteX3" fmla="*/ 506034 w 533238"/>
                <a:gd name="connsiteY3" fmla="*/ 3086100 h 3096890"/>
                <a:gd name="connsiteX0" fmla="*/ 506034 w 533238"/>
                <a:gd name="connsiteY0" fmla="*/ 3086100 h 3088655"/>
                <a:gd name="connsiteX1" fmla="*/ 10734 w 533238"/>
                <a:gd name="connsiteY1" fmla="*/ 3076575 h 3088655"/>
                <a:gd name="connsiteX2" fmla="*/ 515559 w 533238"/>
                <a:gd name="connsiteY2" fmla="*/ 0 h 3088655"/>
                <a:gd name="connsiteX3" fmla="*/ 506034 w 533238"/>
                <a:gd name="connsiteY3" fmla="*/ 3086100 h 30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38" h="3088655">
                  <a:moveTo>
                    <a:pt x="506034" y="3086100"/>
                  </a:moveTo>
                  <a:cubicBezTo>
                    <a:pt x="347284" y="3082925"/>
                    <a:pt x="159959" y="3098800"/>
                    <a:pt x="10734" y="3076575"/>
                  </a:cubicBezTo>
                  <a:cubicBezTo>
                    <a:pt x="-46416" y="1736725"/>
                    <a:pt x="125034" y="15875"/>
                    <a:pt x="515559" y="0"/>
                  </a:cubicBezTo>
                  <a:cubicBezTo>
                    <a:pt x="547309" y="9525"/>
                    <a:pt x="531434" y="1943100"/>
                    <a:pt x="506034" y="30861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" name="그룹 119">
            <a:extLst>
              <a:ext uri="{FF2B5EF4-FFF2-40B4-BE49-F238E27FC236}">
                <a16:creationId xmlns:a16="http://schemas.microsoft.com/office/drawing/2014/main" id="{6CE7F35F-2E8F-46A3-B52D-8C7FDF246F90}"/>
              </a:ext>
            </a:extLst>
          </p:cNvPr>
          <p:cNvGrpSpPr/>
          <p:nvPr/>
        </p:nvGrpSpPr>
        <p:grpSpPr>
          <a:xfrm rot="10800000">
            <a:off x="5751063" y="1328114"/>
            <a:ext cx="409995" cy="1836722"/>
            <a:chOff x="4241914" y="2176670"/>
            <a:chExt cx="1118390" cy="5010230"/>
          </a:xfrm>
          <a:solidFill>
            <a:schemeClr val="accent4"/>
          </a:solidFill>
          <a:effectLst/>
        </p:grpSpPr>
        <p:sp>
          <p:nvSpPr>
            <p:cNvPr id="37" name="타원 55">
              <a:extLst>
                <a:ext uri="{FF2B5EF4-FFF2-40B4-BE49-F238E27FC236}">
                  <a16:creationId xmlns:a16="http://schemas.microsoft.com/office/drawing/2014/main" id="{2F2457E4-73D8-4A82-920C-52F4F6F51EF5}"/>
                </a:ext>
              </a:extLst>
            </p:cNvPr>
            <p:cNvSpPr/>
            <p:nvPr/>
          </p:nvSpPr>
          <p:spPr>
            <a:xfrm>
              <a:off x="4241914" y="2176670"/>
              <a:ext cx="1118390" cy="1811875"/>
            </a:xfrm>
            <a:custGeom>
              <a:avLst/>
              <a:gdLst>
                <a:gd name="connsiteX0" fmla="*/ 0 w 1173877"/>
                <a:gd name="connsiteY0" fmla="*/ 586939 h 1173877"/>
                <a:gd name="connsiteX1" fmla="*/ 586939 w 1173877"/>
                <a:gd name="connsiteY1" fmla="*/ 0 h 1173877"/>
                <a:gd name="connsiteX2" fmla="*/ 1173878 w 1173877"/>
                <a:gd name="connsiteY2" fmla="*/ 586939 h 1173877"/>
                <a:gd name="connsiteX3" fmla="*/ 586939 w 1173877"/>
                <a:gd name="connsiteY3" fmla="*/ 1173878 h 1173877"/>
                <a:gd name="connsiteX4" fmla="*/ 0 w 1173877"/>
                <a:gd name="connsiteY4" fmla="*/ 586939 h 1173877"/>
                <a:gd name="connsiteX0" fmla="*/ 41 w 1173919"/>
                <a:gd name="connsiteY0" fmla="*/ 932720 h 1519659"/>
                <a:gd name="connsiteX1" fmla="*/ 610033 w 1173919"/>
                <a:gd name="connsiteY1" fmla="*/ 0 h 1519659"/>
                <a:gd name="connsiteX2" fmla="*/ 1173919 w 1173919"/>
                <a:gd name="connsiteY2" fmla="*/ 932720 h 1519659"/>
                <a:gd name="connsiteX3" fmla="*/ 586980 w 1173919"/>
                <a:gd name="connsiteY3" fmla="*/ 1519659 h 1519659"/>
                <a:gd name="connsiteX4" fmla="*/ 41 w 1173919"/>
                <a:gd name="connsiteY4" fmla="*/ 932720 h 1519659"/>
                <a:gd name="connsiteX0" fmla="*/ 74 w 1173952"/>
                <a:gd name="connsiteY0" fmla="*/ 932720 h 1842389"/>
                <a:gd name="connsiteX1" fmla="*/ 610066 w 1173952"/>
                <a:gd name="connsiteY1" fmla="*/ 0 h 1842389"/>
                <a:gd name="connsiteX2" fmla="*/ 1173952 w 1173952"/>
                <a:gd name="connsiteY2" fmla="*/ 932720 h 1842389"/>
                <a:gd name="connsiteX3" fmla="*/ 579329 w 1173952"/>
                <a:gd name="connsiteY3" fmla="*/ 1842389 h 1842389"/>
                <a:gd name="connsiteX4" fmla="*/ 74 w 1173952"/>
                <a:gd name="connsiteY4" fmla="*/ 932720 h 1842389"/>
                <a:gd name="connsiteX0" fmla="*/ 17 w 1173895"/>
                <a:gd name="connsiteY0" fmla="*/ 932720 h 1842389"/>
                <a:gd name="connsiteX1" fmla="*/ 610009 w 1173895"/>
                <a:gd name="connsiteY1" fmla="*/ 0 h 1842389"/>
                <a:gd name="connsiteX2" fmla="*/ 1173895 w 1173895"/>
                <a:gd name="connsiteY2" fmla="*/ 932720 h 1842389"/>
                <a:gd name="connsiteX3" fmla="*/ 579272 w 1173895"/>
                <a:gd name="connsiteY3" fmla="*/ 1842389 h 1842389"/>
                <a:gd name="connsiteX4" fmla="*/ 17 w 1173895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4536"/>
                <a:gd name="connsiteY0" fmla="*/ 932720 h 1842389"/>
                <a:gd name="connsiteX1" fmla="*/ 610534 w 1174536"/>
                <a:gd name="connsiteY1" fmla="*/ 0 h 1842389"/>
                <a:gd name="connsiteX2" fmla="*/ 1174420 w 1174536"/>
                <a:gd name="connsiteY2" fmla="*/ 932720 h 1842389"/>
                <a:gd name="connsiteX3" fmla="*/ 579797 w 1174536"/>
                <a:gd name="connsiteY3" fmla="*/ 1842389 h 1842389"/>
                <a:gd name="connsiteX4" fmla="*/ 542 w 117453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872 w 1144196"/>
                <a:gd name="connsiteY0" fmla="*/ 932720 h 1842389"/>
                <a:gd name="connsiteX1" fmla="*/ 580128 w 1144196"/>
                <a:gd name="connsiteY1" fmla="*/ 0 h 1842389"/>
                <a:gd name="connsiteX2" fmla="*/ 1144014 w 1144196"/>
                <a:gd name="connsiteY2" fmla="*/ 932720 h 1842389"/>
                <a:gd name="connsiteX3" fmla="*/ 549391 w 1144196"/>
                <a:gd name="connsiteY3" fmla="*/ 1842389 h 1842389"/>
                <a:gd name="connsiteX4" fmla="*/ 872 w 114419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3 w 1136147"/>
                <a:gd name="connsiteY0" fmla="*/ 932723 h 1842395"/>
                <a:gd name="connsiteX1" fmla="*/ 579829 w 1136147"/>
                <a:gd name="connsiteY1" fmla="*/ 3 h 1842395"/>
                <a:gd name="connsiteX2" fmla="*/ 1136031 w 1136147"/>
                <a:gd name="connsiteY2" fmla="*/ 925039 h 1842395"/>
                <a:gd name="connsiteX3" fmla="*/ 549092 w 1136147"/>
                <a:gd name="connsiteY3" fmla="*/ 1842392 h 1842395"/>
                <a:gd name="connsiteX4" fmla="*/ 573 w 1136147"/>
                <a:gd name="connsiteY4" fmla="*/ 932723 h 1842395"/>
                <a:gd name="connsiteX0" fmla="*/ 573 w 1136147"/>
                <a:gd name="connsiteY0" fmla="*/ 894353 h 1842497"/>
                <a:gd name="connsiteX1" fmla="*/ 579829 w 1136147"/>
                <a:gd name="connsiteY1" fmla="*/ 53 h 1842497"/>
                <a:gd name="connsiteX2" fmla="*/ 1136031 w 1136147"/>
                <a:gd name="connsiteY2" fmla="*/ 925089 h 1842497"/>
                <a:gd name="connsiteX3" fmla="*/ 549092 w 1136147"/>
                <a:gd name="connsiteY3" fmla="*/ 1842442 h 1842497"/>
                <a:gd name="connsiteX4" fmla="*/ 573 w 1136147"/>
                <a:gd name="connsiteY4" fmla="*/ 894353 h 1842497"/>
                <a:gd name="connsiteX0" fmla="*/ 573 w 1136147"/>
                <a:gd name="connsiteY0" fmla="*/ 894358 h 1842502"/>
                <a:gd name="connsiteX1" fmla="*/ 579829 w 1136147"/>
                <a:gd name="connsiteY1" fmla="*/ 58 h 1842502"/>
                <a:gd name="connsiteX2" fmla="*/ 1136031 w 1136147"/>
                <a:gd name="connsiteY2" fmla="*/ 925094 h 1842502"/>
                <a:gd name="connsiteX3" fmla="*/ 549092 w 1136147"/>
                <a:gd name="connsiteY3" fmla="*/ 1842447 h 1842502"/>
                <a:gd name="connsiteX4" fmla="*/ 573 w 1136147"/>
                <a:gd name="connsiteY4" fmla="*/ 894358 h 1842502"/>
                <a:gd name="connsiteX0" fmla="*/ 573 w 1136147"/>
                <a:gd name="connsiteY0" fmla="*/ 894362 h 1842506"/>
                <a:gd name="connsiteX1" fmla="*/ 579829 w 1136147"/>
                <a:gd name="connsiteY1" fmla="*/ 62 h 1842506"/>
                <a:gd name="connsiteX2" fmla="*/ 1136031 w 1136147"/>
                <a:gd name="connsiteY2" fmla="*/ 925098 h 1842506"/>
                <a:gd name="connsiteX3" fmla="*/ 549092 w 1136147"/>
                <a:gd name="connsiteY3" fmla="*/ 1842451 h 1842506"/>
                <a:gd name="connsiteX4" fmla="*/ 573 w 1136147"/>
                <a:gd name="connsiteY4" fmla="*/ 894362 h 1842506"/>
                <a:gd name="connsiteX0" fmla="*/ 573 w 1136031"/>
                <a:gd name="connsiteY0" fmla="*/ 894362 h 1842506"/>
                <a:gd name="connsiteX1" fmla="*/ 579829 w 1136031"/>
                <a:gd name="connsiteY1" fmla="*/ 62 h 1842506"/>
                <a:gd name="connsiteX2" fmla="*/ 1136031 w 1136031"/>
                <a:gd name="connsiteY2" fmla="*/ 925098 h 1842506"/>
                <a:gd name="connsiteX3" fmla="*/ 549092 w 1136031"/>
                <a:gd name="connsiteY3" fmla="*/ 1842451 h 1842506"/>
                <a:gd name="connsiteX4" fmla="*/ 573 w 1136031"/>
                <a:gd name="connsiteY4" fmla="*/ 894362 h 1842506"/>
                <a:gd name="connsiteX0" fmla="*/ 944 w 1136402"/>
                <a:gd name="connsiteY0" fmla="*/ 894362 h 1842506"/>
                <a:gd name="connsiteX1" fmla="*/ 580200 w 1136402"/>
                <a:gd name="connsiteY1" fmla="*/ 62 h 1842506"/>
                <a:gd name="connsiteX2" fmla="*/ 1136402 w 1136402"/>
                <a:gd name="connsiteY2" fmla="*/ 925098 h 1842506"/>
                <a:gd name="connsiteX3" fmla="*/ 549463 w 1136402"/>
                <a:gd name="connsiteY3" fmla="*/ 1842451 h 1842506"/>
                <a:gd name="connsiteX4" fmla="*/ 944 w 1136402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530 w 1175493"/>
                <a:gd name="connsiteY0" fmla="*/ 904205 h 1842443"/>
                <a:gd name="connsiteX1" fmla="*/ 619291 w 1175493"/>
                <a:gd name="connsiteY1" fmla="*/ 29 h 1842443"/>
                <a:gd name="connsiteX2" fmla="*/ 1175493 w 1175493"/>
                <a:gd name="connsiteY2" fmla="*/ 925065 h 1842443"/>
                <a:gd name="connsiteX3" fmla="*/ 588554 w 1175493"/>
                <a:gd name="connsiteY3" fmla="*/ 1842418 h 1842443"/>
                <a:gd name="connsiteX4" fmla="*/ 530 w 1175493"/>
                <a:gd name="connsiteY4" fmla="*/ 904205 h 1842443"/>
                <a:gd name="connsiteX0" fmla="*/ 527 w 1155736"/>
                <a:gd name="connsiteY0" fmla="*/ 904205 h 1842443"/>
                <a:gd name="connsiteX1" fmla="*/ 619288 w 1155736"/>
                <a:gd name="connsiteY1" fmla="*/ 29 h 1842443"/>
                <a:gd name="connsiteX2" fmla="*/ 1155736 w 1155736"/>
                <a:gd name="connsiteY2" fmla="*/ 925065 h 1842443"/>
                <a:gd name="connsiteX3" fmla="*/ 588551 w 1155736"/>
                <a:gd name="connsiteY3" fmla="*/ 1842418 h 1842443"/>
                <a:gd name="connsiteX4" fmla="*/ 527 w 1155736"/>
                <a:gd name="connsiteY4" fmla="*/ 904205 h 1842443"/>
                <a:gd name="connsiteX0" fmla="*/ 620 w 1155829"/>
                <a:gd name="connsiteY0" fmla="*/ 904205 h 1842443"/>
                <a:gd name="connsiteX1" fmla="*/ 619381 w 1155829"/>
                <a:gd name="connsiteY1" fmla="*/ 29 h 1842443"/>
                <a:gd name="connsiteX2" fmla="*/ 1155829 w 1155829"/>
                <a:gd name="connsiteY2" fmla="*/ 925065 h 1842443"/>
                <a:gd name="connsiteX3" fmla="*/ 588644 w 1155829"/>
                <a:gd name="connsiteY3" fmla="*/ 1842418 h 1842443"/>
                <a:gd name="connsiteX4" fmla="*/ 620 w 1155829"/>
                <a:gd name="connsiteY4" fmla="*/ 904205 h 1842443"/>
                <a:gd name="connsiteX0" fmla="*/ 853 w 1156062"/>
                <a:gd name="connsiteY0" fmla="*/ 904570 h 1842808"/>
                <a:gd name="connsiteX1" fmla="*/ 619614 w 1156062"/>
                <a:gd name="connsiteY1" fmla="*/ 394 h 1842808"/>
                <a:gd name="connsiteX2" fmla="*/ 1156062 w 1156062"/>
                <a:gd name="connsiteY2" fmla="*/ 925430 h 1842808"/>
                <a:gd name="connsiteX3" fmla="*/ 588877 w 1156062"/>
                <a:gd name="connsiteY3" fmla="*/ 1842783 h 1842808"/>
                <a:gd name="connsiteX4" fmla="*/ 853 w 1156062"/>
                <a:gd name="connsiteY4" fmla="*/ 904570 h 1842808"/>
                <a:gd name="connsiteX0" fmla="*/ 949 w 1156158"/>
                <a:gd name="connsiteY0" fmla="*/ 904271 h 1842509"/>
                <a:gd name="connsiteX1" fmla="*/ 619710 w 1156158"/>
                <a:gd name="connsiteY1" fmla="*/ 95 h 1842509"/>
                <a:gd name="connsiteX2" fmla="*/ 1156158 w 1156158"/>
                <a:gd name="connsiteY2" fmla="*/ 925131 h 1842509"/>
                <a:gd name="connsiteX3" fmla="*/ 588973 w 1156158"/>
                <a:gd name="connsiteY3" fmla="*/ 1842484 h 1842509"/>
                <a:gd name="connsiteX4" fmla="*/ 949 w 1156158"/>
                <a:gd name="connsiteY4" fmla="*/ 904271 h 1842509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184 w 1155393"/>
                <a:gd name="connsiteY0" fmla="*/ 904270 h 1842508"/>
                <a:gd name="connsiteX1" fmla="*/ 599192 w 1155393"/>
                <a:gd name="connsiteY1" fmla="*/ 94 h 1842508"/>
                <a:gd name="connsiteX2" fmla="*/ 1155393 w 1155393"/>
                <a:gd name="connsiteY2" fmla="*/ 925130 h 1842508"/>
                <a:gd name="connsiteX3" fmla="*/ 588208 w 1155393"/>
                <a:gd name="connsiteY3" fmla="*/ 1842483 h 1842508"/>
                <a:gd name="connsiteX4" fmla="*/ 184 w 1155393"/>
                <a:gd name="connsiteY4" fmla="*/ 904270 h 1842508"/>
                <a:gd name="connsiteX0" fmla="*/ 184 w 1155393"/>
                <a:gd name="connsiteY0" fmla="*/ 904240 h 1842478"/>
                <a:gd name="connsiteX1" fmla="*/ 599192 w 1155393"/>
                <a:gd name="connsiteY1" fmla="*/ 64 h 1842478"/>
                <a:gd name="connsiteX2" fmla="*/ 1155393 w 1155393"/>
                <a:gd name="connsiteY2" fmla="*/ 925100 h 1842478"/>
                <a:gd name="connsiteX3" fmla="*/ 588208 w 1155393"/>
                <a:gd name="connsiteY3" fmla="*/ 1842453 h 1842478"/>
                <a:gd name="connsiteX4" fmla="*/ 184 w 1155393"/>
                <a:gd name="connsiteY4" fmla="*/ 904240 h 1842478"/>
                <a:gd name="connsiteX0" fmla="*/ 184 w 1155393"/>
                <a:gd name="connsiteY0" fmla="*/ 904259 h 1842497"/>
                <a:gd name="connsiteX1" fmla="*/ 599192 w 1155393"/>
                <a:gd name="connsiteY1" fmla="*/ 83 h 1842497"/>
                <a:gd name="connsiteX2" fmla="*/ 1155393 w 1155393"/>
                <a:gd name="connsiteY2" fmla="*/ 925119 h 1842497"/>
                <a:gd name="connsiteX3" fmla="*/ 588208 w 1155393"/>
                <a:gd name="connsiteY3" fmla="*/ 1842472 h 1842497"/>
                <a:gd name="connsiteX4" fmla="*/ 184 w 1155393"/>
                <a:gd name="connsiteY4" fmla="*/ 904259 h 1842497"/>
                <a:gd name="connsiteX0" fmla="*/ 184 w 1155718"/>
                <a:gd name="connsiteY0" fmla="*/ 904235 h 1842465"/>
                <a:gd name="connsiteX1" fmla="*/ 599192 w 1155718"/>
                <a:gd name="connsiteY1" fmla="*/ 59 h 1842465"/>
                <a:gd name="connsiteX2" fmla="*/ 1155393 w 1155718"/>
                <a:gd name="connsiteY2" fmla="*/ 925095 h 1842465"/>
                <a:gd name="connsiteX3" fmla="*/ 588208 w 1155718"/>
                <a:gd name="connsiteY3" fmla="*/ 1842448 h 1842465"/>
                <a:gd name="connsiteX4" fmla="*/ 184 w 1155718"/>
                <a:gd name="connsiteY4" fmla="*/ 904235 h 1842465"/>
                <a:gd name="connsiteX0" fmla="*/ 9 w 1155230"/>
                <a:gd name="connsiteY0" fmla="*/ 933851 h 1872079"/>
                <a:gd name="connsiteX1" fmla="*/ 599017 w 1155230"/>
                <a:gd name="connsiteY1" fmla="*/ 46 h 1872079"/>
                <a:gd name="connsiteX2" fmla="*/ 1155218 w 1155230"/>
                <a:gd name="connsiteY2" fmla="*/ 954711 h 1872079"/>
                <a:gd name="connsiteX3" fmla="*/ 588033 w 1155230"/>
                <a:gd name="connsiteY3" fmla="*/ 1872064 h 1872079"/>
                <a:gd name="connsiteX4" fmla="*/ 9 w 1155230"/>
                <a:gd name="connsiteY4" fmla="*/ 933851 h 1872079"/>
                <a:gd name="connsiteX0" fmla="*/ 184 w 1155405"/>
                <a:gd name="connsiteY0" fmla="*/ 933851 h 1872078"/>
                <a:gd name="connsiteX1" fmla="*/ 599192 w 1155405"/>
                <a:gd name="connsiteY1" fmla="*/ 46 h 1872078"/>
                <a:gd name="connsiteX2" fmla="*/ 1155393 w 1155405"/>
                <a:gd name="connsiteY2" fmla="*/ 954711 h 1872078"/>
                <a:gd name="connsiteX3" fmla="*/ 588208 w 1155405"/>
                <a:gd name="connsiteY3" fmla="*/ 1872064 h 1872078"/>
                <a:gd name="connsiteX4" fmla="*/ 184 w 1155405"/>
                <a:gd name="connsiteY4" fmla="*/ 933851 h 1872078"/>
                <a:gd name="connsiteX0" fmla="*/ 184 w 1155572"/>
                <a:gd name="connsiteY0" fmla="*/ 933863 h 1872093"/>
                <a:gd name="connsiteX1" fmla="*/ 599192 w 1155572"/>
                <a:gd name="connsiteY1" fmla="*/ 58 h 1872093"/>
                <a:gd name="connsiteX2" fmla="*/ 1155393 w 1155572"/>
                <a:gd name="connsiteY2" fmla="*/ 954723 h 1872093"/>
                <a:gd name="connsiteX3" fmla="*/ 588208 w 1155572"/>
                <a:gd name="connsiteY3" fmla="*/ 1872076 h 1872093"/>
                <a:gd name="connsiteX4" fmla="*/ 184 w 1155572"/>
                <a:gd name="connsiteY4" fmla="*/ 933863 h 1872093"/>
                <a:gd name="connsiteX0" fmla="*/ 184 w 1155560"/>
                <a:gd name="connsiteY0" fmla="*/ 933863 h 1872094"/>
                <a:gd name="connsiteX1" fmla="*/ 599192 w 1155560"/>
                <a:gd name="connsiteY1" fmla="*/ 58 h 1872094"/>
                <a:gd name="connsiteX2" fmla="*/ 1155393 w 1155560"/>
                <a:gd name="connsiteY2" fmla="*/ 954723 h 1872094"/>
                <a:gd name="connsiteX3" fmla="*/ 588208 w 1155560"/>
                <a:gd name="connsiteY3" fmla="*/ 1872076 h 1872094"/>
                <a:gd name="connsiteX4" fmla="*/ 184 w 1155560"/>
                <a:gd name="connsiteY4" fmla="*/ 933863 h 187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560" h="1872094">
                  <a:moveTo>
                    <a:pt x="184" y="933863"/>
                  </a:moveTo>
                  <a:cubicBezTo>
                    <a:pt x="-7861" y="453961"/>
                    <a:pt x="248634" y="6457"/>
                    <a:pt x="599192" y="58"/>
                  </a:cubicBezTo>
                  <a:cubicBezTo>
                    <a:pt x="949750" y="-6341"/>
                    <a:pt x="1147347" y="524204"/>
                    <a:pt x="1155393" y="954723"/>
                  </a:cubicBezTo>
                  <a:cubicBezTo>
                    <a:pt x="1163439" y="1385242"/>
                    <a:pt x="879509" y="1875552"/>
                    <a:pt x="588208" y="1872076"/>
                  </a:cubicBezTo>
                  <a:cubicBezTo>
                    <a:pt x="296907" y="1868600"/>
                    <a:pt x="8229" y="1413765"/>
                    <a:pt x="184" y="9338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다리꼴 121">
              <a:extLst>
                <a:ext uri="{FF2B5EF4-FFF2-40B4-BE49-F238E27FC236}">
                  <a16:creationId xmlns:a16="http://schemas.microsoft.com/office/drawing/2014/main" id="{A54DB60E-33FD-464B-A90B-6EA4B595CAAD}"/>
                </a:ext>
              </a:extLst>
            </p:cNvPr>
            <p:cNvSpPr/>
            <p:nvPr/>
          </p:nvSpPr>
          <p:spPr>
            <a:xfrm>
              <a:off x="4624785" y="3962858"/>
              <a:ext cx="352648" cy="3044392"/>
            </a:xfrm>
            <a:prstGeom prst="trapezoid">
              <a:avLst>
                <a:gd name="adj" fmla="val 17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22">
              <a:extLst>
                <a:ext uri="{FF2B5EF4-FFF2-40B4-BE49-F238E27FC236}">
                  <a16:creationId xmlns:a16="http://schemas.microsoft.com/office/drawing/2014/main" id="{349CE07B-7C63-4C23-ACA7-4EF83562D49B}"/>
                </a:ext>
              </a:extLst>
            </p:cNvPr>
            <p:cNvSpPr/>
            <p:nvPr/>
          </p:nvSpPr>
          <p:spPr>
            <a:xfrm>
              <a:off x="4624785" y="6834252"/>
              <a:ext cx="352648" cy="352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4E2981-BDD9-4BF1-9C84-420EBF7053A3}"/>
              </a:ext>
            </a:extLst>
          </p:cNvPr>
          <p:cNvGrpSpPr/>
          <p:nvPr/>
        </p:nvGrpSpPr>
        <p:grpSpPr>
          <a:xfrm>
            <a:off x="5710024" y="5246071"/>
            <a:ext cx="6146260" cy="1131783"/>
            <a:chOff x="6959274" y="5476110"/>
            <a:chExt cx="4897010" cy="90174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D03ADA-C668-4150-AAB8-6F651FE7F386}"/>
                </a:ext>
              </a:extLst>
            </p:cNvPr>
            <p:cNvSpPr/>
            <p:nvPr/>
          </p:nvSpPr>
          <p:spPr>
            <a:xfrm>
              <a:off x="8499397" y="5632935"/>
              <a:ext cx="378994" cy="744919"/>
            </a:xfrm>
            <a:custGeom>
              <a:avLst/>
              <a:gdLst>
                <a:gd name="connsiteX0" fmla="*/ 137834 w 276225"/>
                <a:gd name="connsiteY0" fmla="*/ 156 h 542925"/>
                <a:gd name="connsiteX1" fmla="*/ 214987 w 276225"/>
                <a:gd name="connsiteY1" fmla="*/ 156 h 542925"/>
                <a:gd name="connsiteX2" fmla="*/ 232132 w 276225"/>
                <a:gd name="connsiteY2" fmla="*/ 7776 h 542925"/>
                <a:gd name="connsiteX3" fmla="*/ 275947 w 276225"/>
                <a:gd name="connsiteY3" fmla="*/ 139221 h 542925"/>
                <a:gd name="connsiteX4" fmla="*/ 223559 w 276225"/>
                <a:gd name="connsiteY4" fmla="*/ 235423 h 542925"/>
                <a:gd name="connsiteX5" fmla="*/ 190222 w 276225"/>
                <a:gd name="connsiteY5" fmla="*/ 253521 h 542925"/>
                <a:gd name="connsiteX6" fmla="*/ 153074 w 276225"/>
                <a:gd name="connsiteY6" fmla="*/ 467833 h 542925"/>
                <a:gd name="connsiteX7" fmla="*/ 189269 w 276225"/>
                <a:gd name="connsiteY7" fmla="*/ 520221 h 542925"/>
                <a:gd name="connsiteX8" fmla="*/ 225464 w 276225"/>
                <a:gd name="connsiteY8" fmla="*/ 534508 h 542925"/>
                <a:gd name="connsiteX9" fmla="*/ 231179 w 276225"/>
                <a:gd name="connsiteY9" fmla="*/ 542128 h 542925"/>
                <a:gd name="connsiteX10" fmla="*/ 222607 w 276225"/>
                <a:gd name="connsiteY10" fmla="*/ 546891 h 542925"/>
                <a:gd name="connsiteX11" fmla="*/ 54014 w 276225"/>
                <a:gd name="connsiteY11" fmla="*/ 546891 h 542925"/>
                <a:gd name="connsiteX12" fmla="*/ 45442 w 276225"/>
                <a:gd name="connsiteY12" fmla="*/ 543081 h 542925"/>
                <a:gd name="connsiteX13" fmla="*/ 53062 w 276225"/>
                <a:gd name="connsiteY13" fmla="*/ 534508 h 542925"/>
                <a:gd name="connsiteX14" fmla="*/ 91162 w 276225"/>
                <a:gd name="connsiteY14" fmla="*/ 519268 h 542925"/>
                <a:gd name="connsiteX15" fmla="*/ 124499 w 276225"/>
                <a:gd name="connsiteY15" fmla="*/ 468786 h 542925"/>
                <a:gd name="connsiteX16" fmla="*/ 91162 w 276225"/>
                <a:gd name="connsiteY16" fmla="*/ 255426 h 542925"/>
                <a:gd name="connsiteX17" fmla="*/ 55919 w 276225"/>
                <a:gd name="connsiteY17" fmla="*/ 237328 h 542925"/>
                <a:gd name="connsiteX18" fmla="*/ 4484 w 276225"/>
                <a:gd name="connsiteY18" fmla="*/ 117313 h 542925"/>
                <a:gd name="connsiteX19" fmla="*/ 40679 w 276225"/>
                <a:gd name="connsiteY19" fmla="*/ 12538 h 542925"/>
                <a:gd name="connsiteX20" fmla="*/ 59729 w 276225"/>
                <a:gd name="connsiteY20" fmla="*/ 156 h 542925"/>
                <a:gd name="connsiteX21" fmla="*/ 137834 w 276225"/>
                <a:gd name="connsiteY21" fmla="*/ 156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542925">
                  <a:moveTo>
                    <a:pt x="137834" y="156"/>
                  </a:moveTo>
                  <a:cubicBezTo>
                    <a:pt x="165457" y="156"/>
                    <a:pt x="187364" y="156"/>
                    <a:pt x="214987" y="156"/>
                  </a:cubicBezTo>
                  <a:cubicBezTo>
                    <a:pt x="221654" y="156"/>
                    <a:pt x="228322" y="-1749"/>
                    <a:pt x="232132" y="7776"/>
                  </a:cubicBezTo>
                  <a:cubicBezTo>
                    <a:pt x="250229" y="48733"/>
                    <a:pt x="272137" y="93501"/>
                    <a:pt x="275947" y="139221"/>
                  </a:cubicBezTo>
                  <a:cubicBezTo>
                    <a:pt x="279757" y="183988"/>
                    <a:pt x="261659" y="212563"/>
                    <a:pt x="223559" y="235423"/>
                  </a:cubicBezTo>
                  <a:cubicBezTo>
                    <a:pt x="212129" y="242091"/>
                    <a:pt x="203557" y="248758"/>
                    <a:pt x="190222" y="253521"/>
                  </a:cubicBezTo>
                  <a:cubicBezTo>
                    <a:pt x="142597" y="269713"/>
                    <a:pt x="153074" y="437353"/>
                    <a:pt x="153074" y="467833"/>
                  </a:cubicBezTo>
                  <a:cubicBezTo>
                    <a:pt x="152122" y="496408"/>
                    <a:pt x="163552" y="511648"/>
                    <a:pt x="189269" y="520221"/>
                  </a:cubicBezTo>
                  <a:cubicBezTo>
                    <a:pt x="200699" y="524031"/>
                    <a:pt x="214034" y="530698"/>
                    <a:pt x="225464" y="534508"/>
                  </a:cubicBezTo>
                  <a:cubicBezTo>
                    <a:pt x="229274" y="535461"/>
                    <a:pt x="232132" y="538318"/>
                    <a:pt x="231179" y="542128"/>
                  </a:cubicBezTo>
                  <a:cubicBezTo>
                    <a:pt x="230227" y="545938"/>
                    <a:pt x="226417" y="546891"/>
                    <a:pt x="222607" y="546891"/>
                  </a:cubicBezTo>
                  <a:cubicBezTo>
                    <a:pt x="168314" y="546891"/>
                    <a:pt x="109259" y="546891"/>
                    <a:pt x="54014" y="546891"/>
                  </a:cubicBezTo>
                  <a:cubicBezTo>
                    <a:pt x="50204" y="546891"/>
                    <a:pt x="46394" y="546891"/>
                    <a:pt x="45442" y="543081"/>
                  </a:cubicBezTo>
                  <a:cubicBezTo>
                    <a:pt x="44489" y="538318"/>
                    <a:pt x="49252" y="535461"/>
                    <a:pt x="53062" y="534508"/>
                  </a:cubicBezTo>
                  <a:cubicBezTo>
                    <a:pt x="64492" y="529746"/>
                    <a:pt x="78779" y="523078"/>
                    <a:pt x="91162" y="519268"/>
                  </a:cubicBezTo>
                  <a:cubicBezTo>
                    <a:pt x="115927" y="510696"/>
                    <a:pt x="125452" y="495456"/>
                    <a:pt x="124499" y="468786"/>
                  </a:cubicBezTo>
                  <a:cubicBezTo>
                    <a:pt x="124499" y="442116"/>
                    <a:pt x="134977" y="270666"/>
                    <a:pt x="91162" y="255426"/>
                  </a:cubicBezTo>
                  <a:cubicBezTo>
                    <a:pt x="77827" y="250663"/>
                    <a:pt x="68302" y="244948"/>
                    <a:pt x="55919" y="237328"/>
                  </a:cubicBezTo>
                  <a:cubicBezTo>
                    <a:pt x="7342" y="207801"/>
                    <a:pt x="-8851" y="172558"/>
                    <a:pt x="4484" y="117313"/>
                  </a:cubicBezTo>
                  <a:cubicBezTo>
                    <a:pt x="13057" y="83023"/>
                    <a:pt x="26392" y="44923"/>
                    <a:pt x="40679" y="12538"/>
                  </a:cubicBezTo>
                  <a:cubicBezTo>
                    <a:pt x="44489" y="3013"/>
                    <a:pt x="49252" y="156"/>
                    <a:pt x="59729" y="156"/>
                  </a:cubicBezTo>
                  <a:cubicBezTo>
                    <a:pt x="86399" y="156"/>
                    <a:pt x="111164" y="156"/>
                    <a:pt x="137834" y="1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CA9955-9DC3-4219-B2EC-A872E4C0722D}"/>
                </a:ext>
              </a:extLst>
            </p:cNvPr>
            <p:cNvSpPr/>
            <p:nvPr/>
          </p:nvSpPr>
          <p:spPr>
            <a:xfrm>
              <a:off x="9400146" y="5489179"/>
              <a:ext cx="209100" cy="888675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C14F83F-21F0-49A1-AD9C-5F0D92D8866F}"/>
                </a:ext>
              </a:extLst>
            </p:cNvPr>
            <p:cNvSpPr/>
            <p:nvPr/>
          </p:nvSpPr>
          <p:spPr>
            <a:xfrm>
              <a:off x="9680627" y="5502248"/>
              <a:ext cx="222169" cy="875606"/>
            </a:xfrm>
            <a:custGeom>
              <a:avLst/>
              <a:gdLst>
                <a:gd name="connsiteX0" fmla="*/ 170773 w 161925"/>
                <a:gd name="connsiteY0" fmla="*/ 273368 h 638175"/>
                <a:gd name="connsiteX1" fmla="*/ 127910 w 161925"/>
                <a:gd name="connsiteY1" fmla="*/ 185738 h 638175"/>
                <a:gd name="connsiteX2" fmla="*/ 108860 w 161925"/>
                <a:gd name="connsiteY2" fmla="*/ 150495 h 638175"/>
                <a:gd name="connsiteX3" fmla="*/ 108860 w 161925"/>
                <a:gd name="connsiteY3" fmla="*/ 50483 h 638175"/>
                <a:gd name="connsiteX4" fmla="*/ 113623 w 161925"/>
                <a:gd name="connsiteY4" fmla="*/ 10477 h 638175"/>
                <a:gd name="connsiteX5" fmla="*/ 98382 w 161925"/>
                <a:gd name="connsiteY5" fmla="*/ 0 h 638175"/>
                <a:gd name="connsiteX6" fmla="*/ 72665 w 161925"/>
                <a:gd name="connsiteY6" fmla="*/ 0 h 638175"/>
                <a:gd name="connsiteX7" fmla="*/ 57425 w 161925"/>
                <a:gd name="connsiteY7" fmla="*/ 10477 h 638175"/>
                <a:gd name="connsiteX8" fmla="*/ 62187 w 161925"/>
                <a:gd name="connsiteY8" fmla="*/ 50483 h 638175"/>
                <a:gd name="connsiteX9" fmla="*/ 62187 w 161925"/>
                <a:gd name="connsiteY9" fmla="*/ 150495 h 638175"/>
                <a:gd name="connsiteX10" fmla="*/ 43137 w 161925"/>
                <a:gd name="connsiteY10" fmla="*/ 185738 h 638175"/>
                <a:gd name="connsiteX11" fmla="*/ 275 w 161925"/>
                <a:gd name="connsiteY11" fmla="*/ 273368 h 638175"/>
                <a:gd name="connsiteX12" fmla="*/ 275 w 161925"/>
                <a:gd name="connsiteY12" fmla="*/ 618173 h 638175"/>
                <a:gd name="connsiteX13" fmla="*/ 26945 w 161925"/>
                <a:gd name="connsiteY13" fmla="*/ 643890 h 638175"/>
                <a:gd name="connsiteX14" fmla="*/ 142198 w 161925"/>
                <a:gd name="connsiteY14" fmla="*/ 643890 h 638175"/>
                <a:gd name="connsiteX15" fmla="*/ 168867 w 161925"/>
                <a:gd name="connsiteY15" fmla="*/ 618173 h 638175"/>
                <a:gd name="connsiteX16" fmla="*/ 170773 w 161925"/>
                <a:gd name="connsiteY16" fmla="*/ 273368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925" h="638175">
                  <a:moveTo>
                    <a:pt x="170773" y="273368"/>
                  </a:moveTo>
                  <a:cubicBezTo>
                    <a:pt x="171725" y="233363"/>
                    <a:pt x="160295" y="209550"/>
                    <a:pt x="127910" y="185738"/>
                  </a:cubicBezTo>
                  <a:cubicBezTo>
                    <a:pt x="116480" y="177165"/>
                    <a:pt x="108860" y="165735"/>
                    <a:pt x="108860" y="150495"/>
                  </a:cubicBezTo>
                  <a:cubicBezTo>
                    <a:pt x="109812" y="118110"/>
                    <a:pt x="109812" y="82867"/>
                    <a:pt x="108860" y="50483"/>
                  </a:cubicBezTo>
                  <a:cubicBezTo>
                    <a:pt x="108860" y="37148"/>
                    <a:pt x="124100" y="25718"/>
                    <a:pt x="113623" y="10477"/>
                  </a:cubicBezTo>
                  <a:cubicBezTo>
                    <a:pt x="108860" y="3810"/>
                    <a:pt x="106002" y="0"/>
                    <a:pt x="98382" y="0"/>
                  </a:cubicBezTo>
                  <a:cubicBezTo>
                    <a:pt x="93620" y="0"/>
                    <a:pt x="76475" y="0"/>
                    <a:pt x="72665" y="0"/>
                  </a:cubicBezTo>
                  <a:cubicBezTo>
                    <a:pt x="65045" y="0"/>
                    <a:pt x="62187" y="3810"/>
                    <a:pt x="57425" y="10477"/>
                  </a:cubicBezTo>
                  <a:cubicBezTo>
                    <a:pt x="46948" y="25718"/>
                    <a:pt x="62187" y="37148"/>
                    <a:pt x="62187" y="50483"/>
                  </a:cubicBezTo>
                  <a:cubicBezTo>
                    <a:pt x="61235" y="82867"/>
                    <a:pt x="61235" y="118110"/>
                    <a:pt x="62187" y="150495"/>
                  </a:cubicBezTo>
                  <a:cubicBezTo>
                    <a:pt x="62187" y="165735"/>
                    <a:pt x="54567" y="177165"/>
                    <a:pt x="43137" y="185738"/>
                  </a:cubicBezTo>
                  <a:cubicBezTo>
                    <a:pt x="11705" y="209550"/>
                    <a:pt x="275" y="232410"/>
                    <a:pt x="275" y="273368"/>
                  </a:cubicBezTo>
                  <a:cubicBezTo>
                    <a:pt x="1227" y="321945"/>
                    <a:pt x="-677" y="504825"/>
                    <a:pt x="275" y="618173"/>
                  </a:cubicBezTo>
                  <a:cubicBezTo>
                    <a:pt x="275" y="637223"/>
                    <a:pt x="6942" y="643890"/>
                    <a:pt x="26945" y="643890"/>
                  </a:cubicBezTo>
                  <a:cubicBezTo>
                    <a:pt x="44090" y="643890"/>
                    <a:pt x="125052" y="643890"/>
                    <a:pt x="142198" y="643890"/>
                  </a:cubicBezTo>
                  <a:cubicBezTo>
                    <a:pt x="162200" y="643890"/>
                    <a:pt x="168867" y="637223"/>
                    <a:pt x="168867" y="618173"/>
                  </a:cubicBezTo>
                  <a:cubicBezTo>
                    <a:pt x="171725" y="504825"/>
                    <a:pt x="170773" y="321945"/>
                    <a:pt x="170773" y="27336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50FD5C-26FB-4797-B002-3605783184F6}"/>
                </a:ext>
              </a:extLst>
            </p:cNvPr>
            <p:cNvSpPr/>
            <p:nvPr/>
          </p:nvSpPr>
          <p:spPr>
            <a:xfrm>
              <a:off x="10058626" y="5476110"/>
              <a:ext cx="261375" cy="901744"/>
            </a:xfrm>
            <a:custGeom>
              <a:avLst/>
              <a:gdLst>
                <a:gd name="connsiteX0" fmla="*/ 183763 w 190500"/>
                <a:gd name="connsiteY0" fmla="*/ 350044 h 657225"/>
                <a:gd name="connsiteX1" fmla="*/ 137090 w 190500"/>
                <a:gd name="connsiteY1" fmla="*/ 210026 h 657225"/>
                <a:gd name="connsiteX2" fmla="*/ 134233 w 190500"/>
                <a:gd name="connsiteY2" fmla="*/ 38576 h 657225"/>
                <a:gd name="connsiteX3" fmla="*/ 121850 w 190500"/>
                <a:gd name="connsiteY3" fmla="*/ 1429 h 657225"/>
                <a:gd name="connsiteX4" fmla="*/ 75178 w 190500"/>
                <a:gd name="connsiteY4" fmla="*/ 1429 h 657225"/>
                <a:gd name="connsiteX5" fmla="*/ 62795 w 190500"/>
                <a:gd name="connsiteY5" fmla="*/ 38576 h 657225"/>
                <a:gd name="connsiteX6" fmla="*/ 59938 w 190500"/>
                <a:gd name="connsiteY6" fmla="*/ 210026 h 657225"/>
                <a:gd name="connsiteX7" fmla="*/ 13265 w 190500"/>
                <a:gd name="connsiteY7" fmla="*/ 350044 h 657225"/>
                <a:gd name="connsiteX8" fmla="*/ 883 w 190500"/>
                <a:gd name="connsiteY8" fmla="*/ 514826 h 657225"/>
                <a:gd name="connsiteX9" fmla="*/ 8503 w 190500"/>
                <a:gd name="connsiteY9" fmla="*/ 635794 h 657225"/>
                <a:gd name="connsiteX10" fmla="*/ 33268 w 190500"/>
                <a:gd name="connsiteY10" fmla="*/ 659606 h 657225"/>
                <a:gd name="connsiteX11" fmla="*/ 164713 w 190500"/>
                <a:gd name="connsiteY11" fmla="*/ 659606 h 657225"/>
                <a:gd name="connsiteX12" fmla="*/ 189478 w 190500"/>
                <a:gd name="connsiteY12" fmla="*/ 635794 h 657225"/>
                <a:gd name="connsiteX13" fmla="*/ 197098 w 190500"/>
                <a:gd name="connsiteY13" fmla="*/ 514826 h 657225"/>
                <a:gd name="connsiteX14" fmla="*/ 183763 w 190500"/>
                <a:gd name="connsiteY14" fmla="*/ 3500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657225">
                  <a:moveTo>
                    <a:pt x="183763" y="350044"/>
                  </a:moveTo>
                  <a:cubicBezTo>
                    <a:pt x="170428" y="302419"/>
                    <a:pt x="147568" y="258604"/>
                    <a:pt x="137090" y="210026"/>
                  </a:cubicBezTo>
                  <a:cubicBezTo>
                    <a:pt x="124708" y="151924"/>
                    <a:pt x="127565" y="96679"/>
                    <a:pt x="134233" y="38576"/>
                  </a:cubicBezTo>
                  <a:cubicBezTo>
                    <a:pt x="136138" y="26194"/>
                    <a:pt x="133280" y="9049"/>
                    <a:pt x="121850" y="1429"/>
                  </a:cubicBezTo>
                  <a:cubicBezTo>
                    <a:pt x="118993" y="-476"/>
                    <a:pt x="78035" y="-476"/>
                    <a:pt x="75178" y="1429"/>
                  </a:cubicBezTo>
                  <a:cubicBezTo>
                    <a:pt x="63748" y="10001"/>
                    <a:pt x="60890" y="26194"/>
                    <a:pt x="62795" y="38576"/>
                  </a:cubicBezTo>
                  <a:cubicBezTo>
                    <a:pt x="69463" y="97631"/>
                    <a:pt x="72320" y="151924"/>
                    <a:pt x="59938" y="210026"/>
                  </a:cubicBezTo>
                  <a:cubicBezTo>
                    <a:pt x="49460" y="258604"/>
                    <a:pt x="26600" y="302419"/>
                    <a:pt x="13265" y="350044"/>
                  </a:cubicBezTo>
                  <a:cubicBezTo>
                    <a:pt x="-1022" y="401479"/>
                    <a:pt x="-1022" y="462439"/>
                    <a:pt x="883" y="514826"/>
                  </a:cubicBezTo>
                  <a:cubicBezTo>
                    <a:pt x="1835" y="552926"/>
                    <a:pt x="6598" y="597694"/>
                    <a:pt x="8503" y="635794"/>
                  </a:cubicBezTo>
                  <a:cubicBezTo>
                    <a:pt x="9455" y="653891"/>
                    <a:pt x="15170" y="659606"/>
                    <a:pt x="33268" y="659606"/>
                  </a:cubicBezTo>
                  <a:cubicBezTo>
                    <a:pt x="55175" y="659606"/>
                    <a:pt x="142805" y="659606"/>
                    <a:pt x="164713" y="659606"/>
                  </a:cubicBezTo>
                  <a:cubicBezTo>
                    <a:pt x="182810" y="659606"/>
                    <a:pt x="188525" y="653891"/>
                    <a:pt x="189478" y="635794"/>
                  </a:cubicBezTo>
                  <a:cubicBezTo>
                    <a:pt x="190430" y="597694"/>
                    <a:pt x="196145" y="552926"/>
                    <a:pt x="197098" y="514826"/>
                  </a:cubicBezTo>
                  <a:cubicBezTo>
                    <a:pt x="198050" y="462439"/>
                    <a:pt x="199003" y="402431"/>
                    <a:pt x="183763" y="350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5949055-331D-4BBE-9F0A-AFEB2552F434}"/>
                </a:ext>
              </a:extLst>
            </p:cNvPr>
            <p:cNvSpPr/>
            <p:nvPr/>
          </p:nvSpPr>
          <p:spPr>
            <a:xfrm>
              <a:off x="10391381" y="5515316"/>
              <a:ext cx="261375" cy="862538"/>
            </a:xfrm>
            <a:custGeom>
              <a:avLst/>
              <a:gdLst>
                <a:gd name="connsiteX0" fmla="*/ 148648 w 190500"/>
                <a:gd name="connsiteY0" fmla="*/ 316331 h 628650"/>
                <a:gd name="connsiteX1" fmla="*/ 133408 w 190500"/>
                <a:gd name="connsiteY1" fmla="*/ 286804 h 628650"/>
                <a:gd name="connsiteX2" fmla="*/ 130551 w 190500"/>
                <a:gd name="connsiteY2" fmla="*/ 19151 h 628650"/>
                <a:gd name="connsiteX3" fmla="*/ 111501 w 190500"/>
                <a:gd name="connsiteY3" fmla="*/ 101 h 628650"/>
                <a:gd name="connsiteX4" fmla="*/ 83878 w 190500"/>
                <a:gd name="connsiteY4" fmla="*/ 101 h 628650"/>
                <a:gd name="connsiteX5" fmla="*/ 64828 w 190500"/>
                <a:gd name="connsiteY5" fmla="*/ 19151 h 628650"/>
                <a:gd name="connsiteX6" fmla="*/ 61971 w 190500"/>
                <a:gd name="connsiteY6" fmla="*/ 286804 h 628650"/>
                <a:gd name="connsiteX7" fmla="*/ 46731 w 190500"/>
                <a:gd name="connsiteY7" fmla="*/ 316331 h 628650"/>
                <a:gd name="connsiteX8" fmla="*/ 58 w 190500"/>
                <a:gd name="connsiteY8" fmla="*/ 415391 h 628650"/>
                <a:gd name="connsiteX9" fmla="*/ 22918 w 190500"/>
                <a:gd name="connsiteY9" fmla="*/ 619226 h 628650"/>
                <a:gd name="connsiteX10" fmla="*/ 40063 w 190500"/>
                <a:gd name="connsiteY10" fmla="*/ 634466 h 628650"/>
                <a:gd name="connsiteX11" fmla="*/ 155316 w 190500"/>
                <a:gd name="connsiteY11" fmla="*/ 634466 h 628650"/>
                <a:gd name="connsiteX12" fmla="*/ 172461 w 190500"/>
                <a:gd name="connsiteY12" fmla="*/ 619226 h 628650"/>
                <a:gd name="connsiteX13" fmla="*/ 195321 w 190500"/>
                <a:gd name="connsiteY13" fmla="*/ 415391 h 628650"/>
                <a:gd name="connsiteX14" fmla="*/ 148648 w 190500"/>
                <a:gd name="connsiteY14" fmla="*/ 316331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628650">
                  <a:moveTo>
                    <a:pt x="148648" y="316331"/>
                  </a:moveTo>
                  <a:cubicBezTo>
                    <a:pt x="137218" y="310616"/>
                    <a:pt x="133408" y="300139"/>
                    <a:pt x="133408" y="286804"/>
                  </a:cubicBezTo>
                  <a:cubicBezTo>
                    <a:pt x="133408" y="195364"/>
                    <a:pt x="128646" y="140119"/>
                    <a:pt x="130551" y="19151"/>
                  </a:cubicBezTo>
                  <a:cubicBezTo>
                    <a:pt x="130551" y="4864"/>
                    <a:pt x="125788" y="-851"/>
                    <a:pt x="111501" y="101"/>
                  </a:cubicBezTo>
                  <a:cubicBezTo>
                    <a:pt x="106738" y="101"/>
                    <a:pt x="88641" y="101"/>
                    <a:pt x="83878" y="101"/>
                  </a:cubicBezTo>
                  <a:cubicBezTo>
                    <a:pt x="69591" y="-851"/>
                    <a:pt x="64828" y="4864"/>
                    <a:pt x="64828" y="19151"/>
                  </a:cubicBezTo>
                  <a:cubicBezTo>
                    <a:pt x="66733" y="140119"/>
                    <a:pt x="61971" y="195364"/>
                    <a:pt x="61971" y="286804"/>
                  </a:cubicBezTo>
                  <a:cubicBezTo>
                    <a:pt x="61971" y="300139"/>
                    <a:pt x="58161" y="309664"/>
                    <a:pt x="46731" y="316331"/>
                  </a:cubicBezTo>
                  <a:cubicBezTo>
                    <a:pt x="9583" y="336334"/>
                    <a:pt x="-894" y="375386"/>
                    <a:pt x="58" y="415391"/>
                  </a:cubicBezTo>
                  <a:cubicBezTo>
                    <a:pt x="2916" y="481114"/>
                    <a:pt x="13393" y="553504"/>
                    <a:pt x="22918" y="619226"/>
                  </a:cubicBezTo>
                  <a:cubicBezTo>
                    <a:pt x="24823" y="629704"/>
                    <a:pt x="29586" y="634466"/>
                    <a:pt x="40063" y="634466"/>
                  </a:cubicBezTo>
                  <a:cubicBezTo>
                    <a:pt x="60066" y="634466"/>
                    <a:pt x="134361" y="634466"/>
                    <a:pt x="155316" y="634466"/>
                  </a:cubicBezTo>
                  <a:cubicBezTo>
                    <a:pt x="165793" y="634466"/>
                    <a:pt x="170556" y="629704"/>
                    <a:pt x="172461" y="619226"/>
                  </a:cubicBezTo>
                  <a:cubicBezTo>
                    <a:pt x="181986" y="553504"/>
                    <a:pt x="192463" y="481114"/>
                    <a:pt x="195321" y="415391"/>
                  </a:cubicBezTo>
                  <a:cubicBezTo>
                    <a:pt x="196273" y="375386"/>
                    <a:pt x="185796" y="336334"/>
                    <a:pt x="148648" y="31633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FF44F65-C82C-4A9E-AF32-1130340B4E7E}"/>
                </a:ext>
              </a:extLst>
            </p:cNvPr>
            <p:cNvSpPr/>
            <p:nvPr/>
          </p:nvSpPr>
          <p:spPr>
            <a:xfrm>
              <a:off x="8949771" y="5828966"/>
              <a:ext cx="378994" cy="548888"/>
            </a:xfrm>
            <a:custGeom>
              <a:avLst/>
              <a:gdLst>
                <a:gd name="connsiteX0" fmla="*/ 137834 w 276225"/>
                <a:gd name="connsiteY0" fmla="*/ 156 h 400050"/>
                <a:gd name="connsiteX1" fmla="*/ 214987 w 276225"/>
                <a:gd name="connsiteY1" fmla="*/ 156 h 400050"/>
                <a:gd name="connsiteX2" fmla="*/ 232132 w 276225"/>
                <a:gd name="connsiteY2" fmla="*/ 7776 h 400050"/>
                <a:gd name="connsiteX3" fmla="*/ 275947 w 276225"/>
                <a:gd name="connsiteY3" fmla="*/ 139221 h 400050"/>
                <a:gd name="connsiteX4" fmla="*/ 223559 w 276225"/>
                <a:gd name="connsiteY4" fmla="*/ 235423 h 400050"/>
                <a:gd name="connsiteX5" fmla="*/ 190222 w 276225"/>
                <a:gd name="connsiteY5" fmla="*/ 253521 h 400050"/>
                <a:gd name="connsiteX6" fmla="*/ 153074 w 276225"/>
                <a:gd name="connsiteY6" fmla="*/ 321148 h 400050"/>
                <a:gd name="connsiteX7" fmla="*/ 189269 w 276225"/>
                <a:gd name="connsiteY7" fmla="*/ 373536 h 400050"/>
                <a:gd name="connsiteX8" fmla="*/ 225464 w 276225"/>
                <a:gd name="connsiteY8" fmla="*/ 387823 h 400050"/>
                <a:gd name="connsiteX9" fmla="*/ 231179 w 276225"/>
                <a:gd name="connsiteY9" fmla="*/ 395443 h 400050"/>
                <a:gd name="connsiteX10" fmla="*/ 222607 w 276225"/>
                <a:gd name="connsiteY10" fmla="*/ 400206 h 400050"/>
                <a:gd name="connsiteX11" fmla="*/ 54014 w 276225"/>
                <a:gd name="connsiteY11" fmla="*/ 400206 h 400050"/>
                <a:gd name="connsiteX12" fmla="*/ 45442 w 276225"/>
                <a:gd name="connsiteY12" fmla="*/ 396396 h 400050"/>
                <a:gd name="connsiteX13" fmla="*/ 53062 w 276225"/>
                <a:gd name="connsiteY13" fmla="*/ 387823 h 400050"/>
                <a:gd name="connsiteX14" fmla="*/ 91162 w 276225"/>
                <a:gd name="connsiteY14" fmla="*/ 372583 h 400050"/>
                <a:gd name="connsiteX15" fmla="*/ 124499 w 276225"/>
                <a:gd name="connsiteY15" fmla="*/ 322101 h 400050"/>
                <a:gd name="connsiteX16" fmla="*/ 91162 w 276225"/>
                <a:gd name="connsiteY16" fmla="*/ 255426 h 400050"/>
                <a:gd name="connsiteX17" fmla="*/ 55919 w 276225"/>
                <a:gd name="connsiteY17" fmla="*/ 237328 h 400050"/>
                <a:gd name="connsiteX18" fmla="*/ 4484 w 276225"/>
                <a:gd name="connsiteY18" fmla="*/ 117313 h 400050"/>
                <a:gd name="connsiteX19" fmla="*/ 40679 w 276225"/>
                <a:gd name="connsiteY19" fmla="*/ 12538 h 400050"/>
                <a:gd name="connsiteX20" fmla="*/ 59729 w 276225"/>
                <a:gd name="connsiteY20" fmla="*/ 156 h 400050"/>
                <a:gd name="connsiteX21" fmla="*/ 137834 w 276225"/>
                <a:gd name="connsiteY21" fmla="*/ 15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400050">
                  <a:moveTo>
                    <a:pt x="137834" y="156"/>
                  </a:moveTo>
                  <a:cubicBezTo>
                    <a:pt x="165457" y="156"/>
                    <a:pt x="187364" y="156"/>
                    <a:pt x="214987" y="156"/>
                  </a:cubicBezTo>
                  <a:cubicBezTo>
                    <a:pt x="221654" y="156"/>
                    <a:pt x="228322" y="-1749"/>
                    <a:pt x="232132" y="7776"/>
                  </a:cubicBezTo>
                  <a:cubicBezTo>
                    <a:pt x="250229" y="48733"/>
                    <a:pt x="272137" y="93501"/>
                    <a:pt x="275947" y="139221"/>
                  </a:cubicBezTo>
                  <a:cubicBezTo>
                    <a:pt x="279757" y="183988"/>
                    <a:pt x="261659" y="212563"/>
                    <a:pt x="223559" y="235423"/>
                  </a:cubicBezTo>
                  <a:cubicBezTo>
                    <a:pt x="212129" y="242091"/>
                    <a:pt x="202604" y="247806"/>
                    <a:pt x="190222" y="253521"/>
                  </a:cubicBezTo>
                  <a:cubicBezTo>
                    <a:pt x="154979" y="270666"/>
                    <a:pt x="153074" y="291621"/>
                    <a:pt x="153074" y="321148"/>
                  </a:cubicBezTo>
                  <a:cubicBezTo>
                    <a:pt x="152122" y="349723"/>
                    <a:pt x="163552" y="364963"/>
                    <a:pt x="189269" y="373536"/>
                  </a:cubicBezTo>
                  <a:cubicBezTo>
                    <a:pt x="200699" y="377346"/>
                    <a:pt x="214034" y="384013"/>
                    <a:pt x="225464" y="387823"/>
                  </a:cubicBezTo>
                  <a:cubicBezTo>
                    <a:pt x="229274" y="388776"/>
                    <a:pt x="232132" y="391633"/>
                    <a:pt x="231179" y="395443"/>
                  </a:cubicBezTo>
                  <a:cubicBezTo>
                    <a:pt x="230227" y="399253"/>
                    <a:pt x="226417" y="400206"/>
                    <a:pt x="222607" y="400206"/>
                  </a:cubicBezTo>
                  <a:cubicBezTo>
                    <a:pt x="168314" y="400206"/>
                    <a:pt x="109259" y="400206"/>
                    <a:pt x="54014" y="400206"/>
                  </a:cubicBezTo>
                  <a:cubicBezTo>
                    <a:pt x="50204" y="400206"/>
                    <a:pt x="46394" y="400206"/>
                    <a:pt x="45442" y="396396"/>
                  </a:cubicBezTo>
                  <a:cubicBezTo>
                    <a:pt x="44489" y="391633"/>
                    <a:pt x="49252" y="388776"/>
                    <a:pt x="53062" y="387823"/>
                  </a:cubicBezTo>
                  <a:cubicBezTo>
                    <a:pt x="64492" y="383061"/>
                    <a:pt x="78779" y="376393"/>
                    <a:pt x="91162" y="372583"/>
                  </a:cubicBezTo>
                  <a:cubicBezTo>
                    <a:pt x="115927" y="364011"/>
                    <a:pt x="125452" y="348771"/>
                    <a:pt x="124499" y="322101"/>
                  </a:cubicBezTo>
                  <a:cubicBezTo>
                    <a:pt x="124499" y="295431"/>
                    <a:pt x="129262" y="270666"/>
                    <a:pt x="91162" y="255426"/>
                  </a:cubicBezTo>
                  <a:cubicBezTo>
                    <a:pt x="78779" y="249711"/>
                    <a:pt x="68302" y="244948"/>
                    <a:pt x="55919" y="237328"/>
                  </a:cubicBezTo>
                  <a:cubicBezTo>
                    <a:pt x="7342" y="207801"/>
                    <a:pt x="-8851" y="172558"/>
                    <a:pt x="4484" y="117313"/>
                  </a:cubicBezTo>
                  <a:cubicBezTo>
                    <a:pt x="13057" y="83023"/>
                    <a:pt x="26392" y="44923"/>
                    <a:pt x="40679" y="12538"/>
                  </a:cubicBezTo>
                  <a:cubicBezTo>
                    <a:pt x="44489" y="3013"/>
                    <a:pt x="49252" y="156"/>
                    <a:pt x="59729" y="156"/>
                  </a:cubicBezTo>
                  <a:cubicBezTo>
                    <a:pt x="85447" y="1108"/>
                    <a:pt x="110212" y="156"/>
                    <a:pt x="137834" y="1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4469CEF-E758-4A35-9944-2E8353DC4E63}"/>
                </a:ext>
              </a:extLst>
            </p:cNvPr>
            <p:cNvSpPr/>
            <p:nvPr/>
          </p:nvSpPr>
          <p:spPr>
            <a:xfrm>
              <a:off x="8231985" y="5737485"/>
              <a:ext cx="196031" cy="640369"/>
            </a:xfrm>
            <a:custGeom>
              <a:avLst/>
              <a:gdLst>
                <a:gd name="connsiteX0" fmla="*/ 144952 w 142875"/>
                <a:gd name="connsiteY0" fmla="*/ 466725 h 466725"/>
                <a:gd name="connsiteX1" fmla="*/ 129712 w 142875"/>
                <a:gd name="connsiteY1" fmla="*/ 461963 h 466725"/>
                <a:gd name="connsiteX2" fmla="*/ 84944 w 142875"/>
                <a:gd name="connsiteY2" fmla="*/ 406718 h 466725"/>
                <a:gd name="connsiteX3" fmla="*/ 83992 w 142875"/>
                <a:gd name="connsiteY3" fmla="*/ 310515 h 466725"/>
                <a:gd name="connsiteX4" fmla="*/ 105899 w 142875"/>
                <a:gd name="connsiteY4" fmla="*/ 207645 h 466725"/>
                <a:gd name="connsiteX5" fmla="*/ 133522 w 142875"/>
                <a:gd name="connsiteY5" fmla="*/ 9525 h 466725"/>
                <a:gd name="connsiteX6" fmla="*/ 123044 w 142875"/>
                <a:gd name="connsiteY6" fmla="*/ 0 h 466725"/>
                <a:gd name="connsiteX7" fmla="*/ 74467 w 142875"/>
                <a:gd name="connsiteY7" fmla="*/ 0 h 466725"/>
                <a:gd name="connsiteX8" fmla="*/ 74467 w 142875"/>
                <a:gd name="connsiteY8" fmla="*/ 0 h 466725"/>
                <a:gd name="connsiteX9" fmla="*/ 73514 w 142875"/>
                <a:gd name="connsiteY9" fmla="*/ 0 h 466725"/>
                <a:gd name="connsiteX10" fmla="*/ 72562 w 142875"/>
                <a:gd name="connsiteY10" fmla="*/ 0 h 466725"/>
                <a:gd name="connsiteX11" fmla="*/ 72562 w 142875"/>
                <a:gd name="connsiteY11" fmla="*/ 0 h 466725"/>
                <a:gd name="connsiteX12" fmla="*/ 23984 w 142875"/>
                <a:gd name="connsiteY12" fmla="*/ 0 h 466725"/>
                <a:gd name="connsiteX13" fmla="*/ 13507 w 142875"/>
                <a:gd name="connsiteY13" fmla="*/ 9525 h 466725"/>
                <a:gd name="connsiteX14" fmla="*/ 41129 w 142875"/>
                <a:gd name="connsiteY14" fmla="*/ 207645 h 466725"/>
                <a:gd name="connsiteX15" fmla="*/ 63037 w 142875"/>
                <a:gd name="connsiteY15" fmla="*/ 310515 h 466725"/>
                <a:gd name="connsiteX16" fmla="*/ 62084 w 142875"/>
                <a:gd name="connsiteY16" fmla="*/ 406718 h 466725"/>
                <a:gd name="connsiteX17" fmla="*/ 17317 w 142875"/>
                <a:gd name="connsiteY17" fmla="*/ 461963 h 466725"/>
                <a:gd name="connsiteX18" fmla="*/ 2077 w 142875"/>
                <a:gd name="connsiteY18" fmla="*/ 466725 h 466725"/>
                <a:gd name="connsiteX19" fmla="*/ 3982 w 142875"/>
                <a:gd name="connsiteY19" fmla="*/ 474345 h 466725"/>
                <a:gd name="connsiteX20" fmla="*/ 73514 w 142875"/>
                <a:gd name="connsiteY20" fmla="*/ 474345 h 466725"/>
                <a:gd name="connsiteX21" fmla="*/ 73514 w 142875"/>
                <a:gd name="connsiteY21" fmla="*/ 474345 h 466725"/>
                <a:gd name="connsiteX22" fmla="*/ 142094 w 142875"/>
                <a:gd name="connsiteY22" fmla="*/ 474345 h 466725"/>
                <a:gd name="connsiteX23" fmla="*/ 144952 w 142875"/>
                <a:gd name="connsiteY23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466725">
                  <a:moveTo>
                    <a:pt x="144952" y="466725"/>
                  </a:moveTo>
                  <a:cubicBezTo>
                    <a:pt x="140189" y="463868"/>
                    <a:pt x="134474" y="463868"/>
                    <a:pt x="129712" y="461963"/>
                  </a:cubicBezTo>
                  <a:cubicBezTo>
                    <a:pt x="104947" y="451485"/>
                    <a:pt x="84944" y="431483"/>
                    <a:pt x="84944" y="406718"/>
                  </a:cubicBezTo>
                  <a:cubicBezTo>
                    <a:pt x="85897" y="381000"/>
                    <a:pt x="83992" y="337185"/>
                    <a:pt x="83992" y="310515"/>
                  </a:cubicBezTo>
                  <a:cubicBezTo>
                    <a:pt x="83992" y="270510"/>
                    <a:pt x="87802" y="245745"/>
                    <a:pt x="105899" y="207645"/>
                  </a:cubicBezTo>
                  <a:cubicBezTo>
                    <a:pt x="137332" y="141923"/>
                    <a:pt x="141142" y="81915"/>
                    <a:pt x="133522" y="9525"/>
                  </a:cubicBezTo>
                  <a:cubicBezTo>
                    <a:pt x="132569" y="1905"/>
                    <a:pt x="128759" y="0"/>
                    <a:pt x="123044" y="0"/>
                  </a:cubicBezTo>
                  <a:cubicBezTo>
                    <a:pt x="107804" y="0"/>
                    <a:pt x="91612" y="0"/>
                    <a:pt x="74467" y="0"/>
                  </a:cubicBezTo>
                  <a:lnTo>
                    <a:pt x="74467" y="0"/>
                  </a:lnTo>
                  <a:cubicBezTo>
                    <a:pt x="74467" y="0"/>
                    <a:pt x="74467" y="0"/>
                    <a:pt x="73514" y="0"/>
                  </a:cubicBezTo>
                  <a:cubicBezTo>
                    <a:pt x="73514" y="0"/>
                    <a:pt x="73514" y="0"/>
                    <a:pt x="72562" y="0"/>
                  </a:cubicBezTo>
                  <a:lnTo>
                    <a:pt x="72562" y="0"/>
                  </a:lnTo>
                  <a:cubicBezTo>
                    <a:pt x="56369" y="0"/>
                    <a:pt x="39224" y="0"/>
                    <a:pt x="23984" y="0"/>
                  </a:cubicBezTo>
                  <a:cubicBezTo>
                    <a:pt x="17317" y="0"/>
                    <a:pt x="13507" y="1905"/>
                    <a:pt x="13507" y="9525"/>
                  </a:cubicBezTo>
                  <a:cubicBezTo>
                    <a:pt x="5887" y="80963"/>
                    <a:pt x="9697" y="140970"/>
                    <a:pt x="41129" y="207645"/>
                  </a:cubicBezTo>
                  <a:cubicBezTo>
                    <a:pt x="59227" y="245745"/>
                    <a:pt x="63037" y="270510"/>
                    <a:pt x="63037" y="310515"/>
                  </a:cubicBezTo>
                  <a:cubicBezTo>
                    <a:pt x="63037" y="336233"/>
                    <a:pt x="61132" y="381000"/>
                    <a:pt x="62084" y="406718"/>
                  </a:cubicBezTo>
                  <a:cubicBezTo>
                    <a:pt x="62084" y="431483"/>
                    <a:pt x="41129" y="451485"/>
                    <a:pt x="17317" y="461963"/>
                  </a:cubicBezTo>
                  <a:cubicBezTo>
                    <a:pt x="12554" y="463868"/>
                    <a:pt x="6839" y="463868"/>
                    <a:pt x="2077" y="466725"/>
                  </a:cubicBezTo>
                  <a:cubicBezTo>
                    <a:pt x="-1733" y="468630"/>
                    <a:pt x="172" y="474345"/>
                    <a:pt x="3982" y="474345"/>
                  </a:cubicBezTo>
                  <a:lnTo>
                    <a:pt x="73514" y="474345"/>
                  </a:lnTo>
                  <a:lnTo>
                    <a:pt x="73514" y="474345"/>
                  </a:lnTo>
                  <a:lnTo>
                    <a:pt x="142094" y="474345"/>
                  </a:lnTo>
                  <a:cubicBezTo>
                    <a:pt x="146857" y="474345"/>
                    <a:pt x="148762" y="468630"/>
                    <a:pt x="144952" y="4667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A8FA4-EC9E-4DE2-BB01-0C550AAAD866}"/>
                </a:ext>
              </a:extLst>
            </p:cNvPr>
            <p:cNvSpPr/>
            <p:nvPr/>
          </p:nvSpPr>
          <p:spPr>
            <a:xfrm>
              <a:off x="7768541" y="5842035"/>
              <a:ext cx="392062" cy="535819"/>
            </a:xfrm>
            <a:custGeom>
              <a:avLst/>
              <a:gdLst>
                <a:gd name="connsiteX0" fmla="*/ 278353 w 285750"/>
                <a:gd name="connsiteY0" fmla="*/ 0 h 390525"/>
                <a:gd name="connsiteX1" fmla="*/ 144050 w 285750"/>
                <a:gd name="connsiteY1" fmla="*/ 0 h 390525"/>
                <a:gd name="connsiteX2" fmla="*/ 143098 w 285750"/>
                <a:gd name="connsiteY2" fmla="*/ 0 h 390525"/>
                <a:gd name="connsiteX3" fmla="*/ 142145 w 285750"/>
                <a:gd name="connsiteY3" fmla="*/ 0 h 390525"/>
                <a:gd name="connsiteX4" fmla="*/ 7843 w 285750"/>
                <a:gd name="connsiteY4" fmla="*/ 0 h 390525"/>
                <a:gd name="connsiteX5" fmla="*/ 2128 w 285750"/>
                <a:gd name="connsiteY5" fmla="*/ 13335 h 390525"/>
                <a:gd name="connsiteX6" fmla="*/ 4985 w 285750"/>
                <a:gd name="connsiteY6" fmla="*/ 16193 h 390525"/>
                <a:gd name="connsiteX7" fmla="*/ 93568 w 285750"/>
                <a:gd name="connsiteY7" fmla="*/ 116205 h 390525"/>
                <a:gd name="connsiteX8" fmla="*/ 132620 w 285750"/>
                <a:gd name="connsiteY8" fmla="*/ 213360 h 390525"/>
                <a:gd name="connsiteX9" fmla="*/ 135478 w 285750"/>
                <a:gd name="connsiteY9" fmla="*/ 315278 h 390525"/>
                <a:gd name="connsiteX10" fmla="*/ 60230 w 285750"/>
                <a:gd name="connsiteY10" fmla="*/ 380048 h 390525"/>
                <a:gd name="connsiteX11" fmla="*/ 46895 w 285750"/>
                <a:gd name="connsiteY11" fmla="*/ 395288 h 390525"/>
                <a:gd name="connsiteX12" fmla="*/ 59278 w 285750"/>
                <a:gd name="connsiteY12" fmla="*/ 399098 h 390525"/>
                <a:gd name="connsiteX13" fmla="*/ 143098 w 285750"/>
                <a:gd name="connsiteY13" fmla="*/ 399098 h 390525"/>
                <a:gd name="connsiteX14" fmla="*/ 226918 w 285750"/>
                <a:gd name="connsiteY14" fmla="*/ 399098 h 390525"/>
                <a:gd name="connsiteX15" fmla="*/ 239300 w 285750"/>
                <a:gd name="connsiteY15" fmla="*/ 395288 h 390525"/>
                <a:gd name="connsiteX16" fmla="*/ 225965 w 285750"/>
                <a:gd name="connsiteY16" fmla="*/ 380048 h 390525"/>
                <a:gd name="connsiteX17" fmla="*/ 150718 w 285750"/>
                <a:gd name="connsiteY17" fmla="*/ 315278 h 390525"/>
                <a:gd name="connsiteX18" fmla="*/ 153575 w 285750"/>
                <a:gd name="connsiteY18" fmla="*/ 213360 h 390525"/>
                <a:gd name="connsiteX19" fmla="*/ 192628 w 285750"/>
                <a:gd name="connsiteY19" fmla="*/ 116205 h 390525"/>
                <a:gd name="connsiteX20" fmla="*/ 281210 w 285750"/>
                <a:gd name="connsiteY20" fmla="*/ 16193 h 390525"/>
                <a:gd name="connsiteX21" fmla="*/ 284068 w 285750"/>
                <a:gd name="connsiteY21" fmla="*/ 13335 h 390525"/>
                <a:gd name="connsiteX22" fmla="*/ 278353 w 285750"/>
                <a:gd name="connsiteY2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750" h="390525">
                  <a:moveTo>
                    <a:pt x="278353" y="0"/>
                  </a:moveTo>
                  <a:cubicBezTo>
                    <a:pt x="234538" y="0"/>
                    <a:pt x="186913" y="0"/>
                    <a:pt x="144050" y="0"/>
                  </a:cubicBezTo>
                  <a:cubicBezTo>
                    <a:pt x="144050" y="0"/>
                    <a:pt x="143098" y="0"/>
                    <a:pt x="143098" y="0"/>
                  </a:cubicBezTo>
                  <a:cubicBezTo>
                    <a:pt x="143098" y="0"/>
                    <a:pt x="142145" y="0"/>
                    <a:pt x="142145" y="0"/>
                  </a:cubicBezTo>
                  <a:cubicBezTo>
                    <a:pt x="99283" y="0"/>
                    <a:pt x="51658" y="0"/>
                    <a:pt x="7843" y="0"/>
                  </a:cubicBezTo>
                  <a:cubicBezTo>
                    <a:pt x="1175" y="0"/>
                    <a:pt x="-2635" y="7620"/>
                    <a:pt x="2128" y="13335"/>
                  </a:cubicBezTo>
                  <a:cubicBezTo>
                    <a:pt x="3080" y="14288"/>
                    <a:pt x="4033" y="15240"/>
                    <a:pt x="4985" y="16193"/>
                  </a:cubicBezTo>
                  <a:cubicBezTo>
                    <a:pt x="32608" y="49530"/>
                    <a:pt x="65945" y="82867"/>
                    <a:pt x="93568" y="116205"/>
                  </a:cubicBezTo>
                  <a:cubicBezTo>
                    <a:pt x="134525" y="165735"/>
                    <a:pt x="128810" y="155258"/>
                    <a:pt x="132620" y="213360"/>
                  </a:cubicBezTo>
                  <a:cubicBezTo>
                    <a:pt x="134525" y="245745"/>
                    <a:pt x="133573" y="281940"/>
                    <a:pt x="135478" y="315278"/>
                  </a:cubicBezTo>
                  <a:cubicBezTo>
                    <a:pt x="131668" y="366713"/>
                    <a:pt x="79280" y="369570"/>
                    <a:pt x="60230" y="380048"/>
                  </a:cubicBezTo>
                  <a:cubicBezTo>
                    <a:pt x="57373" y="381953"/>
                    <a:pt x="44038" y="385763"/>
                    <a:pt x="46895" y="395288"/>
                  </a:cubicBezTo>
                  <a:cubicBezTo>
                    <a:pt x="48800" y="401003"/>
                    <a:pt x="55468" y="399098"/>
                    <a:pt x="59278" y="399098"/>
                  </a:cubicBezTo>
                  <a:cubicBezTo>
                    <a:pt x="85948" y="399098"/>
                    <a:pt x="114523" y="399098"/>
                    <a:pt x="143098" y="399098"/>
                  </a:cubicBezTo>
                  <a:cubicBezTo>
                    <a:pt x="171673" y="399098"/>
                    <a:pt x="200248" y="399098"/>
                    <a:pt x="226918" y="399098"/>
                  </a:cubicBezTo>
                  <a:cubicBezTo>
                    <a:pt x="231680" y="399098"/>
                    <a:pt x="237395" y="401955"/>
                    <a:pt x="239300" y="395288"/>
                  </a:cubicBezTo>
                  <a:cubicBezTo>
                    <a:pt x="242158" y="385763"/>
                    <a:pt x="228823" y="381953"/>
                    <a:pt x="225965" y="380048"/>
                  </a:cubicBezTo>
                  <a:cubicBezTo>
                    <a:pt x="205963" y="368618"/>
                    <a:pt x="154528" y="365760"/>
                    <a:pt x="150718" y="315278"/>
                  </a:cubicBezTo>
                  <a:cubicBezTo>
                    <a:pt x="152623" y="282893"/>
                    <a:pt x="151670" y="246698"/>
                    <a:pt x="153575" y="213360"/>
                  </a:cubicBezTo>
                  <a:cubicBezTo>
                    <a:pt x="157385" y="155258"/>
                    <a:pt x="151670" y="165735"/>
                    <a:pt x="192628" y="116205"/>
                  </a:cubicBezTo>
                  <a:cubicBezTo>
                    <a:pt x="220250" y="82867"/>
                    <a:pt x="253588" y="49530"/>
                    <a:pt x="281210" y="16193"/>
                  </a:cubicBezTo>
                  <a:cubicBezTo>
                    <a:pt x="282163" y="15240"/>
                    <a:pt x="283115" y="14288"/>
                    <a:pt x="284068" y="13335"/>
                  </a:cubicBezTo>
                  <a:cubicBezTo>
                    <a:pt x="288830" y="7620"/>
                    <a:pt x="285020" y="0"/>
                    <a:pt x="27835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E40DDB1-E3B8-4400-9B9C-58C1C7C808C3}"/>
                </a:ext>
              </a:extLst>
            </p:cNvPr>
            <p:cNvSpPr/>
            <p:nvPr/>
          </p:nvSpPr>
          <p:spPr>
            <a:xfrm>
              <a:off x="7422717" y="5763623"/>
              <a:ext cx="274444" cy="614231"/>
            </a:xfrm>
            <a:custGeom>
              <a:avLst/>
              <a:gdLst>
                <a:gd name="connsiteX0" fmla="*/ 178362 w 200025"/>
                <a:gd name="connsiteY0" fmla="*/ 436245 h 447675"/>
                <a:gd name="connsiteX1" fmla="*/ 119307 w 200025"/>
                <a:gd name="connsiteY1" fmla="*/ 326708 h 447675"/>
                <a:gd name="connsiteX2" fmla="*/ 133595 w 200025"/>
                <a:gd name="connsiteY2" fmla="*/ 299085 h 447675"/>
                <a:gd name="connsiteX3" fmla="*/ 153597 w 200025"/>
                <a:gd name="connsiteY3" fmla="*/ 280988 h 447675"/>
                <a:gd name="connsiteX4" fmla="*/ 193602 w 200025"/>
                <a:gd name="connsiteY4" fmla="*/ 133350 h 447675"/>
                <a:gd name="connsiteX5" fmla="*/ 186935 w 200025"/>
                <a:gd name="connsiteY5" fmla="*/ 111443 h 447675"/>
                <a:gd name="connsiteX6" fmla="*/ 196460 w 200025"/>
                <a:gd name="connsiteY6" fmla="*/ 14288 h 447675"/>
                <a:gd name="connsiteX7" fmla="*/ 189792 w 200025"/>
                <a:gd name="connsiteY7" fmla="*/ 0 h 447675"/>
                <a:gd name="connsiteX8" fmla="*/ 103115 w 200025"/>
                <a:gd name="connsiteY8" fmla="*/ 0 h 447675"/>
                <a:gd name="connsiteX9" fmla="*/ 16437 w 200025"/>
                <a:gd name="connsiteY9" fmla="*/ 0 h 447675"/>
                <a:gd name="connsiteX10" fmla="*/ 9770 w 200025"/>
                <a:gd name="connsiteY10" fmla="*/ 14288 h 447675"/>
                <a:gd name="connsiteX11" fmla="*/ 19295 w 200025"/>
                <a:gd name="connsiteY11" fmla="*/ 111443 h 447675"/>
                <a:gd name="connsiteX12" fmla="*/ 12627 w 200025"/>
                <a:gd name="connsiteY12" fmla="*/ 133350 h 447675"/>
                <a:gd name="connsiteX13" fmla="*/ 52632 w 200025"/>
                <a:gd name="connsiteY13" fmla="*/ 280988 h 447675"/>
                <a:gd name="connsiteX14" fmla="*/ 70730 w 200025"/>
                <a:gd name="connsiteY14" fmla="*/ 299085 h 447675"/>
                <a:gd name="connsiteX15" fmla="*/ 85017 w 200025"/>
                <a:gd name="connsiteY15" fmla="*/ 326708 h 447675"/>
                <a:gd name="connsiteX16" fmla="*/ 25962 w 200025"/>
                <a:gd name="connsiteY16" fmla="*/ 436245 h 447675"/>
                <a:gd name="connsiteX17" fmla="*/ 5007 w 200025"/>
                <a:gd name="connsiteY17" fmla="*/ 450533 h 447675"/>
                <a:gd name="connsiteX18" fmla="*/ 33582 w 200025"/>
                <a:gd name="connsiteY18" fmla="*/ 455295 h 447675"/>
                <a:gd name="connsiteX19" fmla="*/ 102162 w 200025"/>
                <a:gd name="connsiteY19" fmla="*/ 455295 h 447675"/>
                <a:gd name="connsiteX20" fmla="*/ 170742 w 200025"/>
                <a:gd name="connsiteY20" fmla="*/ 455295 h 447675"/>
                <a:gd name="connsiteX21" fmla="*/ 199317 w 200025"/>
                <a:gd name="connsiteY21" fmla="*/ 450533 h 447675"/>
                <a:gd name="connsiteX22" fmla="*/ 178362 w 200025"/>
                <a:gd name="connsiteY22" fmla="*/ 43624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0025" h="447675">
                  <a:moveTo>
                    <a:pt x="178362" y="436245"/>
                  </a:moveTo>
                  <a:cubicBezTo>
                    <a:pt x="119307" y="413385"/>
                    <a:pt x="109782" y="407670"/>
                    <a:pt x="119307" y="326708"/>
                  </a:cubicBezTo>
                  <a:cubicBezTo>
                    <a:pt x="120260" y="316230"/>
                    <a:pt x="125975" y="306705"/>
                    <a:pt x="133595" y="299085"/>
                  </a:cubicBezTo>
                  <a:cubicBezTo>
                    <a:pt x="140262" y="292418"/>
                    <a:pt x="146930" y="286703"/>
                    <a:pt x="153597" y="280988"/>
                  </a:cubicBezTo>
                  <a:cubicBezTo>
                    <a:pt x="214557" y="233363"/>
                    <a:pt x="214557" y="207645"/>
                    <a:pt x="193602" y="133350"/>
                  </a:cubicBezTo>
                  <a:cubicBezTo>
                    <a:pt x="191697" y="125730"/>
                    <a:pt x="189792" y="118110"/>
                    <a:pt x="186935" y="111443"/>
                  </a:cubicBezTo>
                  <a:cubicBezTo>
                    <a:pt x="174552" y="80963"/>
                    <a:pt x="179315" y="44768"/>
                    <a:pt x="196460" y="14288"/>
                  </a:cubicBezTo>
                  <a:cubicBezTo>
                    <a:pt x="201222" y="5715"/>
                    <a:pt x="202175" y="0"/>
                    <a:pt x="189792" y="0"/>
                  </a:cubicBezTo>
                  <a:cubicBezTo>
                    <a:pt x="157407" y="0"/>
                    <a:pt x="129785" y="0"/>
                    <a:pt x="103115" y="0"/>
                  </a:cubicBezTo>
                  <a:cubicBezTo>
                    <a:pt x="76445" y="0"/>
                    <a:pt x="47870" y="0"/>
                    <a:pt x="16437" y="0"/>
                  </a:cubicBezTo>
                  <a:cubicBezTo>
                    <a:pt x="3102" y="0"/>
                    <a:pt x="4055" y="5715"/>
                    <a:pt x="9770" y="14288"/>
                  </a:cubicBezTo>
                  <a:cubicBezTo>
                    <a:pt x="26915" y="43815"/>
                    <a:pt x="31677" y="80010"/>
                    <a:pt x="19295" y="111443"/>
                  </a:cubicBezTo>
                  <a:cubicBezTo>
                    <a:pt x="16437" y="118110"/>
                    <a:pt x="14532" y="125730"/>
                    <a:pt x="12627" y="133350"/>
                  </a:cubicBezTo>
                  <a:cubicBezTo>
                    <a:pt x="-8328" y="207645"/>
                    <a:pt x="-8328" y="233363"/>
                    <a:pt x="52632" y="280988"/>
                  </a:cubicBezTo>
                  <a:cubicBezTo>
                    <a:pt x="57395" y="285750"/>
                    <a:pt x="64062" y="292418"/>
                    <a:pt x="70730" y="299085"/>
                  </a:cubicBezTo>
                  <a:cubicBezTo>
                    <a:pt x="78350" y="306705"/>
                    <a:pt x="84065" y="316230"/>
                    <a:pt x="85017" y="326708"/>
                  </a:cubicBezTo>
                  <a:cubicBezTo>
                    <a:pt x="93590" y="407670"/>
                    <a:pt x="85017" y="413385"/>
                    <a:pt x="25962" y="436245"/>
                  </a:cubicBezTo>
                  <a:cubicBezTo>
                    <a:pt x="22152" y="437198"/>
                    <a:pt x="3102" y="441960"/>
                    <a:pt x="5007" y="450533"/>
                  </a:cubicBezTo>
                  <a:cubicBezTo>
                    <a:pt x="6912" y="458153"/>
                    <a:pt x="27867" y="455295"/>
                    <a:pt x="33582" y="455295"/>
                  </a:cubicBezTo>
                  <a:cubicBezTo>
                    <a:pt x="57395" y="455295"/>
                    <a:pt x="79302" y="455295"/>
                    <a:pt x="102162" y="455295"/>
                  </a:cubicBezTo>
                  <a:cubicBezTo>
                    <a:pt x="125022" y="455295"/>
                    <a:pt x="146930" y="456248"/>
                    <a:pt x="170742" y="455295"/>
                  </a:cubicBezTo>
                  <a:cubicBezTo>
                    <a:pt x="177410" y="455295"/>
                    <a:pt x="197412" y="458153"/>
                    <a:pt x="199317" y="450533"/>
                  </a:cubicBezTo>
                  <a:cubicBezTo>
                    <a:pt x="201222" y="441960"/>
                    <a:pt x="182172" y="437198"/>
                    <a:pt x="178362" y="4362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DB5105-43CE-477D-A569-BB716E13C28E}"/>
                </a:ext>
              </a:extLst>
            </p:cNvPr>
            <p:cNvSpPr/>
            <p:nvPr/>
          </p:nvSpPr>
          <p:spPr>
            <a:xfrm>
              <a:off x="6959274" y="5593729"/>
              <a:ext cx="392062" cy="784125"/>
            </a:xfrm>
            <a:custGeom>
              <a:avLst/>
              <a:gdLst>
                <a:gd name="connsiteX0" fmla="*/ 269557 w 285750"/>
                <a:gd name="connsiteY0" fmla="*/ 17145 h 571500"/>
                <a:gd name="connsiteX1" fmla="*/ 174307 w 285750"/>
                <a:gd name="connsiteY1" fmla="*/ 20955 h 571500"/>
                <a:gd name="connsiteX2" fmla="*/ 150495 w 285750"/>
                <a:gd name="connsiteY2" fmla="*/ 952 h 571500"/>
                <a:gd name="connsiteX3" fmla="*/ 150495 w 285750"/>
                <a:gd name="connsiteY3" fmla="*/ 0 h 571500"/>
                <a:gd name="connsiteX4" fmla="*/ 147638 w 285750"/>
                <a:gd name="connsiteY4" fmla="*/ 0 h 571500"/>
                <a:gd name="connsiteX5" fmla="*/ 144780 w 285750"/>
                <a:gd name="connsiteY5" fmla="*/ 0 h 571500"/>
                <a:gd name="connsiteX6" fmla="*/ 144780 w 285750"/>
                <a:gd name="connsiteY6" fmla="*/ 952 h 571500"/>
                <a:gd name="connsiteX7" fmla="*/ 120968 w 285750"/>
                <a:gd name="connsiteY7" fmla="*/ 20955 h 571500"/>
                <a:gd name="connsiteX8" fmla="*/ 25718 w 285750"/>
                <a:gd name="connsiteY8" fmla="*/ 17145 h 571500"/>
                <a:gd name="connsiteX9" fmla="*/ 0 w 285750"/>
                <a:gd name="connsiteY9" fmla="*/ 40958 h 571500"/>
                <a:gd name="connsiteX10" fmla="*/ 26670 w 285750"/>
                <a:gd name="connsiteY10" fmla="*/ 62865 h 571500"/>
                <a:gd name="connsiteX11" fmla="*/ 114300 w 285750"/>
                <a:gd name="connsiteY11" fmla="*/ 57150 h 571500"/>
                <a:gd name="connsiteX12" fmla="*/ 125730 w 285750"/>
                <a:gd name="connsiteY12" fmla="*/ 60960 h 571500"/>
                <a:gd name="connsiteX13" fmla="*/ 126682 w 285750"/>
                <a:gd name="connsiteY13" fmla="*/ 73343 h 571500"/>
                <a:gd name="connsiteX14" fmla="*/ 121920 w 285750"/>
                <a:gd name="connsiteY14" fmla="*/ 73343 h 571500"/>
                <a:gd name="connsiteX15" fmla="*/ 112395 w 285750"/>
                <a:gd name="connsiteY15" fmla="*/ 82868 h 571500"/>
                <a:gd name="connsiteX16" fmla="*/ 120968 w 285750"/>
                <a:gd name="connsiteY16" fmla="*/ 92393 h 571500"/>
                <a:gd name="connsiteX17" fmla="*/ 125730 w 285750"/>
                <a:gd name="connsiteY17" fmla="*/ 126683 h 571500"/>
                <a:gd name="connsiteX18" fmla="*/ 120968 w 285750"/>
                <a:gd name="connsiteY18" fmla="*/ 130493 h 571500"/>
                <a:gd name="connsiteX19" fmla="*/ 100965 w 285750"/>
                <a:gd name="connsiteY19" fmla="*/ 160020 h 571500"/>
                <a:gd name="connsiteX20" fmla="*/ 100965 w 285750"/>
                <a:gd name="connsiteY20" fmla="*/ 377190 h 571500"/>
                <a:gd name="connsiteX21" fmla="*/ 88582 w 285750"/>
                <a:gd name="connsiteY21" fmla="*/ 398145 h 571500"/>
                <a:gd name="connsiteX22" fmla="*/ 76200 w 285750"/>
                <a:gd name="connsiteY22" fmla="*/ 411480 h 571500"/>
                <a:gd name="connsiteX23" fmla="*/ 75247 w 285750"/>
                <a:gd name="connsiteY23" fmla="*/ 436245 h 571500"/>
                <a:gd name="connsiteX24" fmla="*/ 77153 w 285750"/>
                <a:gd name="connsiteY24" fmla="*/ 450532 h 571500"/>
                <a:gd name="connsiteX25" fmla="*/ 143828 w 285750"/>
                <a:gd name="connsiteY25" fmla="*/ 450532 h 571500"/>
                <a:gd name="connsiteX26" fmla="*/ 149543 w 285750"/>
                <a:gd name="connsiteY26" fmla="*/ 450532 h 571500"/>
                <a:gd name="connsiteX27" fmla="*/ 150495 w 285750"/>
                <a:gd name="connsiteY27" fmla="*/ 450532 h 571500"/>
                <a:gd name="connsiteX28" fmla="*/ 141922 w 285750"/>
                <a:gd name="connsiteY28" fmla="*/ 458153 h 571500"/>
                <a:gd name="connsiteX29" fmla="*/ 127635 w 285750"/>
                <a:gd name="connsiteY29" fmla="*/ 471488 h 571500"/>
                <a:gd name="connsiteX30" fmla="*/ 140018 w 285750"/>
                <a:gd name="connsiteY30" fmla="*/ 481965 h 571500"/>
                <a:gd name="connsiteX31" fmla="*/ 146685 w 285750"/>
                <a:gd name="connsiteY31" fmla="*/ 489585 h 571500"/>
                <a:gd name="connsiteX32" fmla="*/ 126682 w 285750"/>
                <a:gd name="connsiteY32" fmla="*/ 504825 h 571500"/>
                <a:gd name="connsiteX33" fmla="*/ 145732 w 285750"/>
                <a:gd name="connsiteY33" fmla="*/ 521018 h 571500"/>
                <a:gd name="connsiteX34" fmla="*/ 145732 w 285750"/>
                <a:gd name="connsiteY34" fmla="*/ 525780 h 571500"/>
                <a:gd name="connsiteX35" fmla="*/ 146685 w 285750"/>
                <a:gd name="connsiteY35" fmla="*/ 555308 h 571500"/>
                <a:gd name="connsiteX36" fmla="*/ 142875 w 285750"/>
                <a:gd name="connsiteY36" fmla="*/ 571500 h 571500"/>
                <a:gd name="connsiteX37" fmla="*/ 147638 w 285750"/>
                <a:gd name="connsiteY37" fmla="*/ 574358 h 571500"/>
                <a:gd name="connsiteX38" fmla="*/ 149543 w 285750"/>
                <a:gd name="connsiteY38" fmla="*/ 547688 h 571500"/>
                <a:gd name="connsiteX39" fmla="*/ 147638 w 285750"/>
                <a:gd name="connsiteY39" fmla="*/ 539115 h 571500"/>
                <a:gd name="connsiteX40" fmla="*/ 142875 w 285750"/>
                <a:gd name="connsiteY40" fmla="*/ 508635 h 571500"/>
                <a:gd name="connsiteX41" fmla="*/ 142875 w 285750"/>
                <a:gd name="connsiteY41" fmla="*/ 502920 h 571500"/>
                <a:gd name="connsiteX42" fmla="*/ 149543 w 285750"/>
                <a:gd name="connsiteY42" fmla="*/ 472440 h 571500"/>
                <a:gd name="connsiteX43" fmla="*/ 149543 w 285750"/>
                <a:gd name="connsiteY43" fmla="*/ 466725 h 571500"/>
                <a:gd name="connsiteX44" fmla="*/ 164782 w 285750"/>
                <a:gd name="connsiteY44" fmla="*/ 449580 h 571500"/>
                <a:gd name="connsiteX45" fmla="*/ 217170 w 285750"/>
                <a:gd name="connsiteY45" fmla="*/ 449580 h 571500"/>
                <a:gd name="connsiteX46" fmla="*/ 219075 w 285750"/>
                <a:gd name="connsiteY46" fmla="*/ 435293 h 571500"/>
                <a:gd name="connsiteX47" fmla="*/ 218122 w 285750"/>
                <a:gd name="connsiteY47" fmla="*/ 410528 h 571500"/>
                <a:gd name="connsiteX48" fmla="*/ 205740 w 285750"/>
                <a:gd name="connsiteY48" fmla="*/ 397193 h 571500"/>
                <a:gd name="connsiteX49" fmla="*/ 193357 w 285750"/>
                <a:gd name="connsiteY49" fmla="*/ 376238 h 571500"/>
                <a:gd name="connsiteX50" fmla="*/ 193357 w 285750"/>
                <a:gd name="connsiteY50" fmla="*/ 159068 h 571500"/>
                <a:gd name="connsiteX51" fmla="*/ 173355 w 285750"/>
                <a:gd name="connsiteY51" fmla="*/ 129540 h 571500"/>
                <a:gd name="connsiteX52" fmla="*/ 168593 w 285750"/>
                <a:gd name="connsiteY52" fmla="*/ 125730 h 571500"/>
                <a:gd name="connsiteX53" fmla="*/ 173355 w 285750"/>
                <a:gd name="connsiteY53" fmla="*/ 91440 h 571500"/>
                <a:gd name="connsiteX54" fmla="*/ 181928 w 285750"/>
                <a:gd name="connsiteY54" fmla="*/ 81915 h 571500"/>
                <a:gd name="connsiteX55" fmla="*/ 172403 w 285750"/>
                <a:gd name="connsiteY55" fmla="*/ 72390 h 571500"/>
                <a:gd name="connsiteX56" fmla="*/ 167640 w 285750"/>
                <a:gd name="connsiteY56" fmla="*/ 72390 h 571500"/>
                <a:gd name="connsiteX57" fmla="*/ 168593 w 285750"/>
                <a:gd name="connsiteY57" fmla="*/ 60008 h 571500"/>
                <a:gd name="connsiteX58" fmla="*/ 180022 w 285750"/>
                <a:gd name="connsiteY58" fmla="*/ 56197 h 571500"/>
                <a:gd name="connsiteX59" fmla="*/ 267653 w 285750"/>
                <a:gd name="connsiteY59" fmla="*/ 61913 h 571500"/>
                <a:gd name="connsiteX60" fmla="*/ 294322 w 285750"/>
                <a:gd name="connsiteY60" fmla="*/ 40005 h 571500"/>
                <a:gd name="connsiteX61" fmla="*/ 269557 w 285750"/>
                <a:gd name="connsiteY61" fmla="*/ 17145 h 571500"/>
                <a:gd name="connsiteX62" fmla="*/ 134303 w 285750"/>
                <a:gd name="connsiteY62" fmla="*/ 374332 h 571500"/>
                <a:gd name="connsiteX63" fmla="*/ 126682 w 285750"/>
                <a:gd name="connsiteY63" fmla="*/ 381953 h 571500"/>
                <a:gd name="connsiteX64" fmla="*/ 117157 w 285750"/>
                <a:gd name="connsiteY64" fmla="*/ 381953 h 571500"/>
                <a:gd name="connsiteX65" fmla="*/ 113347 w 285750"/>
                <a:gd name="connsiteY65" fmla="*/ 381000 h 571500"/>
                <a:gd name="connsiteX66" fmla="*/ 112395 w 285750"/>
                <a:gd name="connsiteY66" fmla="*/ 380048 h 571500"/>
                <a:gd name="connsiteX67" fmla="*/ 112395 w 285750"/>
                <a:gd name="connsiteY67" fmla="*/ 380048 h 571500"/>
                <a:gd name="connsiteX68" fmla="*/ 111443 w 285750"/>
                <a:gd name="connsiteY68" fmla="*/ 379095 h 571500"/>
                <a:gd name="connsiteX69" fmla="*/ 110490 w 285750"/>
                <a:gd name="connsiteY69" fmla="*/ 375285 h 571500"/>
                <a:gd name="connsiteX70" fmla="*/ 110490 w 285750"/>
                <a:gd name="connsiteY70" fmla="*/ 199073 h 571500"/>
                <a:gd name="connsiteX71" fmla="*/ 118110 w 285750"/>
                <a:gd name="connsiteY71" fmla="*/ 191453 h 571500"/>
                <a:gd name="connsiteX72" fmla="*/ 127635 w 285750"/>
                <a:gd name="connsiteY72" fmla="*/ 191453 h 571500"/>
                <a:gd name="connsiteX73" fmla="*/ 135255 w 285750"/>
                <a:gd name="connsiteY73" fmla="*/ 199073 h 571500"/>
                <a:gd name="connsiteX74" fmla="*/ 135255 w 285750"/>
                <a:gd name="connsiteY74" fmla="*/ 374332 h 571500"/>
                <a:gd name="connsiteX75" fmla="*/ 168593 w 285750"/>
                <a:gd name="connsiteY75" fmla="*/ 191453 h 571500"/>
                <a:gd name="connsiteX76" fmla="*/ 178118 w 285750"/>
                <a:gd name="connsiteY76" fmla="*/ 191453 h 571500"/>
                <a:gd name="connsiteX77" fmla="*/ 185738 w 285750"/>
                <a:gd name="connsiteY77" fmla="*/ 199073 h 571500"/>
                <a:gd name="connsiteX78" fmla="*/ 185738 w 285750"/>
                <a:gd name="connsiteY78" fmla="*/ 374332 h 571500"/>
                <a:gd name="connsiteX79" fmla="*/ 184785 w 285750"/>
                <a:gd name="connsiteY79" fmla="*/ 378143 h 571500"/>
                <a:gd name="connsiteX80" fmla="*/ 183832 w 285750"/>
                <a:gd name="connsiteY80" fmla="*/ 379095 h 571500"/>
                <a:gd name="connsiteX81" fmla="*/ 183832 w 285750"/>
                <a:gd name="connsiteY81" fmla="*/ 379095 h 571500"/>
                <a:gd name="connsiteX82" fmla="*/ 182880 w 285750"/>
                <a:gd name="connsiteY82" fmla="*/ 380048 h 571500"/>
                <a:gd name="connsiteX83" fmla="*/ 179070 w 285750"/>
                <a:gd name="connsiteY83" fmla="*/ 381000 h 571500"/>
                <a:gd name="connsiteX84" fmla="*/ 169545 w 285750"/>
                <a:gd name="connsiteY84" fmla="*/ 381000 h 571500"/>
                <a:gd name="connsiteX85" fmla="*/ 161925 w 285750"/>
                <a:gd name="connsiteY85" fmla="*/ 373380 h 571500"/>
                <a:gd name="connsiteX86" fmla="*/ 161925 w 285750"/>
                <a:gd name="connsiteY86" fmla="*/ 199073 h 571500"/>
                <a:gd name="connsiteX87" fmla="*/ 168593 w 285750"/>
                <a:gd name="connsiteY87" fmla="*/ 19145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85750" h="571500">
                  <a:moveTo>
                    <a:pt x="269557" y="17145"/>
                  </a:moveTo>
                  <a:cubicBezTo>
                    <a:pt x="245745" y="17145"/>
                    <a:pt x="189547" y="21908"/>
                    <a:pt x="174307" y="20955"/>
                  </a:cubicBezTo>
                  <a:cubicBezTo>
                    <a:pt x="170497" y="10477"/>
                    <a:pt x="160972" y="2858"/>
                    <a:pt x="150495" y="952"/>
                  </a:cubicBezTo>
                  <a:lnTo>
                    <a:pt x="150495" y="0"/>
                  </a:lnTo>
                  <a:cubicBezTo>
                    <a:pt x="149543" y="0"/>
                    <a:pt x="148590" y="0"/>
                    <a:pt x="147638" y="0"/>
                  </a:cubicBezTo>
                  <a:cubicBezTo>
                    <a:pt x="146685" y="0"/>
                    <a:pt x="145732" y="0"/>
                    <a:pt x="144780" y="0"/>
                  </a:cubicBezTo>
                  <a:lnTo>
                    <a:pt x="144780" y="952"/>
                  </a:lnTo>
                  <a:cubicBezTo>
                    <a:pt x="133350" y="2858"/>
                    <a:pt x="124778" y="10477"/>
                    <a:pt x="120968" y="20955"/>
                  </a:cubicBezTo>
                  <a:cubicBezTo>
                    <a:pt x="105728" y="20955"/>
                    <a:pt x="50482" y="17145"/>
                    <a:pt x="25718" y="17145"/>
                  </a:cubicBezTo>
                  <a:cubicBezTo>
                    <a:pt x="4763" y="17145"/>
                    <a:pt x="0" y="26670"/>
                    <a:pt x="0" y="40958"/>
                  </a:cubicBezTo>
                  <a:cubicBezTo>
                    <a:pt x="0" y="56197"/>
                    <a:pt x="8572" y="63818"/>
                    <a:pt x="26670" y="62865"/>
                  </a:cubicBezTo>
                  <a:cubicBezTo>
                    <a:pt x="56197" y="60008"/>
                    <a:pt x="84772" y="59055"/>
                    <a:pt x="114300" y="57150"/>
                  </a:cubicBezTo>
                  <a:cubicBezTo>
                    <a:pt x="118110" y="57150"/>
                    <a:pt x="124778" y="57150"/>
                    <a:pt x="125730" y="60960"/>
                  </a:cubicBezTo>
                  <a:cubicBezTo>
                    <a:pt x="127635" y="64770"/>
                    <a:pt x="128588" y="68580"/>
                    <a:pt x="126682" y="73343"/>
                  </a:cubicBezTo>
                  <a:lnTo>
                    <a:pt x="121920" y="73343"/>
                  </a:lnTo>
                  <a:cubicBezTo>
                    <a:pt x="116205" y="73343"/>
                    <a:pt x="112395" y="78105"/>
                    <a:pt x="112395" y="82868"/>
                  </a:cubicBezTo>
                  <a:cubicBezTo>
                    <a:pt x="112395" y="87630"/>
                    <a:pt x="116205" y="92393"/>
                    <a:pt x="120968" y="92393"/>
                  </a:cubicBezTo>
                  <a:cubicBezTo>
                    <a:pt x="128588" y="92393"/>
                    <a:pt x="125730" y="113348"/>
                    <a:pt x="125730" y="126683"/>
                  </a:cubicBezTo>
                  <a:cubicBezTo>
                    <a:pt x="126682" y="130493"/>
                    <a:pt x="124778" y="131445"/>
                    <a:pt x="120968" y="130493"/>
                  </a:cubicBezTo>
                  <a:cubicBezTo>
                    <a:pt x="104775" y="130493"/>
                    <a:pt x="100013" y="144780"/>
                    <a:pt x="100965" y="160020"/>
                  </a:cubicBezTo>
                  <a:cubicBezTo>
                    <a:pt x="101918" y="214312"/>
                    <a:pt x="100965" y="298132"/>
                    <a:pt x="100965" y="377190"/>
                  </a:cubicBezTo>
                  <a:cubicBezTo>
                    <a:pt x="100965" y="375285"/>
                    <a:pt x="100013" y="396240"/>
                    <a:pt x="88582" y="398145"/>
                  </a:cubicBezTo>
                  <a:cubicBezTo>
                    <a:pt x="79057" y="399098"/>
                    <a:pt x="76200" y="402907"/>
                    <a:pt x="76200" y="411480"/>
                  </a:cubicBezTo>
                  <a:cubicBezTo>
                    <a:pt x="76200" y="420053"/>
                    <a:pt x="78105" y="428625"/>
                    <a:pt x="75247" y="436245"/>
                  </a:cubicBezTo>
                  <a:cubicBezTo>
                    <a:pt x="71438" y="445770"/>
                    <a:pt x="73343" y="449580"/>
                    <a:pt x="77153" y="450532"/>
                  </a:cubicBezTo>
                  <a:lnTo>
                    <a:pt x="143828" y="450532"/>
                  </a:lnTo>
                  <a:lnTo>
                    <a:pt x="149543" y="450532"/>
                  </a:lnTo>
                  <a:lnTo>
                    <a:pt x="150495" y="450532"/>
                  </a:lnTo>
                  <a:cubicBezTo>
                    <a:pt x="150495" y="453390"/>
                    <a:pt x="147638" y="455295"/>
                    <a:pt x="141922" y="458153"/>
                  </a:cubicBezTo>
                  <a:cubicBezTo>
                    <a:pt x="136207" y="461010"/>
                    <a:pt x="127635" y="462915"/>
                    <a:pt x="127635" y="471488"/>
                  </a:cubicBezTo>
                  <a:cubicBezTo>
                    <a:pt x="127635" y="480060"/>
                    <a:pt x="136207" y="481965"/>
                    <a:pt x="140018" y="481965"/>
                  </a:cubicBezTo>
                  <a:cubicBezTo>
                    <a:pt x="142875" y="481965"/>
                    <a:pt x="149543" y="483870"/>
                    <a:pt x="146685" y="489585"/>
                  </a:cubicBezTo>
                  <a:cubicBezTo>
                    <a:pt x="140970" y="495300"/>
                    <a:pt x="127635" y="494348"/>
                    <a:pt x="126682" y="504825"/>
                  </a:cubicBezTo>
                  <a:cubicBezTo>
                    <a:pt x="125730" y="516255"/>
                    <a:pt x="138113" y="515303"/>
                    <a:pt x="145732" y="521018"/>
                  </a:cubicBezTo>
                  <a:cubicBezTo>
                    <a:pt x="147638" y="521970"/>
                    <a:pt x="147638" y="524828"/>
                    <a:pt x="145732" y="525780"/>
                  </a:cubicBezTo>
                  <a:cubicBezTo>
                    <a:pt x="130493" y="534353"/>
                    <a:pt x="130493" y="547688"/>
                    <a:pt x="146685" y="555308"/>
                  </a:cubicBezTo>
                  <a:cubicBezTo>
                    <a:pt x="154305" y="559118"/>
                    <a:pt x="143828" y="565785"/>
                    <a:pt x="142875" y="571500"/>
                  </a:cubicBezTo>
                  <a:cubicBezTo>
                    <a:pt x="141922" y="574358"/>
                    <a:pt x="145732" y="576263"/>
                    <a:pt x="147638" y="574358"/>
                  </a:cubicBezTo>
                  <a:cubicBezTo>
                    <a:pt x="158115" y="566738"/>
                    <a:pt x="163830" y="557213"/>
                    <a:pt x="149543" y="547688"/>
                  </a:cubicBezTo>
                  <a:cubicBezTo>
                    <a:pt x="146685" y="545783"/>
                    <a:pt x="143828" y="541973"/>
                    <a:pt x="147638" y="539115"/>
                  </a:cubicBezTo>
                  <a:cubicBezTo>
                    <a:pt x="168593" y="524828"/>
                    <a:pt x="160972" y="513398"/>
                    <a:pt x="142875" y="508635"/>
                  </a:cubicBezTo>
                  <a:cubicBezTo>
                    <a:pt x="140970" y="507682"/>
                    <a:pt x="140018" y="503873"/>
                    <a:pt x="142875" y="502920"/>
                  </a:cubicBezTo>
                  <a:cubicBezTo>
                    <a:pt x="165735" y="493395"/>
                    <a:pt x="169545" y="481965"/>
                    <a:pt x="149543" y="472440"/>
                  </a:cubicBezTo>
                  <a:cubicBezTo>
                    <a:pt x="147638" y="471488"/>
                    <a:pt x="147638" y="468630"/>
                    <a:pt x="149543" y="466725"/>
                  </a:cubicBezTo>
                  <a:cubicBezTo>
                    <a:pt x="162878" y="460057"/>
                    <a:pt x="167640" y="457200"/>
                    <a:pt x="164782" y="449580"/>
                  </a:cubicBezTo>
                  <a:lnTo>
                    <a:pt x="217170" y="449580"/>
                  </a:lnTo>
                  <a:cubicBezTo>
                    <a:pt x="220980" y="448628"/>
                    <a:pt x="222885" y="444818"/>
                    <a:pt x="219075" y="435293"/>
                  </a:cubicBezTo>
                  <a:cubicBezTo>
                    <a:pt x="216218" y="428625"/>
                    <a:pt x="218122" y="419100"/>
                    <a:pt x="218122" y="410528"/>
                  </a:cubicBezTo>
                  <a:cubicBezTo>
                    <a:pt x="218122" y="401955"/>
                    <a:pt x="215265" y="398145"/>
                    <a:pt x="205740" y="397193"/>
                  </a:cubicBezTo>
                  <a:cubicBezTo>
                    <a:pt x="194310" y="395288"/>
                    <a:pt x="193357" y="374332"/>
                    <a:pt x="193357" y="376238"/>
                  </a:cubicBezTo>
                  <a:cubicBezTo>
                    <a:pt x="193357" y="298132"/>
                    <a:pt x="193357" y="213360"/>
                    <a:pt x="193357" y="159068"/>
                  </a:cubicBezTo>
                  <a:cubicBezTo>
                    <a:pt x="193357" y="143828"/>
                    <a:pt x="188595" y="129540"/>
                    <a:pt x="173355" y="129540"/>
                  </a:cubicBezTo>
                  <a:cubicBezTo>
                    <a:pt x="170497" y="130493"/>
                    <a:pt x="168593" y="129540"/>
                    <a:pt x="168593" y="125730"/>
                  </a:cubicBezTo>
                  <a:cubicBezTo>
                    <a:pt x="168593" y="112395"/>
                    <a:pt x="165735" y="91440"/>
                    <a:pt x="173355" y="91440"/>
                  </a:cubicBezTo>
                  <a:cubicBezTo>
                    <a:pt x="178118" y="90487"/>
                    <a:pt x="181928" y="86677"/>
                    <a:pt x="181928" y="81915"/>
                  </a:cubicBezTo>
                  <a:cubicBezTo>
                    <a:pt x="181928" y="76200"/>
                    <a:pt x="177165" y="72390"/>
                    <a:pt x="172403" y="72390"/>
                  </a:cubicBezTo>
                  <a:lnTo>
                    <a:pt x="167640" y="72390"/>
                  </a:lnTo>
                  <a:cubicBezTo>
                    <a:pt x="165735" y="67627"/>
                    <a:pt x="167640" y="63818"/>
                    <a:pt x="168593" y="60008"/>
                  </a:cubicBezTo>
                  <a:cubicBezTo>
                    <a:pt x="169545" y="57150"/>
                    <a:pt x="176213" y="56197"/>
                    <a:pt x="180022" y="56197"/>
                  </a:cubicBezTo>
                  <a:cubicBezTo>
                    <a:pt x="209550" y="58102"/>
                    <a:pt x="238125" y="59055"/>
                    <a:pt x="267653" y="61913"/>
                  </a:cubicBezTo>
                  <a:cubicBezTo>
                    <a:pt x="284797" y="63818"/>
                    <a:pt x="294322" y="55245"/>
                    <a:pt x="294322" y="40005"/>
                  </a:cubicBezTo>
                  <a:cubicBezTo>
                    <a:pt x="295275" y="25717"/>
                    <a:pt x="290513" y="16192"/>
                    <a:pt x="269557" y="17145"/>
                  </a:cubicBezTo>
                  <a:close/>
                  <a:moveTo>
                    <a:pt x="134303" y="374332"/>
                  </a:moveTo>
                  <a:cubicBezTo>
                    <a:pt x="134303" y="379095"/>
                    <a:pt x="130493" y="381953"/>
                    <a:pt x="126682" y="381953"/>
                  </a:cubicBezTo>
                  <a:lnTo>
                    <a:pt x="117157" y="381953"/>
                  </a:lnTo>
                  <a:cubicBezTo>
                    <a:pt x="115253" y="381953"/>
                    <a:pt x="114300" y="381000"/>
                    <a:pt x="113347" y="381000"/>
                  </a:cubicBezTo>
                  <a:cubicBezTo>
                    <a:pt x="113347" y="381000"/>
                    <a:pt x="112395" y="381000"/>
                    <a:pt x="112395" y="380048"/>
                  </a:cubicBezTo>
                  <a:cubicBezTo>
                    <a:pt x="112395" y="380048"/>
                    <a:pt x="112395" y="380048"/>
                    <a:pt x="112395" y="380048"/>
                  </a:cubicBezTo>
                  <a:cubicBezTo>
                    <a:pt x="112395" y="380048"/>
                    <a:pt x="111443" y="379095"/>
                    <a:pt x="111443" y="379095"/>
                  </a:cubicBezTo>
                  <a:cubicBezTo>
                    <a:pt x="110490" y="378143"/>
                    <a:pt x="110490" y="376238"/>
                    <a:pt x="110490" y="375285"/>
                  </a:cubicBezTo>
                  <a:lnTo>
                    <a:pt x="110490" y="199073"/>
                  </a:lnTo>
                  <a:cubicBezTo>
                    <a:pt x="110490" y="194310"/>
                    <a:pt x="114300" y="191453"/>
                    <a:pt x="118110" y="191453"/>
                  </a:cubicBezTo>
                  <a:lnTo>
                    <a:pt x="127635" y="191453"/>
                  </a:lnTo>
                  <a:cubicBezTo>
                    <a:pt x="132397" y="191453"/>
                    <a:pt x="135255" y="195262"/>
                    <a:pt x="135255" y="199073"/>
                  </a:cubicBezTo>
                  <a:lnTo>
                    <a:pt x="135255" y="374332"/>
                  </a:lnTo>
                  <a:close/>
                  <a:moveTo>
                    <a:pt x="168593" y="191453"/>
                  </a:moveTo>
                  <a:lnTo>
                    <a:pt x="178118" y="191453"/>
                  </a:lnTo>
                  <a:cubicBezTo>
                    <a:pt x="182880" y="191453"/>
                    <a:pt x="185738" y="195262"/>
                    <a:pt x="185738" y="199073"/>
                  </a:cubicBezTo>
                  <a:lnTo>
                    <a:pt x="185738" y="374332"/>
                  </a:lnTo>
                  <a:cubicBezTo>
                    <a:pt x="185738" y="376238"/>
                    <a:pt x="184785" y="377190"/>
                    <a:pt x="184785" y="378143"/>
                  </a:cubicBezTo>
                  <a:cubicBezTo>
                    <a:pt x="184785" y="379095"/>
                    <a:pt x="183832" y="379095"/>
                    <a:pt x="183832" y="379095"/>
                  </a:cubicBezTo>
                  <a:cubicBezTo>
                    <a:pt x="183832" y="379095"/>
                    <a:pt x="183832" y="379095"/>
                    <a:pt x="183832" y="379095"/>
                  </a:cubicBezTo>
                  <a:cubicBezTo>
                    <a:pt x="183832" y="379095"/>
                    <a:pt x="182880" y="379095"/>
                    <a:pt x="182880" y="380048"/>
                  </a:cubicBezTo>
                  <a:cubicBezTo>
                    <a:pt x="181928" y="381000"/>
                    <a:pt x="180022" y="381000"/>
                    <a:pt x="179070" y="381000"/>
                  </a:cubicBezTo>
                  <a:lnTo>
                    <a:pt x="169545" y="381000"/>
                  </a:lnTo>
                  <a:cubicBezTo>
                    <a:pt x="164782" y="381000"/>
                    <a:pt x="161925" y="377190"/>
                    <a:pt x="161925" y="373380"/>
                  </a:cubicBezTo>
                  <a:lnTo>
                    <a:pt x="161925" y="199073"/>
                  </a:lnTo>
                  <a:cubicBezTo>
                    <a:pt x="160972" y="195262"/>
                    <a:pt x="164782" y="191453"/>
                    <a:pt x="168593" y="1914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76E525-05A1-4BB3-8B2C-FBA9FEF8F8D8}"/>
                </a:ext>
              </a:extLst>
            </p:cNvPr>
            <p:cNvSpPr/>
            <p:nvPr/>
          </p:nvSpPr>
          <p:spPr>
            <a:xfrm>
              <a:off x="10724140" y="5619866"/>
              <a:ext cx="561956" cy="757988"/>
            </a:xfrm>
            <a:custGeom>
              <a:avLst/>
              <a:gdLst>
                <a:gd name="connsiteX0" fmla="*/ 398633 w 409575"/>
                <a:gd name="connsiteY0" fmla="*/ 415290 h 552450"/>
                <a:gd name="connsiteX1" fmla="*/ 377678 w 409575"/>
                <a:gd name="connsiteY1" fmla="*/ 399098 h 552450"/>
                <a:gd name="connsiteX2" fmla="*/ 242423 w 409575"/>
                <a:gd name="connsiteY2" fmla="*/ 150495 h 552450"/>
                <a:gd name="connsiteX3" fmla="*/ 284333 w 409575"/>
                <a:gd name="connsiteY3" fmla="*/ 21907 h 552450"/>
                <a:gd name="connsiteX4" fmla="*/ 270045 w 409575"/>
                <a:gd name="connsiteY4" fmla="*/ 0 h 552450"/>
                <a:gd name="connsiteX5" fmla="*/ 147173 w 409575"/>
                <a:gd name="connsiteY5" fmla="*/ 0 h 552450"/>
                <a:gd name="connsiteX6" fmla="*/ 132885 w 409575"/>
                <a:gd name="connsiteY6" fmla="*/ 21907 h 552450"/>
                <a:gd name="connsiteX7" fmla="*/ 174795 w 409575"/>
                <a:gd name="connsiteY7" fmla="*/ 150495 h 552450"/>
                <a:gd name="connsiteX8" fmla="*/ 39541 w 409575"/>
                <a:gd name="connsiteY8" fmla="*/ 399098 h 552450"/>
                <a:gd name="connsiteX9" fmla="*/ 18585 w 409575"/>
                <a:gd name="connsiteY9" fmla="*/ 415290 h 552450"/>
                <a:gd name="connsiteX10" fmla="*/ 8108 w 409575"/>
                <a:gd name="connsiteY10" fmla="*/ 475298 h 552450"/>
                <a:gd name="connsiteX11" fmla="*/ 71925 w 409575"/>
                <a:gd name="connsiteY11" fmla="*/ 528638 h 552450"/>
                <a:gd name="connsiteX12" fmla="*/ 207181 w 409575"/>
                <a:gd name="connsiteY12" fmla="*/ 555308 h 552450"/>
                <a:gd name="connsiteX13" fmla="*/ 207181 w 409575"/>
                <a:gd name="connsiteY13" fmla="*/ 555308 h 552450"/>
                <a:gd name="connsiteX14" fmla="*/ 342435 w 409575"/>
                <a:gd name="connsiteY14" fmla="*/ 528638 h 552450"/>
                <a:gd name="connsiteX15" fmla="*/ 406253 w 409575"/>
                <a:gd name="connsiteY15" fmla="*/ 475298 h 552450"/>
                <a:gd name="connsiteX16" fmla="*/ 398633 w 409575"/>
                <a:gd name="connsiteY16" fmla="*/ 41529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9575" h="552450">
                  <a:moveTo>
                    <a:pt x="398633" y="415290"/>
                  </a:moveTo>
                  <a:cubicBezTo>
                    <a:pt x="391966" y="409575"/>
                    <a:pt x="384345" y="404812"/>
                    <a:pt x="377678" y="399098"/>
                  </a:cubicBezTo>
                  <a:cubicBezTo>
                    <a:pt x="301478" y="336233"/>
                    <a:pt x="240518" y="252412"/>
                    <a:pt x="242423" y="150495"/>
                  </a:cubicBezTo>
                  <a:cubicBezTo>
                    <a:pt x="243375" y="107632"/>
                    <a:pt x="266235" y="60960"/>
                    <a:pt x="284333" y="21907"/>
                  </a:cubicBezTo>
                  <a:cubicBezTo>
                    <a:pt x="294810" y="0"/>
                    <a:pt x="294810" y="0"/>
                    <a:pt x="270045" y="0"/>
                  </a:cubicBezTo>
                  <a:cubicBezTo>
                    <a:pt x="251948" y="0"/>
                    <a:pt x="166223" y="0"/>
                    <a:pt x="147173" y="0"/>
                  </a:cubicBezTo>
                  <a:cubicBezTo>
                    <a:pt x="122408" y="0"/>
                    <a:pt x="122408" y="0"/>
                    <a:pt x="132885" y="21907"/>
                  </a:cubicBezTo>
                  <a:cubicBezTo>
                    <a:pt x="150983" y="60960"/>
                    <a:pt x="174795" y="107632"/>
                    <a:pt x="174795" y="150495"/>
                  </a:cubicBezTo>
                  <a:cubicBezTo>
                    <a:pt x="176700" y="253365"/>
                    <a:pt x="116693" y="336233"/>
                    <a:pt x="39541" y="399098"/>
                  </a:cubicBezTo>
                  <a:cubicBezTo>
                    <a:pt x="32873" y="404812"/>
                    <a:pt x="25253" y="409575"/>
                    <a:pt x="18585" y="415290"/>
                  </a:cubicBezTo>
                  <a:cubicBezTo>
                    <a:pt x="-2370" y="434340"/>
                    <a:pt x="-5227" y="449580"/>
                    <a:pt x="8108" y="475298"/>
                  </a:cubicBezTo>
                  <a:cubicBezTo>
                    <a:pt x="21443" y="500062"/>
                    <a:pt x="48113" y="516255"/>
                    <a:pt x="71925" y="528638"/>
                  </a:cubicBezTo>
                  <a:cubicBezTo>
                    <a:pt x="115741" y="549593"/>
                    <a:pt x="160508" y="556260"/>
                    <a:pt x="207181" y="555308"/>
                  </a:cubicBezTo>
                  <a:lnTo>
                    <a:pt x="207181" y="555308"/>
                  </a:lnTo>
                  <a:cubicBezTo>
                    <a:pt x="253853" y="557213"/>
                    <a:pt x="298620" y="550545"/>
                    <a:pt x="342435" y="528638"/>
                  </a:cubicBezTo>
                  <a:cubicBezTo>
                    <a:pt x="367200" y="516255"/>
                    <a:pt x="393870" y="500062"/>
                    <a:pt x="406253" y="475298"/>
                  </a:cubicBezTo>
                  <a:cubicBezTo>
                    <a:pt x="422445" y="449580"/>
                    <a:pt x="419588" y="434340"/>
                    <a:pt x="398633" y="41529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718B06E-B1D6-4170-A7A8-64E2BD0E38C7}"/>
                </a:ext>
              </a:extLst>
            </p:cNvPr>
            <p:cNvSpPr/>
            <p:nvPr/>
          </p:nvSpPr>
          <p:spPr>
            <a:xfrm>
              <a:off x="11385809" y="5730950"/>
              <a:ext cx="470475" cy="640369"/>
            </a:xfrm>
            <a:custGeom>
              <a:avLst/>
              <a:gdLst>
                <a:gd name="connsiteX0" fmla="*/ 284826 w 342900"/>
                <a:gd name="connsiteY0" fmla="*/ 174308 h 466725"/>
                <a:gd name="connsiteX1" fmla="*/ 228629 w 342900"/>
                <a:gd name="connsiteY1" fmla="*/ 150495 h 466725"/>
                <a:gd name="connsiteX2" fmla="*/ 211484 w 342900"/>
                <a:gd name="connsiteY2" fmla="*/ 126682 h 466725"/>
                <a:gd name="connsiteX3" fmla="*/ 227676 w 342900"/>
                <a:gd name="connsiteY3" fmla="*/ 21907 h 466725"/>
                <a:gd name="connsiteX4" fmla="*/ 214341 w 342900"/>
                <a:gd name="connsiteY4" fmla="*/ 0 h 466725"/>
                <a:gd name="connsiteX5" fmla="*/ 174336 w 342900"/>
                <a:gd name="connsiteY5" fmla="*/ 0 h 466725"/>
                <a:gd name="connsiteX6" fmla="*/ 134331 w 342900"/>
                <a:gd name="connsiteY6" fmla="*/ 0 h 466725"/>
                <a:gd name="connsiteX7" fmla="*/ 120996 w 342900"/>
                <a:gd name="connsiteY7" fmla="*/ 21907 h 466725"/>
                <a:gd name="connsiteX8" fmla="*/ 137189 w 342900"/>
                <a:gd name="connsiteY8" fmla="*/ 126682 h 466725"/>
                <a:gd name="connsiteX9" fmla="*/ 120044 w 342900"/>
                <a:gd name="connsiteY9" fmla="*/ 150495 h 466725"/>
                <a:gd name="connsiteX10" fmla="*/ 63846 w 342900"/>
                <a:gd name="connsiteY10" fmla="*/ 174308 h 466725"/>
                <a:gd name="connsiteX11" fmla="*/ 29 w 342900"/>
                <a:gd name="connsiteY11" fmla="*/ 277178 h 466725"/>
                <a:gd name="connsiteX12" fmla="*/ 64798 w 342900"/>
                <a:gd name="connsiteY12" fmla="*/ 461010 h 466725"/>
                <a:gd name="connsiteX13" fmla="*/ 86706 w 342900"/>
                <a:gd name="connsiteY13" fmla="*/ 468630 h 466725"/>
                <a:gd name="connsiteX14" fmla="*/ 174336 w 342900"/>
                <a:gd name="connsiteY14" fmla="*/ 467678 h 466725"/>
                <a:gd name="connsiteX15" fmla="*/ 261966 w 342900"/>
                <a:gd name="connsiteY15" fmla="*/ 468630 h 466725"/>
                <a:gd name="connsiteX16" fmla="*/ 283874 w 342900"/>
                <a:gd name="connsiteY16" fmla="*/ 461010 h 466725"/>
                <a:gd name="connsiteX17" fmla="*/ 348644 w 342900"/>
                <a:gd name="connsiteY17" fmla="*/ 277178 h 466725"/>
                <a:gd name="connsiteX18" fmla="*/ 284826 w 342900"/>
                <a:gd name="connsiteY18" fmla="*/ 174308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466725">
                  <a:moveTo>
                    <a:pt x="284826" y="174308"/>
                  </a:moveTo>
                  <a:cubicBezTo>
                    <a:pt x="266729" y="163830"/>
                    <a:pt x="247679" y="156210"/>
                    <a:pt x="228629" y="150495"/>
                  </a:cubicBezTo>
                  <a:cubicBezTo>
                    <a:pt x="216246" y="146685"/>
                    <a:pt x="210531" y="140018"/>
                    <a:pt x="211484" y="126682"/>
                  </a:cubicBezTo>
                  <a:cubicBezTo>
                    <a:pt x="213389" y="89535"/>
                    <a:pt x="212436" y="36195"/>
                    <a:pt x="227676" y="21907"/>
                  </a:cubicBezTo>
                  <a:cubicBezTo>
                    <a:pt x="235296" y="15240"/>
                    <a:pt x="225771" y="0"/>
                    <a:pt x="214341" y="0"/>
                  </a:cubicBezTo>
                  <a:cubicBezTo>
                    <a:pt x="201959" y="0"/>
                    <a:pt x="188624" y="0"/>
                    <a:pt x="174336" y="0"/>
                  </a:cubicBezTo>
                  <a:cubicBezTo>
                    <a:pt x="160049" y="0"/>
                    <a:pt x="146714" y="0"/>
                    <a:pt x="134331" y="0"/>
                  </a:cubicBezTo>
                  <a:cubicBezTo>
                    <a:pt x="123854" y="0"/>
                    <a:pt x="114329" y="15240"/>
                    <a:pt x="120996" y="21907"/>
                  </a:cubicBezTo>
                  <a:cubicBezTo>
                    <a:pt x="137189" y="36195"/>
                    <a:pt x="135284" y="89535"/>
                    <a:pt x="137189" y="126682"/>
                  </a:cubicBezTo>
                  <a:cubicBezTo>
                    <a:pt x="138141" y="140018"/>
                    <a:pt x="132426" y="146685"/>
                    <a:pt x="120044" y="150495"/>
                  </a:cubicBezTo>
                  <a:cubicBezTo>
                    <a:pt x="100041" y="156210"/>
                    <a:pt x="80991" y="163830"/>
                    <a:pt x="63846" y="174308"/>
                  </a:cubicBezTo>
                  <a:cubicBezTo>
                    <a:pt x="23841" y="197168"/>
                    <a:pt x="981" y="230505"/>
                    <a:pt x="29" y="277178"/>
                  </a:cubicBezTo>
                  <a:cubicBezTo>
                    <a:pt x="-924" y="342900"/>
                    <a:pt x="21936" y="411480"/>
                    <a:pt x="64798" y="461010"/>
                  </a:cubicBezTo>
                  <a:cubicBezTo>
                    <a:pt x="71466" y="468630"/>
                    <a:pt x="78134" y="468630"/>
                    <a:pt x="86706" y="468630"/>
                  </a:cubicBezTo>
                  <a:cubicBezTo>
                    <a:pt x="116234" y="468630"/>
                    <a:pt x="144809" y="467678"/>
                    <a:pt x="174336" y="467678"/>
                  </a:cubicBezTo>
                  <a:cubicBezTo>
                    <a:pt x="203864" y="467678"/>
                    <a:pt x="232439" y="468630"/>
                    <a:pt x="261966" y="468630"/>
                  </a:cubicBezTo>
                  <a:cubicBezTo>
                    <a:pt x="270539" y="468630"/>
                    <a:pt x="278159" y="468630"/>
                    <a:pt x="283874" y="461010"/>
                  </a:cubicBezTo>
                  <a:cubicBezTo>
                    <a:pt x="326736" y="411480"/>
                    <a:pt x="349596" y="342900"/>
                    <a:pt x="348644" y="277178"/>
                  </a:cubicBezTo>
                  <a:cubicBezTo>
                    <a:pt x="348644" y="230505"/>
                    <a:pt x="324831" y="197168"/>
                    <a:pt x="284826" y="1743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6C2ABB-A1A8-4E81-A7B9-82D6B463C5B9}"/>
                </a:ext>
              </a:extLst>
            </p:cNvPr>
            <p:cNvSpPr/>
            <p:nvPr/>
          </p:nvSpPr>
          <p:spPr>
            <a:xfrm>
              <a:off x="9974176" y="6364785"/>
              <a:ext cx="13069" cy="13069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9CC9B2-5F30-4E35-8101-340229FEA5AA}"/>
              </a:ext>
            </a:extLst>
          </p:cNvPr>
          <p:cNvGrpSpPr/>
          <p:nvPr/>
        </p:nvGrpSpPr>
        <p:grpSpPr>
          <a:xfrm>
            <a:off x="9162755" y="1858235"/>
            <a:ext cx="1016651" cy="858876"/>
            <a:chOff x="1960454" y="5041163"/>
            <a:chExt cx="1743075" cy="1472566"/>
          </a:xfrm>
          <a:solidFill>
            <a:schemeClr val="accent2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A5A964-08BB-492E-AF3A-6948269A3C39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6268FA-1CD2-4B35-A7EA-C5F9D251353F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672968-67E1-40EE-8210-D97165805A63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EFAD017-4486-4DB9-81B1-B72FD64F0E84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42A8F93-AF23-41C9-8714-725C590D282A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97038D-165A-4E42-A23A-AEF16ED2166D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765B278-B66C-4871-9106-7DA3EA5DB68A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CFF6EE-B3B4-4DC3-A3B5-0ED3D1790FC9}"/>
              </a:ext>
            </a:extLst>
          </p:cNvPr>
          <p:cNvGrpSpPr/>
          <p:nvPr/>
        </p:nvGrpSpPr>
        <p:grpSpPr>
          <a:xfrm>
            <a:off x="7553158" y="1775073"/>
            <a:ext cx="986953" cy="995483"/>
            <a:chOff x="8286282" y="3158475"/>
            <a:chExt cx="1247775" cy="1258559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670B15-D60F-4919-8042-FE0ED3B98FD0}"/>
                </a:ext>
              </a:extLst>
            </p:cNvPr>
            <p:cNvSpPr/>
            <p:nvPr/>
          </p:nvSpPr>
          <p:spPr>
            <a:xfrm>
              <a:off x="8297699" y="3331184"/>
              <a:ext cx="1228725" cy="1085850"/>
            </a:xfrm>
            <a:custGeom>
              <a:avLst/>
              <a:gdLst>
                <a:gd name="connsiteX0" fmla="*/ 1232284 w 1228725"/>
                <a:gd name="connsiteY0" fmla="*/ 840126 h 1085850"/>
                <a:gd name="connsiteX1" fmla="*/ 1132271 w 1228725"/>
                <a:gd name="connsiteY1" fmla="*/ 181949 h 1085850"/>
                <a:gd name="connsiteX2" fmla="*/ 1054166 w 1228725"/>
                <a:gd name="connsiteY2" fmla="*/ 76221 h 1085850"/>
                <a:gd name="connsiteX3" fmla="*/ 428374 w 1228725"/>
                <a:gd name="connsiteY3" fmla="*/ 8594 h 1085850"/>
                <a:gd name="connsiteX4" fmla="*/ 191201 w 1228725"/>
                <a:gd name="connsiteY4" fmla="*/ 72411 h 1085850"/>
                <a:gd name="connsiteX5" fmla="*/ 103571 w 1228725"/>
                <a:gd name="connsiteY5" fmla="*/ 191474 h 1085850"/>
                <a:gd name="connsiteX6" fmla="*/ 7369 w 1228725"/>
                <a:gd name="connsiteY6" fmla="*/ 850604 h 1085850"/>
                <a:gd name="connsiteX7" fmla="*/ 106429 w 1228725"/>
                <a:gd name="connsiteY7" fmla="*/ 1001099 h 1085850"/>
                <a:gd name="connsiteX8" fmla="*/ 1120841 w 1228725"/>
                <a:gd name="connsiteY8" fmla="*/ 1004909 h 1085850"/>
                <a:gd name="connsiteX9" fmla="*/ 1232284 w 1228725"/>
                <a:gd name="connsiteY9" fmla="*/ 840126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1232284" y="840126"/>
                  </a:moveTo>
                  <a:cubicBezTo>
                    <a:pt x="1228474" y="828696"/>
                    <a:pt x="1138939" y="249576"/>
                    <a:pt x="1132271" y="181949"/>
                  </a:cubicBezTo>
                  <a:cubicBezTo>
                    <a:pt x="1127509" y="129561"/>
                    <a:pt x="1099886" y="95271"/>
                    <a:pt x="1054166" y="76221"/>
                  </a:cubicBezTo>
                  <a:cubicBezTo>
                    <a:pt x="802706" y="-30459"/>
                    <a:pt x="462664" y="4784"/>
                    <a:pt x="428374" y="8594"/>
                  </a:cubicBezTo>
                  <a:cubicBezTo>
                    <a:pt x="345506" y="17166"/>
                    <a:pt x="266449" y="36216"/>
                    <a:pt x="191201" y="72411"/>
                  </a:cubicBezTo>
                  <a:cubicBezTo>
                    <a:pt x="139766" y="97176"/>
                    <a:pt x="108334" y="132419"/>
                    <a:pt x="103571" y="191474"/>
                  </a:cubicBezTo>
                  <a:cubicBezTo>
                    <a:pt x="98809" y="242909"/>
                    <a:pt x="7369" y="838221"/>
                    <a:pt x="7369" y="850604"/>
                  </a:cubicBezTo>
                  <a:cubicBezTo>
                    <a:pt x="-7871" y="968714"/>
                    <a:pt x="-9776" y="962046"/>
                    <a:pt x="106429" y="1001099"/>
                  </a:cubicBezTo>
                  <a:cubicBezTo>
                    <a:pt x="443614" y="1116351"/>
                    <a:pt x="782704" y="1116351"/>
                    <a:pt x="1120841" y="1004909"/>
                  </a:cubicBezTo>
                  <a:cubicBezTo>
                    <a:pt x="1243714" y="962999"/>
                    <a:pt x="1242761" y="960141"/>
                    <a:pt x="1232284" y="8401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22D51CD-3471-41D1-A608-A6044B8AACA3}"/>
                </a:ext>
              </a:extLst>
            </p:cNvPr>
            <p:cNvSpPr/>
            <p:nvPr/>
          </p:nvSpPr>
          <p:spPr>
            <a:xfrm>
              <a:off x="8286282" y="4063678"/>
              <a:ext cx="1247775" cy="161925"/>
            </a:xfrm>
            <a:custGeom>
              <a:avLst/>
              <a:gdLst>
                <a:gd name="connsiteX0" fmla="*/ 34026 w 1247775"/>
                <a:gd name="connsiteY0" fmla="*/ 0 h 161925"/>
                <a:gd name="connsiteX1" fmla="*/ 109274 w 1247775"/>
                <a:gd name="connsiteY1" fmla="*/ 80963 h 161925"/>
                <a:gd name="connsiteX2" fmla="*/ 1175122 w 1247775"/>
                <a:gd name="connsiteY2" fmla="*/ 74295 h 161925"/>
                <a:gd name="connsiteX3" fmla="*/ 1247512 w 1247775"/>
                <a:gd name="connsiteY3" fmla="*/ 150495 h 161925"/>
                <a:gd name="connsiteX4" fmla="*/ 1175122 w 1247775"/>
                <a:gd name="connsiteY4" fmla="*/ 103823 h 161925"/>
                <a:gd name="connsiteX5" fmla="*/ 27359 w 1247775"/>
                <a:gd name="connsiteY5" fmla="*/ 89535 h 161925"/>
                <a:gd name="connsiteX6" fmla="*/ 34026 w 12477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7775" h="161925">
                  <a:moveTo>
                    <a:pt x="34026" y="0"/>
                  </a:moveTo>
                  <a:cubicBezTo>
                    <a:pt x="22596" y="60960"/>
                    <a:pt x="47361" y="68580"/>
                    <a:pt x="109274" y="80963"/>
                  </a:cubicBezTo>
                  <a:cubicBezTo>
                    <a:pt x="465509" y="150495"/>
                    <a:pt x="819839" y="150495"/>
                    <a:pt x="1175122" y="74295"/>
                  </a:cubicBezTo>
                  <a:cubicBezTo>
                    <a:pt x="1234177" y="68580"/>
                    <a:pt x="1272277" y="81915"/>
                    <a:pt x="1247512" y="150495"/>
                  </a:cubicBezTo>
                  <a:cubicBezTo>
                    <a:pt x="1242749" y="103823"/>
                    <a:pt x="1223699" y="93345"/>
                    <a:pt x="1175122" y="103823"/>
                  </a:cubicBezTo>
                  <a:cubicBezTo>
                    <a:pt x="792216" y="184785"/>
                    <a:pt x="408359" y="182880"/>
                    <a:pt x="27359" y="89535"/>
                  </a:cubicBezTo>
                  <a:cubicBezTo>
                    <a:pt x="-25981" y="53340"/>
                    <a:pt x="11166" y="29528"/>
                    <a:pt x="34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8AC770-B326-421F-BD04-BC2027917071}"/>
                </a:ext>
              </a:extLst>
            </p:cNvPr>
            <p:cNvSpPr/>
            <p:nvPr/>
          </p:nvSpPr>
          <p:spPr>
            <a:xfrm>
              <a:off x="8490806" y="3393118"/>
              <a:ext cx="847725" cy="180975"/>
            </a:xfrm>
            <a:custGeom>
              <a:avLst/>
              <a:gdLst>
                <a:gd name="connsiteX0" fmla="*/ 849630 w 847725"/>
                <a:gd name="connsiteY0" fmla="*/ 91440 h 180975"/>
                <a:gd name="connsiteX1" fmla="*/ 424815 w 847725"/>
                <a:gd name="connsiteY1" fmla="*/ 182880 h 180975"/>
                <a:gd name="connsiteX2" fmla="*/ 0 w 847725"/>
                <a:gd name="connsiteY2" fmla="*/ 91440 h 180975"/>
                <a:gd name="connsiteX3" fmla="*/ 424815 w 847725"/>
                <a:gd name="connsiteY3" fmla="*/ 0 h 180975"/>
                <a:gd name="connsiteX4" fmla="*/ 849630 w 847725"/>
                <a:gd name="connsiteY4" fmla="*/ 9144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80975">
                  <a:moveTo>
                    <a:pt x="849630" y="91440"/>
                  </a:moveTo>
                  <a:cubicBezTo>
                    <a:pt x="849630" y="141941"/>
                    <a:pt x="659434" y="182880"/>
                    <a:pt x="424815" y="182880"/>
                  </a:cubicBezTo>
                  <a:cubicBezTo>
                    <a:pt x="190196" y="182880"/>
                    <a:pt x="0" y="141941"/>
                    <a:pt x="0" y="91440"/>
                  </a:cubicBezTo>
                  <a:cubicBezTo>
                    <a:pt x="0" y="40939"/>
                    <a:pt x="190196" y="0"/>
                    <a:pt x="424815" y="0"/>
                  </a:cubicBezTo>
                  <a:cubicBezTo>
                    <a:pt x="659434" y="0"/>
                    <a:pt x="849630" y="40939"/>
                    <a:pt x="849630" y="9144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BCEC9EA-8904-449A-99A6-8DF9F80ABC02}"/>
                </a:ext>
              </a:extLst>
            </p:cNvPr>
            <p:cNvSpPr/>
            <p:nvPr/>
          </p:nvSpPr>
          <p:spPr>
            <a:xfrm>
              <a:off x="8318988" y="3863653"/>
              <a:ext cx="1190625" cy="161925"/>
            </a:xfrm>
            <a:custGeom>
              <a:avLst/>
              <a:gdLst>
                <a:gd name="connsiteX0" fmla="*/ 32752 w 1190625"/>
                <a:gd name="connsiteY0" fmla="*/ 0 h 161925"/>
                <a:gd name="connsiteX1" fmla="*/ 104190 w 1190625"/>
                <a:gd name="connsiteY1" fmla="*/ 80963 h 161925"/>
                <a:gd name="connsiteX2" fmla="*/ 1117650 w 1190625"/>
                <a:gd name="connsiteY2" fmla="*/ 74295 h 161925"/>
                <a:gd name="connsiteX3" fmla="*/ 1186230 w 1190625"/>
                <a:gd name="connsiteY3" fmla="*/ 150495 h 161925"/>
                <a:gd name="connsiteX4" fmla="*/ 1116698 w 1190625"/>
                <a:gd name="connsiteY4" fmla="*/ 103823 h 161925"/>
                <a:gd name="connsiteX5" fmla="*/ 25132 w 1190625"/>
                <a:gd name="connsiteY5" fmla="*/ 89535 h 161925"/>
                <a:gd name="connsiteX6" fmla="*/ 32752 w 119062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161925">
                  <a:moveTo>
                    <a:pt x="32752" y="0"/>
                  </a:moveTo>
                  <a:cubicBezTo>
                    <a:pt x="22275" y="60960"/>
                    <a:pt x="45135" y="68580"/>
                    <a:pt x="104190" y="80963"/>
                  </a:cubicBezTo>
                  <a:cubicBezTo>
                    <a:pt x="443280" y="150495"/>
                    <a:pt x="780465" y="150495"/>
                    <a:pt x="1117650" y="74295"/>
                  </a:cubicBezTo>
                  <a:cubicBezTo>
                    <a:pt x="1173848" y="68580"/>
                    <a:pt x="1210043" y="81915"/>
                    <a:pt x="1186230" y="150495"/>
                  </a:cubicBezTo>
                  <a:cubicBezTo>
                    <a:pt x="1181468" y="103823"/>
                    <a:pt x="1163370" y="93345"/>
                    <a:pt x="1116698" y="103823"/>
                  </a:cubicBezTo>
                  <a:cubicBezTo>
                    <a:pt x="751890" y="184785"/>
                    <a:pt x="388035" y="182880"/>
                    <a:pt x="25132" y="89535"/>
                  </a:cubicBezTo>
                  <a:cubicBezTo>
                    <a:pt x="-24398" y="53340"/>
                    <a:pt x="10845" y="30480"/>
                    <a:pt x="3275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2EC4B9F-1362-47CB-AFF9-760F30A7B33D}"/>
                </a:ext>
              </a:extLst>
            </p:cNvPr>
            <p:cNvSpPr/>
            <p:nvPr/>
          </p:nvSpPr>
          <p:spPr>
            <a:xfrm>
              <a:off x="8347164" y="3664581"/>
              <a:ext cx="1133475" cy="161925"/>
            </a:xfrm>
            <a:custGeom>
              <a:avLst/>
              <a:gdLst>
                <a:gd name="connsiteX0" fmla="*/ 31247 w 1133475"/>
                <a:gd name="connsiteY0" fmla="*/ 0 h 161925"/>
                <a:gd name="connsiteX1" fmla="*/ 98874 w 1133475"/>
                <a:gd name="connsiteY1" fmla="*/ 80963 h 161925"/>
                <a:gd name="connsiteX2" fmla="*/ 1061852 w 1133475"/>
                <a:gd name="connsiteY2" fmla="*/ 74295 h 161925"/>
                <a:gd name="connsiteX3" fmla="*/ 1126622 w 1133475"/>
                <a:gd name="connsiteY3" fmla="*/ 150495 h 161925"/>
                <a:gd name="connsiteX4" fmla="*/ 1060899 w 1133475"/>
                <a:gd name="connsiteY4" fmla="*/ 103822 h 161925"/>
                <a:gd name="connsiteX5" fmla="*/ 23627 w 1133475"/>
                <a:gd name="connsiteY5" fmla="*/ 89535 h 161925"/>
                <a:gd name="connsiteX6" fmla="*/ 31247 w 11334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3475" h="161925">
                  <a:moveTo>
                    <a:pt x="31247" y="0"/>
                  </a:moveTo>
                  <a:cubicBezTo>
                    <a:pt x="21722" y="60960"/>
                    <a:pt x="42677" y="68580"/>
                    <a:pt x="98874" y="80963"/>
                  </a:cubicBezTo>
                  <a:cubicBezTo>
                    <a:pt x="420819" y="150495"/>
                    <a:pt x="740859" y="150495"/>
                    <a:pt x="1061852" y="74295"/>
                  </a:cubicBezTo>
                  <a:cubicBezTo>
                    <a:pt x="1115192" y="68580"/>
                    <a:pt x="1149482" y="81915"/>
                    <a:pt x="1126622" y="150495"/>
                  </a:cubicBezTo>
                  <a:cubicBezTo>
                    <a:pt x="1121859" y="103822"/>
                    <a:pt x="1104714" y="93345"/>
                    <a:pt x="1060899" y="103822"/>
                  </a:cubicBezTo>
                  <a:cubicBezTo>
                    <a:pt x="714189" y="184785"/>
                    <a:pt x="368432" y="182880"/>
                    <a:pt x="23627" y="89535"/>
                  </a:cubicBezTo>
                  <a:cubicBezTo>
                    <a:pt x="-23046" y="53340"/>
                    <a:pt x="10292" y="29528"/>
                    <a:pt x="3124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6BFC57-9554-495A-AEFF-54004E78ABB5}"/>
                </a:ext>
              </a:extLst>
            </p:cNvPr>
            <p:cNvSpPr/>
            <p:nvPr/>
          </p:nvSpPr>
          <p:spPr>
            <a:xfrm>
              <a:off x="8793689" y="3158475"/>
              <a:ext cx="342900" cy="342900"/>
            </a:xfrm>
            <a:custGeom>
              <a:avLst/>
              <a:gdLst>
                <a:gd name="connsiteX0" fmla="*/ 273379 w 342900"/>
                <a:gd name="connsiteY0" fmla="*/ 208925 h 342900"/>
                <a:gd name="connsiteX1" fmla="*/ 248614 w 342900"/>
                <a:gd name="connsiteY1" fmla="*/ 128915 h 342900"/>
                <a:gd name="connsiteX2" fmla="*/ 176224 w 342900"/>
                <a:gd name="connsiteY2" fmla="*/ 117485 h 342900"/>
                <a:gd name="connsiteX3" fmla="*/ 220991 w 342900"/>
                <a:gd name="connsiteY3" fmla="*/ 46048 h 342900"/>
                <a:gd name="connsiteX4" fmla="*/ 334339 w 342900"/>
                <a:gd name="connsiteY4" fmla="*/ 28903 h 342900"/>
                <a:gd name="connsiteX5" fmla="*/ 334339 w 342900"/>
                <a:gd name="connsiteY5" fmla="*/ 4138 h 342900"/>
                <a:gd name="connsiteX6" fmla="*/ 209561 w 342900"/>
                <a:gd name="connsiteY6" fmla="*/ 30808 h 342900"/>
                <a:gd name="connsiteX7" fmla="*/ 160031 w 342900"/>
                <a:gd name="connsiteY7" fmla="*/ 116533 h 342900"/>
                <a:gd name="connsiteX8" fmla="*/ 155269 w 342900"/>
                <a:gd name="connsiteY8" fmla="*/ 115580 h 342900"/>
                <a:gd name="connsiteX9" fmla="*/ 69544 w 342900"/>
                <a:gd name="connsiteY9" fmla="*/ 93673 h 342900"/>
                <a:gd name="connsiteX10" fmla="*/ 11 w 342900"/>
                <a:gd name="connsiteY10" fmla="*/ 205115 h 342900"/>
                <a:gd name="connsiteX11" fmla="*/ 134314 w 342900"/>
                <a:gd name="connsiteY11" fmla="*/ 344180 h 342900"/>
                <a:gd name="connsiteX12" fmla="*/ 273379 w 342900"/>
                <a:gd name="connsiteY12" fmla="*/ 2089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342900">
                  <a:moveTo>
                    <a:pt x="273379" y="208925"/>
                  </a:moveTo>
                  <a:cubicBezTo>
                    <a:pt x="277189" y="165110"/>
                    <a:pt x="267664" y="145108"/>
                    <a:pt x="248614" y="128915"/>
                  </a:cubicBezTo>
                  <a:cubicBezTo>
                    <a:pt x="213371" y="105103"/>
                    <a:pt x="200036" y="116533"/>
                    <a:pt x="176224" y="117485"/>
                  </a:cubicBezTo>
                  <a:cubicBezTo>
                    <a:pt x="187654" y="88910"/>
                    <a:pt x="205751" y="58430"/>
                    <a:pt x="220991" y="46048"/>
                  </a:cubicBezTo>
                  <a:cubicBezTo>
                    <a:pt x="242899" y="27950"/>
                    <a:pt x="288619" y="15568"/>
                    <a:pt x="334339" y="28903"/>
                  </a:cubicBezTo>
                  <a:cubicBezTo>
                    <a:pt x="350531" y="32713"/>
                    <a:pt x="361961" y="15568"/>
                    <a:pt x="334339" y="4138"/>
                  </a:cubicBezTo>
                  <a:cubicBezTo>
                    <a:pt x="295286" y="-7292"/>
                    <a:pt x="239089" y="6043"/>
                    <a:pt x="209561" y="30808"/>
                  </a:cubicBezTo>
                  <a:cubicBezTo>
                    <a:pt x="186701" y="48905"/>
                    <a:pt x="169556" y="81290"/>
                    <a:pt x="160031" y="116533"/>
                  </a:cubicBezTo>
                  <a:cubicBezTo>
                    <a:pt x="158126" y="116533"/>
                    <a:pt x="157174" y="115580"/>
                    <a:pt x="155269" y="115580"/>
                  </a:cubicBezTo>
                  <a:cubicBezTo>
                    <a:pt x="116216" y="106055"/>
                    <a:pt x="125741" y="74623"/>
                    <a:pt x="69544" y="93673"/>
                  </a:cubicBezTo>
                  <a:cubicBezTo>
                    <a:pt x="22871" y="115580"/>
                    <a:pt x="964" y="157490"/>
                    <a:pt x="11" y="205115"/>
                  </a:cubicBezTo>
                  <a:cubicBezTo>
                    <a:pt x="-941" y="280363"/>
                    <a:pt x="59066" y="342275"/>
                    <a:pt x="134314" y="344180"/>
                  </a:cubicBezTo>
                  <a:cubicBezTo>
                    <a:pt x="210514" y="345133"/>
                    <a:pt x="267664" y="289888"/>
                    <a:pt x="273379" y="20892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7AB214-C445-454D-9ED6-F19BC928563A}"/>
              </a:ext>
            </a:extLst>
          </p:cNvPr>
          <p:cNvGrpSpPr/>
          <p:nvPr/>
        </p:nvGrpSpPr>
        <p:grpSpPr>
          <a:xfrm>
            <a:off x="7560756" y="3956249"/>
            <a:ext cx="4213490" cy="1099354"/>
            <a:chOff x="7549869" y="4331073"/>
            <a:chExt cx="4213490" cy="1099354"/>
          </a:xfrm>
        </p:grpSpPr>
        <p:grpSp>
          <p:nvGrpSpPr>
            <p:cNvPr id="73" name="그룹 108">
              <a:extLst>
                <a:ext uri="{FF2B5EF4-FFF2-40B4-BE49-F238E27FC236}">
                  <a16:creationId xmlns:a16="http://schemas.microsoft.com/office/drawing/2014/main" id="{954218A7-315C-4F2C-83B0-18AFC5813A3F}"/>
                </a:ext>
              </a:extLst>
            </p:cNvPr>
            <p:cNvGrpSpPr/>
            <p:nvPr/>
          </p:nvGrpSpPr>
          <p:grpSpPr>
            <a:xfrm>
              <a:off x="11011572" y="4492779"/>
              <a:ext cx="751787" cy="858235"/>
              <a:chOff x="7322818" y="1544656"/>
              <a:chExt cx="2434437" cy="2779133"/>
            </a:xfrm>
            <a:solidFill>
              <a:schemeClr val="accent2"/>
            </a:solidFill>
          </p:grpSpPr>
          <p:sp>
            <p:nvSpPr>
              <p:cNvPr id="74" name="타원 109">
                <a:extLst>
                  <a:ext uri="{FF2B5EF4-FFF2-40B4-BE49-F238E27FC236}">
                    <a16:creationId xmlns:a16="http://schemas.microsoft.com/office/drawing/2014/main" id="{7F39DE39-F7F9-4A25-96A6-6669AF2F0222}"/>
                  </a:ext>
                </a:extLst>
              </p:cNvPr>
              <p:cNvSpPr/>
              <p:nvPr/>
            </p:nvSpPr>
            <p:spPr>
              <a:xfrm rot="1023001">
                <a:off x="7882224" y="2424122"/>
                <a:ext cx="876262" cy="7206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110">
                <a:extLst>
                  <a:ext uri="{FF2B5EF4-FFF2-40B4-BE49-F238E27FC236}">
                    <a16:creationId xmlns:a16="http://schemas.microsoft.com/office/drawing/2014/main" id="{245BC3E2-3030-4A29-9528-F70B77142D85}"/>
                  </a:ext>
                </a:extLst>
              </p:cNvPr>
              <p:cNvSpPr/>
              <p:nvPr/>
            </p:nvSpPr>
            <p:spPr>
              <a:xfrm rot="1023001">
                <a:off x="8340738" y="2465286"/>
                <a:ext cx="876262" cy="7206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111">
                <a:extLst>
                  <a:ext uri="{FF2B5EF4-FFF2-40B4-BE49-F238E27FC236}">
                    <a16:creationId xmlns:a16="http://schemas.microsoft.com/office/drawing/2014/main" id="{93784994-57D8-4F62-B8C6-D825B9F1DC58}"/>
                  </a:ext>
                </a:extLst>
              </p:cNvPr>
              <p:cNvSpPr/>
              <p:nvPr/>
            </p:nvSpPr>
            <p:spPr>
              <a:xfrm>
                <a:off x="7870936" y="2805575"/>
                <a:ext cx="1345565" cy="1518214"/>
              </a:xfrm>
              <a:custGeom>
                <a:avLst/>
                <a:gdLst>
                  <a:gd name="connsiteX0" fmla="*/ 854110 w 1396721"/>
                  <a:gd name="connsiteY0" fmla="*/ 70339 h 1487156"/>
                  <a:gd name="connsiteX1" fmla="*/ 854110 w 1396721"/>
                  <a:gd name="connsiteY1" fmla="*/ 0 h 1487156"/>
                  <a:gd name="connsiteX2" fmla="*/ 864158 w 1396721"/>
                  <a:gd name="connsiteY2" fmla="*/ 472273 h 1487156"/>
                  <a:gd name="connsiteX3" fmla="*/ 1165609 w 1396721"/>
                  <a:gd name="connsiteY3" fmla="*/ 291403 h 1487156"/>
                  <a:gd name="connsiteX4" fmla="*/ 1396721 w 1396721"/>
                  <a:gd name="connsiteY4" fmla="*/ 462225 h 1487156"/>
                  <a:gd name="connsiteX5" fmla="*/ 954593 w 1396721"/>
                  <a:gd name="connsiteY5" fmla="*/ 693337 h 1487156"/>
                  <a:gd name="connsiteX6" fmla="*/ 1034980 w 1396721"/>
                  <a:gd name="connsiteY6" fmla="*/ 844062 h 1487156"/>
                  <a:gd name="connsiteX7" fmla="*/ 813916 w 1396721"/>
                  <a:gd name="connsiteY7" fmla="*/ 844062 h 1487156"/>
                  <a:gd name="connsiteX8" fmla="*/ 793820 w 1396721"/>
                  <a:gd name="connsiteY8" fmla="*/ 1165609 h 1487156"/>
                  <a:gd name="connsiteX9" fmla="*/ 884255 w 1396721"/>
                  <a:gd name="connsiteY9" fmla="*/ 1195754 h 1487156"/>
                  <a:gd name="connsiteX10" fmla="*/ 763674 w 1396721"/>
                  <a:gd name="connsiteY10" fmla="*/ 1487156 h 1487156"/>
                  <a:gd name="connsiteX11" fmla="*/ 90435 w 1396721"/>
                  <a:gd name="connsiteY11" fmla="*/ 1416818 h 1487156"/>
                  <a:gd name="connsiteX12" fmla="*/ 60290 w 1396721"/>
                  <a:gd name="connsiteY12" fmla="*/ 924449 h 1487156"/>
                  <a:gd name="connsiteX13" fmla="*/ 180870 w 1396721"/>
                  <a:gd name="connsiteY13" fmla="*/ 1024932 h 1487156"/>
                  <a:gd name="connsiteX14" fmla="*/ 271305 w 1396721"/>
                  <a:gd name="connsiteY14" fmla="*/ 703385 h 1487156"/>
                  <a:gd name="connsiteX15" fmla="*/ 0 w 1396721"/>
                  <a:gd name="connsiteY15" fmla="*/ 241161 h 1487156"/>
                  <a:gd name="connsiteX16" fmla="*/ 301450 w 1396721"/>
                  <a:gd name="connsiteY16" fmla="*/ 110532 h 1487156"/>
                  <a:gd name="connsiteX17" fmla="*/ 452176 w 1396721"/>
                  <a:gd name="connsiteY17" fmla="*/ 361741 h 1487156"/>
                  <a:gd name="connsiteX18" fmla="*/ 522514 w 1396721"/>
                  <a:gd name="connsiteY18" fmla="*/ 20097 h 1487156"/>
                  <a:gd name="connsiteX19" fmla="*/ 823965 w 1396721"/>
                  <a:gd name="connsiteY19" fmla="*/ 20097 h 1487156"/>
                  <a:gd name="connsiteX0" fmla="*/ 854110 w 1396721"/>
                  <a:gd name="connsiteY0" fmla="*/ 50242 h 1467059"/>
                  <a:gd name="connsiteX1" fmla="*/ 864158 w 1396721"/>
                  <a:gd name="connsiteY1" fmla="*/ 452176 h 1467059"/>
                  <a:gd name="connsiteX2" fmla="*/ 1165609 w 1396721"/>
                  <a:gd name="connsiteY2" fmla="*/ 271306 h 1467059"/>
                  <a:gd name="connsiteX3" fmla="*/ 1396721 w 1396721"/>
                  <a:gd name="connsiteY3" fmla="*/ 442128 h 1467059"/>
                  <a:gd name="connsiteX4" fmla="*/ 954593 w 1396721"/>
                  <a:gd name="connsiteY4" fmla="*/ 673240 h 1467059"/>
                  <a:gd name="connsiteX5" fmla="*/ 1034980 w 1396721"/>
                  <a:gd name="connsiteY5" fmla="*/ 823965 h 1467059"/>
                  <a:gd name="connsiteX6" fmla="*/ 813916 w 1396721"/>
                  <a:gd name="connsiteY6" fmla="*/ 823965 h 1467059"/>
                  <a:gd name="connsiteX7" fmla="*/ 793820 w 1396721"/>
                  <a:gd name="connsiteY7" fmla="*/ 1145512 h 1467059"/>
                  <a:gd name="connsiteX8" fmla="*/ 884255 w 1396721"/>
                  <a:gd name="connsiteY8" fmla="*/ 1175657 h 1467059"/>
                  <a:gd name="connsiteX9" fmla="*/ 763674 w 1396721"/>
                  <a:gd name="connsiteY9" fmla="*/ 1467059 h 1467059"/>
                  <a:gd name="connsiteX10" fmla="*/ 90435 w 1396721"/>
                  <a:gd name="connsiteY10" fmla="*/ 1396721 h 1467059"/>
                  <a:gd name="connsiteX11" fmla="*/ 60290 w 1396721"/>
                  <a:gd name="connsiteY11" fmla="*/ 904352 h 1467059"/>
                  <a:gd name="connsiteX12" fmla="*/ 180870 w 1396721"/>
                  <a:gd name="connsiteY12" fmla="*/ 1004835 h 1467059"/>
                  <a:gd name="connsiteX13" fmla="*/ 271305 w 1396721"/>
                  <a:gd name="connsiteY13" fmla="*/ 683288 h 1467059"/>
                  <a:gd name="connsiteX14" fmla="*/ 0 w 1396721"/>
                  <a:gd name="connsiteY14" fmla="*/ 221064 h 1467059"/>
                  <a:gd name="connsiteX15" fmla="*/ 301450 w 1396721"/>
                  <a:gd name="connsiteY15" fmla="*/ 90435 h 1467059"/>
                  <a:gd name="connsiteX16" fmla="*/ 452176 w 1396721"/>
                  <a:gd name="connsiteY16" fmla="*/ 341644 h 1467059"/>
                  <a:gd name="connsiteX17" fmla="*/ 522514 w 1396721"/>
                  <a:gd name="connsiteY17" fmla="*/ 0 h 1467059"/>
                  <a:gd name="connsiteX18" fmla="*/ 823965 w 1396721"/>
                  <a:gd name="connsiteY18" fmla="*/ 0 h 1467059"/>
                  <a:gd name="connsiteX0" fmla="*/ 854110 w 1396721"/>
                  <a:gd name="connsiteY0" fmla="*/ 50242 h 1467059"/>
                  <a:gd name="connsiteX1" fmla="*/ 864158 w 1396721"/>
                  <a:gd name="connsiteY1" fmla="*/ 452176 h 1467059"/>
                  <a:gd name="connsiteX2" fmla="*/ 1165609 w 1396721"/>
                  <a:gd name="connsiteY2" fmla="*/ 271306 h 1467059"/>
                  <a:gd name="connsiteX3" fmla="*/ 1396721 w 1396721"/>
                  <a:gd name="connsiteY3" fmla="*/ 442128 h 1467059"/>
                  <a:gd name="connsiteX4" fmla="*/ 954593 w 1396721"/>
                  <a:gd name="connsiteY4" fmla="*/ 673240 h 1467059"/>
                  <a:gd name="connsiteX5" fmla="*/ 1034980 w 1396721"/>
                  <a:gd name="connsiteY5" fmla="*/ 823965 h 1467059"/>
                  <a:gd name="connsiteX6" fmla="*/ 813916 w 1396721"/>
                  <a:gd name="connsiteY6" fmla="*/ 823965 h 1467059"/>
                  <a:gd name="connsiteX7" fmla="*/ 793820 w 1396721"/>
                  <a:gd name="connsiteY7" fmla="*/ 1145512 h 1467059"/>
                  <a:gd name="connsiteX8" fmla="*/ 884255 w 1396721"/>
                  <a:gd name="connsiteY8" fmla="*/ 1175657 h 1467059"/>
                  <a:gd name="connsiteX9" fmla="*/ 763674 w 1396721"/>
                  <a:gd name="connsiteY9" fmla="*/ 1467059 h 1467059"/>
                  <a:gd name="connsiteX10" fmla="*/ 90435 w 1396721"/>
                  <a:gd name="connsiteY10" fmla="*/ 1396721 h 1467059"/>
                  <a:gd name="connsiteX11" fmla="*/ 60290 w 1396721"/>
                  <a:gd name="connsiteY11" fmla="*/ 904352 h 1467059"/>
                  <a:gd name="connsiteX12" fmla="*/ 180870 w 1396721"/>
                  <a:gd name="connsiteY12" fmla="*/ 1004835 h 1467059"/>
                  <a:gd name="connsiteX13" fmla="*/ 271305 w 1396721"/>
                  <a:gd name="connsiteY13" fmla="*/ 683288 h 1467059"/>
                  <a:gd name="connsiteX14" fmla="*/ 0 w 1396721"/>
                  <a:gd name="connsiteY14" fmla="*/ 221064 h 1467059"/>
                  <a:gd name="connsiteX15" fmla="*/ 301450 w 1396721"/>
                  <a:gd name="connsiteY15" fmla="*/ 90435 h 1467059"/>
                  <a:gd name="connsiteX16" fmla="*/ 452176 w 1396721"/>
                  <a:gd name="connsiteY16" fmla="*/ 341644 h 1467059"/>
                  <a:gd name="connsiteX17" fmla="*/ 522514 w 1396721"/>
                  <a:gd name="connsiteY17" fmla="*/ 0 h 1467059"/>
                  <a:gd name="connsiteX0" fmla="*/ 847716 w 1396721"/>
                  <a:gd name="connsiteY0" fmla="*/ 0 h 1490352"/>
                  <a:gd name="connsiteX1" fmla="*/ 864158 w 1396721"/>
                  <a:gd name="connsiteY1" fmla="*/ 475469 h 1490352"/>
                  <a:gd name="connsiteX2" fmla="*/ 1165609 w 1396721"/>
                  <a:gd name="connsiteY2" fmla="*/ 294599 h 1490352"/>
                  <a:gd name="connsiteX3" fmla="*/ 1396721 w 1396721"/>
                  <a:gd name="connsiteY3" fmla="*/ 465421 h 1490352"/>
                  <a:gd name="connsiteX4" fmla="*/ 954593 w 1396721"/>
                  <a:gd name="connsiteY4" fmla="*/ 696533 h 1490352"/>
                  <a:gd name="connsiteX5" fmla="*/ 1034980 w 1396721"/>
                  <a:gd name="connsiteY5" fmla="*/ 847258 h 1490352"/>
                  <a:gd name="connsiteX6" fmla="*/ 813916 w 1396721"/>
                  <a:gd name="connsiteY6" fmla="*/ 847258 h 1490352"/>
                  <a:gd name="connsiteX7" fmla="*/ 793820 w 1396721"/>
                  <a:gd name="connsiteY7" fmla="*/ 1168805 h 1490352"/>
                  <a:gd name="connsiteX8" fmla="*/ 884255 w 1396721"/>
                  <a:gd name="connsiteY8" fmla="*/ 1198950 h 1490352"/>
                  <a:gd name="connsiteX9" fmla="*/ 763674 w 1396721"/>
                  <a:gd name="connsiteY9" fmla="*/ 1490352 h 1490352"/>
                  <a:gd name="connsiteX10" fmla="*/ 90435 w 1396721"/>
                  <a:gd name="connsiteY10" fmla="*/ 1420014 h 1490352"/>
                  <a:gd name="connsiteX11" fmla="*/ 60290 w 1396721"/>
                  <a:gd name="connsiteY11" fmla="*/ 927645 h 1490352"/>
                  <a:gd name="connsiteX12" fmla="*/ 180870 w 1396721"/>
                  <a:gd name="connsiteY12" fmla="*/ 1028128 h 1490352"/>
                  <a:gd name="connsiteX13" fmla="*/ 271305 w 1396721"/>
                  <a:gd name="connsiteY13" fmla="*/ 706581 h 1490352"/>
                  <a:gd name="connsiteX14" fmla="*/ 0 w 1396721"/>
                  <a:gd name="connsiteY14" fmla="*/ 244357 h 1490352"/>
                  <a:gd name="connsiteX15" fmla="*/ 301450 w 1396721"/>
                  <a:gd name="connsiteY15" fmla="*/ 113728 h 1490352"/>
                  <a:gd name="connsiteX16" fmla="*/ 452176 w 1396721"/>
                  <a:gd name="connsiteY16" fmla="*/ 364937 h 1490352"/>
                  <a:gd name="connsiteX17" fmla="*/ 522514 w 1396721"/>
                  <a:gd name="connsiteY17" fmla="*/ 23293 h 1490352"/>
                  <a:gd name="connsiteX0" fmla="*/ 847716 w 1396721"/>
                  <a:gd name="connsiteY0" fmla="*/ 40651 h 1531003"/>
                  <a:gd name="connsiteX1" fmla="*/ 864158 w 1396721"/>
                  <a:gd name="connsiteY1" fmla="*/ 516120 h 1531003"/>
                  <a:gd name="connsiteX2" fmla="*/ 1165609 w 1396721"/>
                  <a:gd name="connsiteY2" fmla="*/ 335250 h 1531003"/>
                  <a:gd name="connsiteX3" fmla="*/ 1396721 w 1396721"/>
                  <a:gd name="connsiteY3" fmla="*/ 506072 h 1531003"/>
                  <a:gd name="connsiteX4" fmla="*/ 954593 w 1396721"/>
                  <a:gd name="connsiteY4" fmla="*/ 737184 h 1531003"/>
                  <a:gd name="connsiteX5" fmla="*/ 1034980 w 1396721"/>
                  <a:gd name="connsiteY5" fmla="*/ 887909 h 1531003"/>
                  <a:gd name="connsiteX6" fmla="*/ 813916 w 1396721"/>
                  <a:gd name="connsiteY6" fmla="*/ 887909 h 1531003"/>
                  <a:gd name="connsiteX7" fmla="*/ 793820 w 1396721"/>
                  <a:gd name="connsiteY7" fmla="*/ 1209456 h 1531003"/>
                  <a:gd name="connsiteX8" fmla="*/ 884255 w 1396721"/>
                  <a:gd name="connsiteY8" fmla="*/ 1239601 h 1531003"/>
                  <a:gd name="connsiteX9" fmla="*/ 763674 w 1396721"/>
                  <a:gd name="connsiteY9" fmla="*/ 1531003 h 1531003"/>
                  <a:gd name="connsiteX10" fmla="*/ 90435 w 1396721"/>
                  <a:gd name="connsiteY10" fmla="*/ 1460665 h 1531003"/>
                  <a:gd name="connsiteX11" fmla="*/ 60290 w 1396721"/>
                  <a:gd name="connsiteY11" fmla="*/ 968296 h 1531003"/>
                  <a:gd name="connsiteX12" fmla="*/ 180870 w 1396721"/>
                  <a:gd name="connsiteY12" fmla="*/ 1068779 h 1531003"/>
                  <a:gd name="connsiteX13" fmla="*/ 271305 w 1396721"/>
                  <a:gd name="connsiteY13" fmla="*/ 747232 h 1531003"/>
                  <a:gd name="connsiteX14" fmla="*/ 0 w 1396721"/>
                  <a:gd name="connsiteY14" fmla="*/ 285008 h 1531003"/>
                  <a:gd name="connsiteX15" fmla="*/ 301450 w 1396721"/>
                  <a:gd name="connsiteY15" fmla="*/ 154379 h 1531003"/>
                  <a:gd name="connsiteX16" fmla="*/ 452176 w 1396721"/>
                  <a:gd name="connsiteY16" fmla="*/ 405588 h 1531003"/>
                  <a:gd name="connsiteX17" fmla="*/ 557683 w 1396721"/>
                  <a:gd name="connsiteY17" fmla="*/ 0 h 1531003"/>
                  <a:gd name="connsiteX0" fmla="*/ 847716 w 1396721"/>
                  <a:gd name="connsiteY0" fmla="*/ 40651 h 1531003"/>
                  <a:gd name="connsiteX1" fmla="*/ 864158 w 1396721"/>
                  <a:gd name="connsiteY1" fmla="*/ 516120 h 1531003"/>
                  <a:gd name="connsiteX2" fmla="*/ 1165609 w 1396721"/>
                  <a:gd name="connsiteY2" fmla="*/ 335250 h 1531003"/>
                  <a:gd name="connsiteX3" fmla="*/ 1396721 w 1396721"/>
                  <a:gd name="connsiteY3" fmla="*/ 506072 h 1531003"/>
                  <a:gd name="connsiteX4" fmla="*/ 954593 w 1396721"/>
                  <a:gd name="connsiteY4" fmla="*/ 737184 h 1531003"/>
                  <a:gd name="connsiteX5" fmla="*/ 1034980 w 1396721"/>
                  <a:gd name="connsiteY5" fmla="*/ 887909 h 1531003"/>
                  <a:gd name="connsiteX6" fmla="*/ 813916 w 1396721"/>
                  <a:gd name="connsiteY6" fmla="*/ 887909 h 1531003"/>
                  <a:gd name="connsiteX7" fmla="*/ 793820 w 1396721"/>
                  <a:gd name="connsiteY7" fmla="*/ 1209456 h 1531003"/>
                  <a:gd name="connsiteX8" fmla="*/ 884255 w 1396721"/>
                  <a:gd name="connsiteY8" fmla="*/ 1239601 h 1531003"/>
                  <a:gd name="connsiteX9" fmla="*/ 763674 w 1396721"/>
                  <a:gd name="connsiteY9" fmla="*/ 1531003 h 1531003"/>
                  <a:gd name="connsiteX10" fmla="*/ 90435 w 1396721"/>
                  <a:gd name="connsiteY10" fmla="*/ 1460665 h 1531003"/>
                  <a:gd name="connsiteX11" fmla="*/ 60290 w 1396721"/>
                  <a:gd name="connsiteY11" fmla="*/ 968296 h 1531003"/>
                  <a:gd name="connsiteX12" fmla="*/ 180870 w 1396721"/>
                  <a:gd name="connsiteY12" fmla="*/ 1068779 h 1531003"/>
                  <a:gd name="connsiteX13" fmla="*/ 271305 w 1396721"/>
                  <a:gd name="connsiteY13" fmla="*/ 747232 h 1531003"/>
                  <a:gd name="connsiteX14" fmla="*/ 0 w 1396721"/>
                  <a:gd name="connsiteY14" fmla="*/ 285008 h 1531003"/>
                  <a:gd name="connsiteX15" fmla="*/ 301450 w 1396721"/>
                  <a:gd name="connsiteY15" fmla="*/ 154379 h 1531003"/>
                  <a:gd name="connsiteX16" fmla="*/ 452176 w 1396721"/>
                  <a:gd name="connsiteY16" fmla="*/ 405588 h 1531003"/>
                  <a:gd name="connsiteX17" fmla="*/ 557683 w 1396721"/>
                  <a:gd name="connsiteY17" fmla="*/ 0 h 1531003"/>
                  <a:gd name="connsiteX0" fmla="*/ 847716 w 1396721"/>
                  <a:gd name="connsiteY0" fmla="*/ 40651 h 1531003"/>
                  <a:gd name="connsiteX1" fmla="*/ 864158 w 1396721"/>
                  <a:gd name="connsiteY1" fmla="*/ 516120 h 1531003"/>
                  <a:gd name="connsiteX2" fmla="*/ 1165609 w 1396721"/>
                  <a:gd name="connsiteY2" fmla="*/ 335250 h 1531003"/>
                  <a:gd name="connsiteX3" fmla="*/ 1396721 w 1396721"/>
                  <a:gd name="connsiteY3" fmla="*/ 506072 h 1531003"/>
                  <a:gd name="connsiteX4" fmla="*/ 954593 w 1396721"/>
                  <a:gd name="connsiteY4" fmla="*/ 737184 h 1531003"/>
                  <a:gd name="connsiteX5" fmla="*/ 1034980 w 1396721"/>
                  <a:gd name="connsiteY5" fmla="*/ 887909 h 1531003"/>
                  <a:gd name="connsiteX6" fmla="*/ 813916 w 1396721"/>
                  <a:gd name="connsiteY6" fmla="*/ 887909 h 1531003"/>
                  <a:gd name="connsiteX7" fmla="*/ 793820 w 1396721"/>
                  <a:gd name="connsiteY7" fmla="*/ 1209456 h 1531003"/>
                  <a:gd name="connsiteX8" fmla="*/ 884255 w 1396721"/>
                  <a:gd name="connsiteY8" fmla="*/ 1239601 h 1531003"/>
                  <a:gd name="connsiteX9" fmla="*/ 763674 w 1396721"/>
                  <a:gd name="connsiteY9" fmla="*/ 1531003 h 1531003"/>
                  <a:gd name="connsiteX10" fmla="*/ 90435 w 1396721"/>
                  <a:gd name="connsiteY10" fmla="*/ 1460665 h 1531003"/>
                  <a:gd name="connsiteX11" fmla="*/ 60290 w 1396721"/>
                  <a:gd name="connsiteY11" fmla="*/ 968296 h 1531003"/>
                  <a:gd name="connsiteX12" fmla="*/ 180870 w 1396721"/>
                  <a:gd name="connsiteY12" fmla="*/ 1068779 h 1531003"/>
                  <a:gd name="connsiteX13" fmla="*/ 271305 w 1396721"/>
                  <a:gd name="connsiteY13" fmla="*/ 747232 h 1531003"/>
                  <a:gd name="connsiteX14" fmla="*/ 0 w 1396721"/>
                  <a:gd name="connsiteY14" fmla="*/ 285008 h 1531003"/>
                  <a:gd name="connsiteX15" fmla="*/ 301450 w 1396721"/>
                  <a:gd name="connsiteY15" fmla="*/ 154379 h 1531003"/>
                  <a:gd name="connsiteX16" fmla="*/ 452176 w 1396721"/>
                  <a:gd name="connsiteY16" fmla="*/ 405588 h 1531003"/>
                  <a:gd name="connsiteX17" fmla="*/ 557683 w 1396721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96829 w 1387129"/>
                  <a:gd name="connsiteY10" fmla="*/ 1435087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122407 w 1387129"/>
                  <a:gd name="connsiteY10" fmla="*/ 1521411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122407 w 1387129"/>
                  <a:gd name="connsiteY10" fmla="*/ 1521411 h 1531003"/>
                  <a:gd name="connsiteX11" fmla="*/ 92261 w 1387129"/>
                  <a:gd name="connsiteY11" fmla="*/ 108659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122407 w 1387129"/>
                  <a:gd name="connsiteY10" fmla="*/ 1521411 h 1531003"/>
                  <a:gd name="connsiteX11" fmla="*/ 92261 w 1387129"/>
                  <a:gd name="connsiteY11" fmla="*/ 1086592 h 1531003"/>
                  <a:gd name="connsiteX12" fmla="*/ 216039 w 1387129"/>
                  <a:gd name="connsiteY12" fmla="*/ 1206258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208731 w 1387129"/>
                  <a:gd name="connsiteY10" fmla="*/ 1505425 h 1531003"/>
                  <a:gd name="connsiteX11" fmla="*/ 92261 w 1387129"/>
                  <a:gd name="connsiteY11" fmla="*/ 1086592 h 1531003"/>
                  <a:gd name="connsiteX12" fmla="*/ 216039 w 1387129"/>
                  <a:gd name="connsiteY12" fmla="*/ 1206258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208731 w 1387129"/>
                  <a:gd name="connsiteY10" fmla="*/ 1505425 h 1531003"/>
                  <a:gd name="connsiteX11" fmla="*/ 146613 w 1387129"/>
                  <a:gd name="connsiteY11" fmla="*/ 1166522 h 1531003"/>
                  <a:gd name="connsiteX12" fmla="*/ 216039 w 1387129"/>
                  <a:gd name="connsiteY12" fmla="*/ 1206258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208731 w 1387129"/>
                  <a:gd name="connsiteY10" fmla="*/ 1505425 h 1531003"/>
                  <a:gd name="connsiteX11" fmla="*/ 146613 w 1387129"/>
                  <a:gd name="connsiteY11" fmla="*/ 1166522 h 1531003"/>
                  <a:gd name="connsiteX12" fmla="*/ 209645 w 1387129"/>
                  <a:gd name="connsiteY12" fmla="*/ 1196667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208731 w 1387129"/>
                  <a:gd name="connsiteY10" fmla="*/ 1505425 h 1531003"/>
                  <a:gd name="connsiteX11" fmla="*/ 146613 w 1387129"/>
                  <a:gd name="connsiteY11" fmla="*/ 1166522 h 1531003"/>
                  <a:gd name="connsiteX12" fmla="*/ 209645 w 1387129"/>
                  <a:gd name="connsiteY12" fmla="*/ 1196667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74663 w 1387129"/>
                  <a:gd name="connsiteY8" fmla="*/ 1239601 h 1518214"/>
                  <a:gd name="connsiteX9" fmla="*/ 754082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74663 w 1387129"/>
                  <a:gd name="connsiteY8" fmla="*/ 1239601 h 1518214"/>
                  <a:gd name="connsiteX9" fmla="*/ 754082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74663 w 1387129"/>
                  <a:gd name="connsiteY8" fmla="*/ 1239601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983824 w 1387129"/>
                  <a:gd name="connsiteY5" fmla="*/ 881515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83824 w 1387129"/>
                  <a:gd name="connsiteY5" fmla="*/ 881515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83824 w 1387129"/>
                  <a:gd name="connsiteY5" fmla="*/ 881515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07091 w 1387129"/>
                  <a:gd name="connsiteY5" fmla="*/ 89110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07091 w 1387129"/>
                  <a:gd name="connsiteY5" fmla="*/ 89110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07091 w 1387129"/>
                  <a:gd name="connsiteY5" fmla="*/ 89110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07091 w 1387129"/>
                  <a:gd name="connsiteY5" fmla="*/ 89110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81314 w 1387129"/>
                  <a:gd name="connsiteY13" fmla="*/ 735052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81314 w 1387129"/>
                  <a:gd name="connsiteY13" fmla="*/ 735052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81314 w 1387129"/>
                  <a:gd name="connsiteY13" fmla="*/ 735052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81314 w 1387129"/>
                  <a:gd name="connsiteY13" fmla="*/ 735052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6705 w 1387129"/>
                  <a:gd name="connsiteY4" fmla="*/ 746776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23077 w 1387129"/>
                  <a:gd name="connsiteY5" fmla="*/ 78879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23077 w 1387129"/>
                  <a:gd name="connsiteY5" fmla="*/ 78879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23077 w 1387129"/>
                  <a:gd name="connsiteY5" fmla="*/ 78879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10288 w 1387129"/>
                  <a:gd name="connsiteY5" fmla="*/ 785598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10288 w 1387129"/>
                  <a:gd name="connsiteY5" fmla="*/ 785598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74340"/>
                  <a:gd name="connsiteY0" fmla="*/ 40651 h 1518214"/>
                  <a:gd name="connsiteX1" fmla="*/ 854566 w 1374340"/>
                  <a:gd name="connsiteY1" fmla="*/ 516120 h 1518214"/>
                  <a:gd name="connsiteX2" fmla="*/ 1156017 w 1374340"/>
                  <a:gd name="connsiteY2" fmla="*/ 335250 h 1518214"/>
                  <a:gd name="connsiteX3" fmla="*/ 1374340 w 1374340"/>
                  <a:gd name="connsiteY3" fmla="*/ 509269 h 1518214"/>
                  <a:gd name="connsiteX4" fmla="*/ 823508 w 1374340"/>
                  <a:gd name="connsiteY4" fmla="*/ 765960 h 1518214"/>
                  <a:gd name="connsiteX5" fmla="*/ 910288 w 1374340"/>
                  <a:gd name="connsiteY5" fmla="*/ 785598 h 1518214"/>
                  <a:gd name="connsiteX6" fmla="*/ 813915 w 1374340"/>
                  <a:gd name="connsiteY6" fmla="*/ 833556 h 1518214"/>
                  <a:gd name="connsiteX7" fmla="*/ 784228 w 1374340"/>
                  <a:gd name="connsiteY7" fmla="*/ 1209456 h 1518214"/>
                  <a:gd name="connsiteX8" fmla="*/ 849085 w 1374340"/>
                  <a:gd name="connsiteY8" fmla="*/ 1214024 h 1518214"/>
                  <a:gd name="connsiteX9" fmla="*/ 741293 w 1374340"/>
                  <a:gd name="connsiteY9" fmla="*/ 1518214 h 1518214"/>
                  <a:gd name="connsiteX10" fmla="*/ 208731 w 1374340"/>
                  <a:gd name="connsiteY10" fmla="*/ 1505425 h 1518214"/>
                  <a:gd name="connsiteX11" fmla="*/ 146613 w 1374340"/>
                  <a:gd name="connsiteY11" fmla="*/ 1166522 h 1518214"/>
                  <a:gd name="connsiteX12" fmla="*/ 209645 w 1374340"/>
                  <a:gd name="connsiteY12" fmla="*/ 1196667 h 1518214"/>
                  <a:gd name="connsiteX13" fmla="*/ 178117 w 1374340"/>
                  <a:gd name="connsiteY13" fmla="*/ 715869 h 1518214"/>
                  <a:gd name="connsiteX14" fmla="*/ 261713 w 1374340"/>
                  <a:gd name="connsiteY14" fmla="*/ 747232 h 1518214"/>
                  <a:gd name="connsiteX15" fmla="*/ 0 w 1374340"/>
                  <a:gd name="connsiteY15" fmla="*/ 278613 h 1518214"/>
                  <a:gd name="connsiteX16" fmla="*/ 291858 w 1374340"/>
                  <a:gd name="connsiteY16" fmla="*/ 154379 h 1518214"/>
                  <a:gd name="connsiteX17" fmla="*/ 442584 w 1374340"/>
                  <a:gd name="connsiteY17" fmla="*/ 405588 h 1518214"/>
                  <a:gd name="connsiteX18" fmla="*/ 548091 w 1374340"/>
                  <a:gd name="connsiteY18" fmla="*/ 0 h 1518214"/>
                  <a:gd name="connsiteX0" fmla="*/ 838124 w 1374340"/>
                  <a:gd name="connsiteY0" fmla="*/ 40651 h 1518214"/>
                  <a:gd name="connsiteX1" fmla="*/ 854566 w 1374340"/>
                  <a:gd name="connsiteY1" fmla="*/ 516120 h 1518214"/>
                  <a:gd name="connsiteX2" fmla="*/ 1156017 w 1374340"/>
                  <a:gd name="connsiteY2" fmla="*/ 335250 h 1518214"/>
                  <a:gd name="connsiteX3" fmla="*/ 1374340 w 1374340"/>
                  <a:gd name="connsiteY3" fmla="*/ 509269 h 1518214"/>
                  <a:gd name="connsiteX4" fmla="*/ 823508 w 1374340"/>
                  <a:gd name="connsiteY4" fmla="*/ 765960 h 1518214"/>
                  <a:gd name="connsiteX5" fmla="*/ 910288 w 1374340"/>
                  <a:gd name="connsiteY5" fmla="*/ 785598 h 1518214"/>
                  <a:gd name="connsiteX6" fmla="*/ 813915 w 1374340"/>
                  <a:gd name="connsiteY6" fmla="*/ 833556 h 1518214"/>
                  <a:gd name="connsiteX7" fmla="*/ 784228 w 1374340"/>
                  <a:gd name="connsiteY7" fmla="*/ 1209456 h 1518214"/>
                  <a:gd name="connsiteX8" fmla="*/ 849085 w 1374340"/>
                  <a:gd name="connsiteY8" fmla="*/ 1214024 h 1518214"/>
                  <a:gd name="connsiteX9" fmla="*/ 741293 w 1374340"/>
                  <a:gd name="connsiteY9" fmla="*/ 1518214 h 1518214"/>
                  <a:gd name="connsiteX10" fmla="*/ 208731 w 1374340"/>
                  <a:gd name="connsiteY10" fmla="*/ 1505425 h 1518214"/>
                  <a:gd name="connsiteX11" fmla="*/ 146613 w 1374340"/>
                  <a:gd name="connsiteY11" fmla="*/ 1166522 h 1518214"/>
                  <a:gd name="connsiteX12" fmla="*/ 209645 w 1374340"/>
                  <a:gd name="connsiteY12" fmla="*/ 1196667 h 1518214"/>
                  <a:gd name="connsiteX13" fmla="*/ 178117 w 1374340"/>
                  <a:gd name="connsiteY13" fmla="*/ 715869 h 1518214"/>
                  <a:gd name="connsiteX14" fmla="*/ 261713 w 1374340"/>
                  <a:gd name="connsiteY14" fmla="*/ 747232 h 1518214"/>
                  <a:gd name="connsiteX15" fmla="*/ 0 w 1374340"/>
                  <a:gd name="connsiteY15" fmla="*/ 278613 h 1518214"/>
                  <a:gd name="connsiteX16" fmla="*/ 291858 w 1374340"/>
                  <a:gd name="connsiteY16" fmla="*/ 154379 h 1518214"/>
                  <a:gd name="connsiteX17" fmla="*/ 442584 w 1374340"/>
                  <a:gd name="connsiteY17" fmla="*/ 405588 h 1518214"/>
                  <a:gd name="connsiteX18" fmla="*/ 548091 w 1374340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8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8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26382"/>
                  <a:gd name="connsiteY0" fmla="*/ 40651 h 1518214"/>
                  <a:gd name="connsiteX1" fmla="*/ 854566 w 1326382"/>
                  <a:gd name="connsiteY1" fmla="*/ 516120 h 1518214"/>
                  <a:gd name="connsiteX2" fmla="*/ 1156017 w 1326382"/>
                  <a:gd name="connsiteY2" fmla="*/ 335250 h 1518214"/>
                  <a:gd name="connsiteX3" fmla="*/ 1326382 w 1326382"/>
                  <a:gd name="connsiteY3" fmla="*/ 442128 h 1518214"/>
                  <a:gd name="connsiteX4" fmla="*/ 823508 w 1326382"/>
                  <a:gd name="connsiteY4" fmla="*/ 765960 h 1518214"/>
                  <a:gd name="connsiteX5" fmla="*/ 910288 w 1326382"/>
                  <a:gd name="connsiteY5" fmla="*/ 785598 h 1518214"/>
                  <a:gd name="connsiteX6" fmla="*/ 813915 w 1326382"/>
                  <a:gd name="connsiteY6" fmla="*/ 833556 h 1518214"/>
                  <a:gd name="connsiteX7" fmla="*/ 784228 w 1326382"/>
                  <a:gd name="connsiteY7" fmla="*/ 1209456 h 1518214"/>
                  <a:gd name="connsiteX8" fmla="*/ 849085 w 1326382"/>
                  <a:gd name="connsiteY8" fmla="*/ 1214024 h 1518214"/>
                  <a:gd name="connsiteX9" fmla="*/ 741293 w 1326382"/>
                  <a:gd name="connsiteY9" fmla="*/ 1518214 h 1518214"/>
                  <a:gd name="connsiteX10" fmla="*/ 208731 w 1326382"/>
                  <a:gd name="connsiteY10" fmla="*/ 1505425 h 1518214"/>
                  <a:gd name="connsiteX11" fmla="*/ 146613 w 1326382"/>
                  <a:gd name="connsiteY11" fmla="*/ 1166522 h 1518214"/>
                  <a:gd name="connsiteX12" fmla="*/ 209645 w 1326382"/>
                  <a:gd name="connsiteY12" fmla="*/ 1196667 h 1518214"/>
                  <a:gd name="connsiteX13" fmla="*/ 178117 w 1326382"/>
                  <a:gd name="connsiteY13" fmla="*/ 715869 h 1518214"/>
                  <a:gd name="connsiteX14" fmla="*/ 261713 w 1326382"/>
                  <a:gd name="connsiteY14" fmla="*/ 747232 h 1518214"/>
                  <a:gd name="connsiteX15" fmla="*/ 0 w 1326382"/>
                  <a:gd name="connsiteY15" fmla="*/ 278613 h 1518214"/>
                  <a:gd name="connsiteX16" fmla="*/ 291858 w 1326382"/>
                  <a:gd name="connsiteY16" fmla="*/ 154379 h 1518214"/>
                  <a:gd name="connsiteX17" fmla="*/ 442584 w 1326382"/>
                  <a:gd name="connsiteY17" fmla="*/ 405588 h 1518214"/>
                  <a:gd name="connsiteX18" fmla="*/ 548091 w 1326382"/>
                  <a:gd name="connsiteY18" fmla="*/ 0 h 1518214"/>
                  <a:gd name="connsiteX0" fmla="*/ 838124 w 1326382"/>
                  <a:gd name="connsiteY0" fmla="*/ 40651 h 1518214"/>
                  <a:gd name="connsiteX1" fmla="*/ 854566 w 1326382"/>
                  <a:gd name="connsiteY1" fmla="*/ 516120 h 1518214"/>
                  <a:gd name="connsiteX2" fmla="*/ 1156017 w 1326382"/>
                  <a:gd name="connsiteY2" fmla="*/ 335250 h 1518214"/>
                  <a:gd name="connsiteX3" fmla="*/ 1326382 w 1326382"/>
                  <a:gd name="connsiteY3" fmla="*/ 442128 h 1518214"/>
                  <a:gd name="connsiteX4" fmla="*/ 823508 w 1326382"/>
                  <a:gd name="connsiteY4" fmla="*/ 765960 h 1518214"/>
                  <a:gd name="connsiteX5" fmla="*/ 910288 w 1326382"/>
                  <a:gd name="connsiteY5" fmla="*/ 785598 h 1518214"/>
                  <a:gd name="connsiteX6" fmla="*/ 813915 w 1326382"/>
                  <a:gd name="connsiteY6" fmla="*/ 833556 h 1518214"/>
                  <a:gd name="connsiteX7" fmla="*/ 784228 w 1326382"/>
                  <a:gd name="connsiteY7" fmla="*/ 1209456 h 1518214"/>
                  <a:gd name="connsiteX8" fmla="*/ 849085 w 1326382"/>
                  <a:gd name="connsiteY8" fmla="*/ 1214024 h 1518214"/>
                  <a:gd name="connsiteX9" fmla="*/ 741293 w 1326382"/>
                  <a:gd name="connsiteY9" fmla="*/ 1518214 h 1518214"/>
                  <a:gd name="connsiteX10" fmla="*/ 208731 w 1326382"/>
                  <a:gd name="connsiteY10" fmla="*/ 1505425 h 1518214"/>
                  <a:gd name="connsiteX11" fmla="*/ 146613 w 1326382"/>
                  <a:gd name="connsiteY11" fmla="*/ 1166522 h 1518214"/>
                  <a:gd name="connsiteX12" fmla="*/ 209645 w 1326382"/>
                  <a:gd name="connsiteY12" fmla="*/ 1196667 h 1518214"/>
                  <a:gd name="connsiteX13" fmla="*/ 178117 w 1326382"/>
                  <a:gd name="connsiteY13" fmla="*/ 715869 h 1518214"/>
                  <a:gd name="connsiteX14" fmla="*/ 261713 w 1326382"/>
                  <a:gd name="connsiteY14" fmla="*/ 747232 h 1518214"/>
                  <a:gd name="connsiteX15" fmla="*/ 0 w 1326382"/>
                  <a:gd name="connsiteY15" fmla="*/ 278613 h 1518214"/>
                  <a:gd name="connsiteX16" fmla="*/ 291858 w 1326382"/>
                  <a:gd name="connsiteY16" fmla="*/ 154379 h 1518214"/>
                  <a:gd name="connsiteX17" fmla="*/ 442584 w 1326382"/>
                  <a:gd name="connsiteY17" fmla="*/ 405588 h 1518214"/>
                  <a:gd name="connsiteX18" fmla="*/ 548091 w 1326382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21574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21574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21574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21574 h 1518214"/>
                  <a:gd name="connsiteX18" fmla="*/ 548091 w 1345565"/>
                  <a:gd name="connsiteY18" fmla="*/ 0 h 151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45565" h="1518214">
                    <a:moveTo>
                      <a:pt x="838124" y="40651"/>
                    </a:moveTo>
                    <a:cubicBezTo>
                      <a:pt x="836145" y="190615"/>
                      <a:pt x="834165" y="340578"/>
                      <a:pt x="832186" y="490542"/>
                    </a:cubicBezTo>
                    <a:cubicBezTo>
                      <a:pt x="940130" y="410003"/>
                      <a:pt x="1009707" y="358239"/>
                      <a:pt x="1156017" y="335250"/>
                    </a:cubicBezTo>
                    <a:cubicBezTo>
                      <a:pt x="1219200" y="385796"/>
                      <a:pt x="1269593" y="404371"/>
                      <a:pt x="1345565" y="486889"/>
                    </a:cubicBezTo>
                    <a:cubicBezTo>
                      <a:pt x="1037262" y="530888"/>
                      <a:pt x="904808" y="696382"/>
                      <a:pt x="823508" y="765960"/>
                    </a:cubicBezTo>
                    <a:cubicBezTo>
                      <a:pt x="837514" y="773572"/>
                      <a:pt x="854719" y="765197"/>
                      <a:pt x="910288" y="785598"/>
                    </a:cubicBezTo>
                    <a:cubicBezTo>
                      <a:pt x="837665" y="810110"/>
                      <a:pt x="848171" y="834622"/>
                      <a:pt x="813915" y="833556"/>
                    </a:cubicBezTo>
                    <a:lnTo>
                      <a:pt x="784228" y="1209456"/>
                    </a:lnTo>
                    <a:cubicBezTo>
                      <a:pt x="805847" y="1210979"/>
                      <a:pt x="814677" y="1209304"/>
                      <a:pt x="849085" y="1214024"/>
                    </a:cubicBezTo>
                    <a:cubicBezTo>
                      <a:pt x="768394" y="1328210"/>
                      <a:pt x="754844" y="1442395"/>
                      <a:pt x="741293" y="1518214"/>
                    </a:cubicBezTo>
                    <a:lnTo>
                      <a:pt x="208731" y="1505425"/>
                    </a:lnTo>
                    <a:cubicBezTo>
                      <a:pt x="209340" y="1346631"/>
                      <a:pt x="203554" y="1293344"/>
                      <a:pt x="146613" y="1166522"/>
                    </a:cubicBezTo>
                    <a:cubicBezTo>
                      <a:pt x="190002" y="1187227"/>
                      <a:pt x="191832" y="1182356"/>
                      <a:pt x="209645" y="1196667"/>
                    </a:cubicBezTo>
                    <a:cubicBezTo>
                      <a:pt x="223647" y="1048124"/>
                      <a:pt x="263228" y="800468"/>
                      <a:pt x="178117" y="715869"/>
                    </a:cubicBezTo>
                    <a:lnTo>
                      <a:pt x="261713" y="747232"/>
                    </a:lnTo>
                    <a:cubicBezTo>
                      <a:pt x="273589" y="660298"/>
                      <a:pt x="218324" y="506223"/>
                      <a:pt x="0" y="278613"/>
                    </a:cubicBezTo>
                    <a:lnTo>
                      <a:pt x="256689" y="154379"/>
                    </a:lnTo>
                    <a:cubicBezTo>
                      <a:pt x="357021" y="234918"/>
                      <a:pt x="380619" y="337838"/>
                      <a:pt x="442584" y="421574"/>
                    </a:cubicBezTo>
                    <a:lnTo>
                      <a:pt x="548091" y="0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112">
                <a:extLst>
                  <a:ext uri="{FF2B5EF4-FFF2-40B4-BE49-F238E27FC236}">
                    <a16:creationId xmlns:a16="http://schemas.microsoft.com/office/drawing/2014/main" id="{56879BAE-6CD1-48E4-B448-3C754A48458A}"/>
                  </a:ext>
                </a:extLst>
              </p:cNvPr>
              <p:cNvSpPr/>
              <p:nvPr/>
            </p:nvSpPr>
            <p:spPr>
              <a:xfrm rot="1023001">
                <a:off x="8872391" y="2752794"/>
                <a:ext cx="876262" cy="7206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113">
                <a:extLst>
                  <a:ext uri="{FF2B5EF4-FFF2-40B4-BE49-F238E27FC236}">
                    <a16:creationId xmlns:a16="http://schemas.microsoft.com/office/drawing/2014/main" id="{4F795A4F-F5A3-4F73-A0D7-16E09F7F631C}"/>
                  </a:ext>
                </a:extLst>
              </p:cNvPr>
              <p:cNvSpPr/>
              <p:nvPr/>
            </p:nvSpPr>
            <p:spPr>
              <a:xfrm rot="1023001">
                <a:off x="8739631" y="2136731"/>
                <a:ext cx="1017624" cy="956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114">
                <a:extLst>
                  <a:ext uri="{FF2B5EF4-FFF2-40B4-BE49-F238E27FC236}">
                    <a16:creationId xmlns:a16="http://schemas.microsoft.com/office/drawing/2014/main" id="{932D261F-9A6E-4A46-A7E9-889EFE4F8D86}"/>
                  </a:ext>
                </a:extLst>
              </p:cNvPr>
              <p:cNvSpPr/>
              <p:nvPr/>
            </p:nvSpPr>
            <p:spPr>
              <a:xfrm rot="1023001">
                <a:off x="8781329" y="1841640"/>
                <a:ext cx="650363" cy="6115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115">
                <a:extLst>
                  <a:ext uri="{FF2B5EF4-FFF2-40B4-BE49-F238E27FC236}">
                    <a16:creationId xmlns:a16="http://schemas.microsoft.com/office/drawing/2014/main" id="{BC6A44CE-73A2-4E3B-BAA3-BD7BF79C66D4}"/>
                  </a:ext>
                </a:extLst>
              </p:cNvPr>
              <p:cNvSpPr/>
              <p:nvPr/>
            </p:nvSpPr>
            <p:spPr>
              <a:xfrm rot="1023001">
                <a:off x="8227747" y="1544656"/>
                <a:ext cx="942587" cy="10191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116">
                <a:extLst>
                  <a:ext uri="{FF2B5EF4-FFF2-40B4-BE49-F238E27FC236}">
                    <a16:creationId xmlns:a16="http://schemas.microsoft.com/office/drawing/2014/main" id="{ABA7EEFE-6A66-4292-8D45-CBDA798D8DE5}"/>
                  </a:ext>
                </a:extLst>
              </p:cNvPr>
              <p:cNvSpPr/>
              <p:nvPr/>
            </p:nvSpPr>
            <p:spPr>
              <a:xfrm rot="1023001">
                <a:off x="7793056" y="1695490"/>
                <a:ext cx="942587" cy="8864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117">
                <a:extLst>
                  <a:ext uri="{FF2B5EF4-FFF2-40B4-BE49-F238E27FC236}">
                    <a16:creationId xmlns:a16="http://schemas.microsoft.com/office/drawing/2014/main" id="{FAEFAC7E-C649-42FC-BBEF-E0B5D3A6138B}"/>
                  </a:ext>
                </a:extLst>
              </p:cNvPr>
              <p:cNvSpPr/>
              <p:nvPr/>
            </p:nvSpPr>
            <p:spPr>
              <a:xfrm rot="1023001">
                <a:off x="7329654" y="1926595"/>
                <a:ext cx="942587" cy="8864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118">
                <a:extLst>
                  <a:ext uri="{FF2B5EF4-FFF2-40B4-BE49-F238E27FC236}">
                    <a16:creationId xmlns:a16="http://schemas.microsoft.com/office/drawing/2014/main" id="{93365848-8044-4CEF-AD27-667AD41EF6DE}"/>
                  </a:ext>
                </a:extLst>
              </p:cNvPr>
              <p:cNvSpPr/>
              <p:nvPr/>
            </p:nvSpPr>
            <p:spPr>
              <a:xfrm rot="1023001">
                <a:off x="7322818" y="2549785"/>
                <a:ext cx="782358" cy="73572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119">
                <a:extLst>
                  <a:ext uri="{FF2B5EF4-FFF2-40B4-BE49-F238E27FC236}">
                    <a16:creationId xmlns:a16="http://schemas.microsoft.com/office/drawing/2014/main" id="{83F1A1FD-0DCD-4497-A293-E3E2C763FF2B}"/>
                  </a:ext>
                </a:extLst>
              </p:cNvPr>
              <p:cNvSpPr/>
              <p:nvPr/>
            </p:nvSpPr>
            <p:spPr>
              <a:xfrm rot="1023001">
                <a:off x="8073501" y="2415555"/>
                <a:ext cx="797355" cy="6557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5" name="그룹 120">
              <a:extLst>
                <a:ext uri="{FF2B5EF4-FFF2-40B4-BE49-F238E27FC236}">
                  <a16:creationId xmlns:a16="http://schemas.microsoft.com/office/drawing/2014/main" id="{A9D28D34-F53D-4C3E-A3FB-AA648B3D509A}"/>
                </a:ext>
              </a:extLst>
            </p:cNvPr>
            <p:cNvGrpSpPr/>
            <p:nvPr/>
          </p:nvGrpSpPr>
          <p:grpSpPr>
            <a:xfrm>
              <a:off x="8511173" y="4584861"/>
              <a:ext cx="518813" cy="749197"/>
              <a:chOff x="8615780" y="3185232"/>
              <a:chExt cx="1026044" cy="1481671"/>
            </a:xfrm>
            <a:solidFill>
              <a:schemeClr val="accent2"/>
            </a:solidFill>
          </p:grpSpPr>
          <p:sp>
            <p:nvSpPr>
              <p:cNvPr id="86" name="눈물 방울 121">
                <a:extLst>
                  <a:ext uri="{FF2B5EF4-FFF2-40B4-BE49-F238E27FC236}">
                    <a16:creationId xmlns:a16="http://schemas.microsoft.com/office/drawing/2014/main" id="{3C84D021-0230-4368-8C0B-D5B3D71C64BC}"/>
                  </a:ext>
                </a:extLst>
              </p:cNvPr>
              <p:cNvSpPr/>
              <p:nvPr/>
            </p:nvSpPr>
            <p:spPr>
              <a:xfrm rot="8100000">
                <a:off x="8675547" y="3752503"/>
                <a:ext cx="914400" cy="9144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자유형: 도형 122">
                <a:extLst>
                  <a:ext uri="{FF2B5EF4-FFF2-40B4-BE49-F238E27FC236}">
                    <a16:creationId xmlns:a16="http://schemas.microsoft.com/office/drawing/2014/main" id="{BD0F494A-854B-4B64-A468-499EB5AF0F65}"/>
                  </a:ext>
                </a:extLst>
              </p:cNvPr>
              <p:cNvSpPr/>
              <p:nvPr/>
            </p:nvSpPr>
            <p:spPr>
              <a:xfrm>
                <a:off x="9014972" y="3185232"/>
                <a:ext cx="216234" cy="56314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자유형: 도형 123">
                <a:extLst>
                  <a:ext uri="{FF2B5EF4-FFF2-40B4-BE49-F238E27FC236}">
                    <a16:creationId xmlns:a16="http://schemas.microsoft.com/office/drawing/2014/main" id="{6A76A548-79C7-40BD-AD26-EB017E862504}"/>
                  </a:ext>
                </a:extLst>
              </p:cNvPr>
              <p:cNvSpPr/>
              <p:nvPr/>
            </p:nvSpPr>
            <p:spPr>
              <a:xfrm rot="3314848">
                <a:off x="9297740" y="3340683"/>
                <a:ext cx="190927" cy="4972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자유형: 도형 124">
                <a:extLst>
                  <a:ext uri="{FF2B5EF4-FFF2-40B4-BE49-F238E27FC236}">
                    <a16:creationId xmlns:a16="http://schemas.microsoft.com/office/drawing/2014/main" id="{C979EF60-A927-452D-8AD2-7AF69FE81620}"/>
                  </a:ext>
                </a:extLst>
              </p:cNvPr>
              <p:cNvSpPr/>
              <p:nvPr/>
            </p:nvSpPr>
            <p:spPr>
              <a:xfrm rot="18285152" flipH="1">
                <a:off x="8768936" y="3335788"/>
                <a:ext cx="190927" cy="4972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125">
              <a:extLst>
                <a:ext uri="{FF2B5EF4-FFF2-40B4-BE49-F238E27FC236}">
                  <a16:creationId xmlns:a16="http://schemas.microsoft.com/office/drawing/2014/main" id="{CF7D3119-D93F-49CB-B392-874E58049A60}"/>
                </a:ext>
              </a:extLst>
            </p:cNvPr>
            <p:cNvGrpSpPr/>
            <p:nvPr/>
          </p:nvGrpSpPr>
          <p:grpSpPr>
            <a:xfrm>
              <a:off x="9342520" y="4599450"/>
              <a:ext cx="525173" cy="734608"/>
              <a:chOff x="1019786" y="3002376"/>
              <a:chExt cx="2531613" cy="3541196"/>
            </a:xfrm>
            <a:solidFill>
              <a:schemeClr val="accent2"/>
            </a:solidFill>
          </p:grpSpPr>
          <p:sp>
            <p:nvSpPr>
              <p:cNvPr id="91" name="사각형: 둥근 모서리 132">
                <a:extLst>
                  <a:ext uri="{FF2B5EF4-FFF2-40B4-BE49-F238E27FC236}">
                    <a16:creationId xmlns:a16="http://schemas.microsoft.com/office/drawing/2014/main" id="{D6B021D2-31D1-467E-92A4-02A22859512F}"/>
                  </a:ext>
                </a:extLst>
              </p:cNvPr>
              <p:cNvSpPr/>
              <p:nvPr/>
            </p:nvSpPr>
            <p:spPr>
              <a:xfrm>
                <a:off x="1719599" y="3938796"/>
                <a:ext cx="1084494" cy="2604776"/>
              </a:xfrm>
              <a:custGeom>
                <a:avLst/>
                <a:gdLst>
                  <a:gd name="connsiteX0" fmla="*/ 0 w 626166"/>
                  <a:gd name="connsiteY0" fmla="*/ 293202 h 1175728"/>
                  <a:gd name="connsiteX1" fmla="*/ 293202 w 626166"/>
                  <a:gd name="connsiteY1" fmla="*/ 0 h 1175728"/>
                  <a:gd name="connsiteX2" fmla="*/ 332964 w 626166"/>
                  <a:gd name="connsiteY2" fmla="*/ 0 h 1175728"/>
                  <a:gd name="connsiteX3" fmla="*/ 626166 w 626166"/>
                  <a:gd name="connsiteY3" fmla="*/ 293202 h 1175728"/>
                  <a:gd name="connsiteX4" fmla="*/ 626166 w 626166"/>
                  <a:gd name="connsiteY4" fmla="*/ 882526 h 1175728"/>
                  <a:gd name="connsiteX5" fmla="*/ 332964 w 626166"/>
                  <a:gd name="connsiteY5" fmla="*/ 1175728 h 1175728"/>
                  <a:gd name="connsiteX6" fmla="*/ 293202 w 626166"/>
                  <a:gd name="connsiteY6" fmla="*/ 1175728 h 1175728"/>
                  <a:gd name="connsiteX7" fmla="*/ 0 w 626166"/>
                  <a:gd name="connsiteY7" fmla="*/ 882526 h 1175728"/>
                  <a:gd name="connsiteX8" fmla="*/ 0 w 626166"/>
                  <a:gd name="connsiteY8" fmla="*/ 293202 h 1175728"/>
                  <a:gd name="connsiteX0" fmla="*/ 0 w 626166"/>
                  <a:gd name="connsiteY0" fmla="*/ 303142 h 1185668"/>
                  <a:gd name="connsiteX1" fmla="*/ 293202 w 626166"/>
                  <a:gd name="connsiteY1" fmla="*/ 9940 h 1185668"/>
                  <a:gd name="connsiteX2" fmla="*/ 382660 w 626166"/>
                  <a:gd name="connsiteY2" fmla="*/ 0 h 1185668"/>
                  <a:gd name="connsiteX3" fmla="*/ 626166 w 626166"/>
                  <a:gd name="connsiteY3" fmla="*/ 303142 h 1185668"/>
                  <a:gd name="connsiteX4" fmla="*/ 626166 w 626166"/>
                  <a:gd name="connsiteY4" fmla="*/ 892466 h 1185668"/>
                  <a:gd name="connsiteX5" fmla="*/ 332964 w 626166"/>
                  <a:gd name="connsiteY5" fmla="*/ 1185668 h 1185668"/>
                  <a:gd name="connsiteX6" fmla="*/ 293202 w 626166"/>
                  <a:gd name="connsiteY6" fmla="*/ 1185668 h 1185668"/>
                  <a:gd name="connsiteX7" fmla="*/ 0 w 626166"/>
                  <a:gd name="connsiteY7" fmla="*/ 892466 h 1185668"/>
                  <a:gd name="connsiteX8" fmla="*/ 0 w 626166"/>
                  <a:gd name="connsiteY8" fmla="*/ 303142 h 1185668"/>
                  <a:gd name="connsiteX0" fmla="*/ 0 w 626166"/>
                  <a:gd name="connsiteY0" fmla="*/ 303142 h 1185668"/>
                  <a:gd name="connsiteX1" fmla="*/ 233567 w 626166"/>
                  <a:gd name="connsiteY1" fmla="*/ 1 h 1185668"/>
                  <a:gd name="connsiteX2" fmla="*/ 382660 w 626166"/>
                  <a:gd name="connsiteY2" fmla="*/ 0 h 1185668"/>
                  <a:gd name="connsiteX3" fmla="*/ 626166 w 626166"/>
                  <a:gd name="connsiteY3" fmla="*/ 303142 h 1185668"/>
                  <a:gd name="connsiteX4" fmla="*/ 626166 w 626166"/>
                  <a:gd name="connsiteY4" fmla="*/ 892466 h 1185668"/>
                  <a:gd name="connsiteX5" fmla="*/ 332964 w 626166"/>
                  <a:gd name="connsiteY5" fmla="*/ 1185668 h 1185668"/>
                  <a:gd name="connsiteX6" fmla="*/ 293202 w 626166"/>
                  <a:gd name="connsiteY6" fmla="*/ 1185668 h 1185668"/>
                  <a:gd name="connsiteX7" fmla="*/ 0 w 626166"/>
                  <a:gd name="connsiteY7" fmla="*/ 892466 h 1185668"/>
                  <a:gd name="connsiteX8" fmla="*/ 0 w 626166"/>
                  <a:gd name="connsiteY8" fmla="*/ 303142 h 1185668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293202 w 626166"/>
                  <a:gd name="connsiteY6" fmla="*/ 1205546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253446 w 626166"/>
                  <a:gd name="connsiteY6" fmla="*/ 1195607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332959 w 626166"/>
                  <a:gd name="connsiteY6" fmla="*/ 1195607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303142 w 626166"/>
                  <a:gd name="connsiteY6" fmla="*/ 1185668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25711"/>
                  <a:gd name="connsiteX1" fmla="*/ 233567 w 626166"/>
                  <a:gd name="connsiteY1" fmla="*/ 19879 h 1225711"/>
                  <a:gd name="connsiteX2" fmla="*/ 432356 w 626166"/>
                  <a:gd name="connsiteY2" fmla="*/ 0 h 1225711"/>
                  <a:gd name="connsiteX3" fmla="*/ 626166 w 626166"/>
                  <a:gd name="connsiteY3" fmla="*/ 323020 h 1225711"/>
                  <a:gd name="connsiteX4" fmla="*/ 626166 w 626166"/>
                  <a:gd name="connsiteY4" fmla="*/ 912344 h 1225711"/>
                  <a:gd name="connsiteX5" fmla="*/ 332964 w 626166"/>
                  <a:gd name="connsiteY5" fmla="*/ 1205546 h 1225711"/>
                  <a:gd name="connsiteX6" fmla="*/ 332960 w 626166"/>
                  <a:gd name="connsiteY6" fmla="*/ 1225424 h 1225711"/>
                  <a:gd name="connsiteX7" fmla="*/ 0 w 626166"/>
                  <a:gd name="connsiteY7" fmla="*/ 912344 h 1225711"/>
                  <a:gd name="connsiteX8" fmla="*/ 0 w 626166"/>
                  <a:gd name="connsiteY8" fmla="*/ 323020 h 1225711"/>
                  <a:gd name="connsiteX0" fmla="*/ 0 w 626166"/>
                  <a:gd name="connsiteY0" fmla="*/ 303142 h 1205833"/>
                  <a:gd name="connsiteX1" fmla="*/ 233567 w 626166"/>
                  <a:gd name="connsiteY1" fmla="*/ 1 h 1205833"/>
                  <a:gd name="connsiteX2" fmla="*/ 412478 w 626166"/>
                  <a:gd name="connsiteY2" fmla="*/ 0 h 1205833"/>
                  <a:gd name="connsiteX3" fmla="*/ 626166 w 626166"/>
                  <a:gd name="connsiteY3" fmla="*/ 303142 h 1205833"/>
                  <a:gd name="connsiteX4" fmla="*/ 626166 w 626166"/>
                  <a:gd name="connsiteY4" fmla="*/ 892466 h 1205833"/>
                  <a:gd name="connsiteX5" fmla="*/ 332964 w 626166"/>
                  <a:gd name="connsiteY5" fmla="*/ 1185668 h 1205833"/>
                  <a:gd name="connsiteX6" fmla="*/ 332960 w 626166"/>
                  <a:gd name="connsiteY6" fmla="*/ 1205546 h 1205833"/>
                  <a:gd name="connsiteX7" fmla="*/ 0 w 626166"/>
                  <a:gd name="connsiteY7" fmla="*/ 892466 h 1205833"/>
                  <a:gd name="connsiteX8" fmla="*/ 0 w 626166"/>
                  <a:gd name="connsiteY8" fmla="*/ 303142 h 1205833"/>
                  <a:gd name="connsiteX0" fmla="*/ 0 w 626166"/>
                  <a:gd name="connsiteY0" fmla="*/ 303142 h 1206318"/>
                  <a:gd name="connsiteX1" fmla="*/ 233567 w 626166"/>
                  <a:gd name="connsiteY1" fmla="*/ 1 h 1206318"/>
                  <a:gd name="connsiteX2" fmla="*/ 412478 w 626166"/>
                  <a:gd name="connsiteY2" fmla="*/ 0 h 1206318"/>
                  <a:gd name="connsiteX3" fmla="*/ 626166 w 626166"/>
                  <a:gd name="connsiteY3" fmla="*/ 303142 h 1206318"/>
                  <a:gd name="connsiteX4" fmla="*/ 626166 w 626166"/>
                  <a:gd name="connsiteY4" fmla="*/ 892466 h 1206318"/>
                  <a:gd name="connsiteX5" fmla="*/ 345672 w 626166"/>
                  <a:gd name="connsiteY5" fmla="*/ 1203547 h 1206318"/>
                  <a:gd name="connsiteX6" fmla="*/ 332960 w 626166"/>
                  <a:gd name="connsiteY6" fmla="*/ 1205546 h 1206318"/>
                  <a:gd name="connsiteX7" fmla="*/ 0 w 626166"/>
                  <a:gd name="connsiteY7" fmla="*/ 892466 h 1206318"/>
                  <a:gd name="connsiteX8" fmla="*/ 0 w 626166"/>
                  <a:gd name="connsiteY8" fmla="*/ 303142 h 1206318"/>
                  <a:gd name="connsiteX0" fmla="*/ 0 w 626166"/>
                  <a:gd name="connsiteY0" fmla="*/ 303142 h 1206318"/>
                  <a:gd name="connsiteX1" fmla="*/ 233567 w 626166"/>
                  <a:gd name="connsiteY1" fmla="*/ 1 h 1206318"/>
                  <a:gd name="connsiteX2" fmla="*/ 412478 w 626166"/>
                  <a:gd name="connsiteY2" fmla="*/ 0 h 1206318"/>
                  <a:gd name="connsiteX3" fmla="*/ 626166 w 626166"/>
                  <a:gd name="connsiteY3" fmla="*/ 303142 h 1206318"/>
                  <a:gd name="connsiteX4" fmla="*/ 626166 w 626166"/>
                  <a:gd name="connsiteY4" fmla="*/ 892466 h 1206318"/>
                  <a:gd name="connsiteX5" fmla="*/ 345672 w 626166"/>
                  <a:gd name="connsiteY5" fmla="*/ 1203547 h 1206318"/>
                  <a:gd name="connsiteX6" fmla="*/ 323429 w 626166"/>
                  <a:gd name="connsiteY6" fmla="*/ 1205546 h 1206318"/>
                  <a:gd name="connsiteX7" fmla="*/ 0 w 626166"/>
                  <a:gd name="connsiteY7" fmla="*/ 892466 h 1206318"/>
                  <a:gd name="connsiteX8" fmla="*/ 0 w 626166"/>
                  <a:gd name="connsiteY8" fmla="*/ 303142 h 1206318"/>
                  <a:gd name="connsiteX0" fmla="*/ 0 w 626166"/>
                  <a:gd name="connsiteY0" fmla="*/ 303142 h 1208656"/>
                  <a:gd name="connsiteX1" fmla="*/ 233567 w 626166"/>
                  <a:gd name="connsiteY1" fmla="*/ 1 h 1208656"/>
                  <a:gd name="connsiteX2" fmla="*/ 412478 w 626166"/>
                  <a:gd name="connsiteY2" fmla="*/ 0 h 1208656"/>
                  <a:gd name="connsiteX3" fmla="*/ 626166 w 626166"/>
                  <a:gd name="connsiteY3" fmla="*/ 303142 h 1208656"/>
                  <a:gd name="connsiteX4" fmla="*/ 626166 w 626166"/>
                  <a:gd name="connsiteY4" fmla="*/ 892466 h 1208656"/>
                  <a:gd name="connsiteX5" fmla="*/ 345672 w 626166"/>
                  <a:gd name="connsiteY5" fmla="*/ 1208656 h 1208656"/>
                  <a:gd name="connsiteX6" fmla="*/ 323429 w 626166"/>
                  <a:gd name="connsiteY6" fmla="*/ 1205546 h 1208656"/>
                  <a:gd name="connsiteX7" fmla="*/ 0 w 626166"/>
                  <a:gd name="connsiteY7" fmla="*/ 892466 h 1208656"/>
                  <a:gd name="connsiteX8" fmla="*/ 0 w 626166"/>
                  <a:gd name="connsiteY8" fmla="*/ 303142 h 1208656"/>
                  <a:gd name="connsiteX0" fmla="*/ 0 w 626166"/>
                  <a:gd name="connsiteY0" fmla="*/ 303142 h 1208656"/>
                  <a:gd name="connsiteX1" fmla="*/ 233567 w 626166"/>
                  <a:gd name="connsiteY1" fmla="*/ 1 h 1208656"/>
                  <a:gd name="connsiteX2" fmla="*/ 412478 w 626166"/>
                  <a:gd name="connsiteY2" fmla="*/ 0 h 1208656"/>
                  <a:gd name="connsiteX3" fmla="*/ 626166 w 626166"/>
                  <a:gd name="connsiteY3" fmla="*/ 303142 h 1208656"/>
                  <a:gd name="connsiteX4" fmla="*/ 626166 w 626166"/>
                  <a:gd name="connsiteY4" fmla="*/ 892466 h 1208656"/>
                  <a:gd name="connsiteX5" fmla="*/ 345672 w 626166"/>
                  <a:gd name="connsiteY5" fmla="*/ 1208656 h 1208656"/>
                  <a:gd name="connsiteX6" fmla="*/ 320252 w 626166"/>
                  <a:gd name="connsiteY6" fmla="*/ 1200437 h 1208656"/>
                  <a:gd name="connsiteX7" fmla="*/ 0 w 626166"/>
                  <a:gd name="connsiteY7" fmla="*/ 892466 h 1208656"/>
                  <a:gd name="connsiteX8" fmla="*/ 0 w 626166"/>
                  <a:gd name="connsiteY8" fmla="*/ 303142 h 1208656"/>
                  <a:gd name="connsiteX0" fmla="*/ 0 w 626166"/>
                  <a:gd name="connsiteY0" fmla="*/ 303142 h 1209124"/>
                  <a:gd name="connsiteX1" fmla="*/ 233567 w 626166"/>
                  <a:gd name="connsiteY1" fmla="*/ 1 h 1209124"/>
                  <a:gd name="connsiteX2" fmla="*/ 412478 w 626166"/>
                  <a:gd name="connsiteY2" fmla="*/ 0 h 1209124"/>
                  <a:gd name="connsiteX3" fmla="*/ 626166 w 626166"/>
                  <a:gd name="connsiteY3" fmla="*/ 303142 h 1209124"/>
                  <a:gd name="connsiteX4" fmla="*/ 626166 w 626166"/>
                  <a:gd name="connsiteY4" fmla="*/ 892466 h 1209124"/>
                  <a:gd name="connsiteX5" fmla="*/ 345672 w 626166"/>
                  <a:gd name="connsiteY5" fmla="*/ 1208656 h 1209124"/>
                  <a:gd name="connsiteX6" fmla="*/ 313898 w 626166"/>
                  <a:gd name="connsiteY6" fmla="*/ 1208099 h 1209124"/>
                  <a:gd name="connsiteX7" fmla="*/ 0 w 626166"/>
                  <a:gd name="connsiteY7" fmla="*/ 892466 h 1209124"/>
                  <a:gd name="connsiteX8" fmla="*/ 0 w 626166"/>
                  <a:gd name="connsiteY8" fmla="*/ 303142 h 12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6166" h="1209124">
                    <a:moveTo>
                      <a:pt x="0" y="303142"/>
                    </a:moveTo>
                    <a:cubicBezTo>
                      <a:pt x="0" y="141211"/>
                      <a:pt x="71636" y="1"/>
                      <a:pt x="233567" y="1"/>
                    </a:cubicBezTo>
                    <a:lnTo>
                      <a:pt x="412478" y="0"/>
                    </a:lnTo>
                    <a:cubicBezTo>
                      <a:pt x="574409" y="0"/>
                      <a:pt x="626166" y="141211"/>
                      <a:pt x="626166" y="303142"/>
                    </a:cubicBezTo>
                    <a:lnTo>
                      <a:pt x="626166" y="892466"/>
                    </a:lnTo>
                    <a:cubicBezTo>
                      <a:pt x="626166" y="1054397"/>
                      <a:pt x="507603" y="1208656"/>
                      <a:pt x="345672" y="1208656"/>
                    </a:cubicBezTo>
                    <a:cubicBezTo>
                      <a:pt x="345670" y="1205343"/>
                      <a:pt x="313900" y="1211412"/>
                      <a:pt x="313898" y="1208099"/>
                    </a:cubicBezTo>
                    <a:cubicBezTo>
                      <a:pt x="151967" y="1208099"/>
                      <a:pt x="0" y="1054397"/>
                      <a:pt x="0" y="892466"/>
                    </a:cubicBezTo>
                    <a:lnTo>
                      <a:pt x="0" y="303142"/>
                    </a:ln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막힌 원호 135">
                <a:extLst>
                  <a:ext uri="{FF2B5EF4-FFF2-40B4-BE49-F238E27FC236}">
                    <a16:creationId xmlns:a16="http://schemas.microsoft.com/office/drawing/2014/main" id="{CF5D96EE-909A-495B-9F06-2BB06C938CE2}"/>
                  </a:ext>
                </a:extLst>
              </p:cNvPr>
              <p:cNvSpPr/>
              <p:nvPr/>
            </p:nvSpPr>
            <p:spPr>
              <a:xfrm>
                <a:off x="2103734" y="3002376"/>
                <a:ext cx="861381" cy="963974"/>
              </a:xfrm>
              <a:custGeom>
                <a:avLst/>
                <a:gdLst>
                  <a:gd name="connsiteX0" fmla="*/ 6421 w 1188673"/>
                  <a:gd name="connsiteY0" fmla="*/ 681464 h 1188673"/>
                  <a:gd name="connsiteX1" fmla="*/ 149811 w 1188673"/>
                  <a:gd name="connsiteY1" fmla="*/ 199833 h 1188673"/>
                  <a:gd name="connsiteX2" fmla="*/ 610993 w 1188673"/>
                  <a:gd name="connsiteY2" fmla="*/ 233 h 1188673"/>
                  <a:gd name="connsiteX3" fmla="*/ 605291 w 1188673"/>
                  <a:gd name="connsiteY3" fmla="*/ 203607 h 1188673"/>
                  <a:gd name="connsiteX4" fmla="*/ 301981 w 1188673"/>
                  <a:gd name="connsiteY4" fmla="*/ 334880 h 1188673"/>
                  <a:gd name="connsiteX5" fmla="*/ 207676 w 1188673"/>
                  <a:gd name="connsiteY5" fmla="*/ 651639 h 1188673"/>
                  <a:gd name="connsiteX6" fmla="*/ 6421 w 1188673"/>
                  <a:gd name="connsiteY6" fmla="*/ 681464 h 1188673"/>
                  <a:gd name="connsiteX0" fmla="*/ 6425 w 610997"/>
                  <a:gd name="connsiteY0" fmla="*/ 681464 h 683767"/>
                  <a:gd name="connsiteX1" fmla="*/ 149815 w 610997"/>
                  <a:gd name="connsiteY1" fmla="*/ 199833 h 683767"/>
                  <a:gd name="connsiteX2" fmla="*/ 610997 w 610997"/>
                  <a:gd name="connsiteY2" fmla="*/ 233 h 683767"/>
                  <a:gd name="connsiteX3" fmla="*/ 605295 w 610997"/>
                  <a:gd name="connsiteY3" fmla="*/ 203607 h 683767"/>
                  <a:gd name="connsiteX4" fmla="*/ 301985 w 610997"/>
                  <a:gd name="connsiteY4" fmla="*/ 334880 h 683767"/>
                  <a:gd name="connsiteX5" fmla="*/ 275773 w 610997"/>
                  <a:gd name="connsiteY5" fmla="*/ 680822 h 683767"/>
                  <a:gd name="connsiteX6" fmla="*/ 6425 w 610997"/>
                  <a:gd name="connsiteY6" fmla="*/ 681464 h 683767"/>
                  <a:gd name="connsiteX0" fmla="*/ 6425 w 610997"/>
                  <a:gd name="connsiteY0" fmla="*/ 681464 h 683767"/>
                  <a:gd name="connsiteX1" fmla="*/ 149815 w 610997"/>
                  <a:gd name="connsiteY1" fmla="*/ 199833 h 683767"/>
                  <a:gd name="connsiteX2" fmla="*/ 610997 w 610997"/>
                  <a:gd name="connsiteY2" fmla="*/ 233 h 683767"/>
                  <a:gd name="connsiteX3" fmla="*/ 595567 w 610997"/>
                  <a:gd name="connsiteY3" fmla="*/ 154969 h 683767"/>
                  <a:gd name="connsiteX4" fmla="*/ 301985 w 610997"/>
                  <a:gd name="connsiteY4" fmla="*/ 334880 h 683767"/>
                  <a:gd name="connsiteX5" fmla="*/ 275773 w 610997"/>
                  <a:gd name="connsiteY5" fmla="*/ 680822 h 683767"/>
                  <a:gd name="connsiteX6" fmla="*/ 6425 w 610997"/>
                  <a:gd name="connsiteY6" fmla="*/ 681464 h 68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97" h="683767">
                    <a:moveTo>
                      <a:pt x="6425" y="681464"/>
                    </a:moveTo>
                    <a:cubicBezTo>
                      <a:pt x="-19339" y="507616"/>
                      <a:pt x="33160" y="331280"/>
                      <a:pt x="149815" y="199833"/>
                    </a:cubicBezTo>
                    <a:cubicBezTo>
                      <a:pt x="266470" y="68386"/>
                      <a:pt x="435320" y="-4692"/>
                      <a:pt x="610997" y="233"/>
                    </a:cubicBezTo>
                    <a:lnTo>
                      <a:pt x="595567" y="154969"/>
                    </a:lnTo>
                    <a:cubicBezTo>
                      <a:pt x="480028" y="151730"/>
                      <a:pt x="378707" y="248430"/>
                      <a:pt x="301985" y="334880"/>
                    </a:cubicBezTo>
                    <a:cubicBezTo>
                      <a:pt x="225263" y="421330"/>
                      <a:pt x="258829" y="566486"/>
                      <a:pt x="275773" y="680822"/>
                    </a:cubicBezTo>
                    <a:cubicBezTo>
                      <a:pt x="208688" y="690764"/>
                      <a:pt x="73510" y="671522"/>
                      <a:pt x="6425" y="6814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자유형: 도형 128">
                <a:extLst>
                  <a:ext uri="{FF2B5EF4-FFF2-40B4-BE49-F238E27FC236}">
                    <a16:creationId xmlns:a16="http://schemas.microsoft.com/office/drawing/2014/main" id="{FF919A6D-EB2D-4C7F-8E0F-94F5EA4DA314}"/>
                  </a:ext>
                </a:extLst>
              </p:cNvPr>
              <p:cNvSpPr/>
              <p:nvPr/>
            </p:nvSpPr>
            <p:spPr>
              <a:xfrm rot="21000000">
                <a:off x="1019786" y="4024649"/>
                <a:ext cx="948277" cy="2492473"/>
              </a:xfrm>
              <a:custGeom>
                <a:avLst/>
                <a:gdLst>
                  <a:gd name="connsiteX0" fmla="*/ 810820 w 948279"/>
                  <a:gd name="connsiteY0" fmla="*/ 13176 h 2492471"/>
                  <a:gd name="connsiteX1" fmla="*/ 890541 w 948279"/>
                  <a:gd name="connsiteY1" fmla="*/ 50763 h 2492471"/>
                  <a:gd name="connsiteX2" fmla="*/ 948279 w 948279"/>
                  <a:gd name="connsiteY2" fmla="*/ 103894 h 2492471"/>
                  <a:gd name="connsiteX3" fmla="*/ 938298 w 948279"/>
                  <a:gd name="connsiteY3" fmla="*/ 110009 h 2492471"/>
                  <a:gd name="connsiteX4" fmla="*/ 693849 w 948279"/>
                  <a:gd name="connsiteY4" fmla="*/ 613610 h 2492471"/>
                  <a:gd name="connsiteX5" fmla="*/ 473392 w 948279"/>
                  <a:gd name="connsiteY5" fmla="*/ 1863884 h 2492471"/>
                  <a:gd name="connsiteX6" fmla="*/ 621326 w 948279"/>
                  <a:gd name="connsiteY6" fmla="*/ 2455353 h 2492471"/>
                  <a:gd name="connsiteX7" fmla="*/ 654526 w 948279"/>
                  <a:gd name="connsiteY7" fmla="*/ 2489310 h 2492471"/>
                  <a:gd name="connsiteX8" fmla="*/ 632338 w 948279"/>
                  <a:gd name="connsiteY8" fmla="*/ 2492471 h 2492471"/>
                  <a:gd name="connsiteX9" fmla="*/ 576673 w 948279"/>
                  <a:gd name="connsiteY9" fmla="*/ 2488230 h 2492471"/>
                  <a:gd name="connsiteX10" fmla="*/ 0 w 948279"/>
                  <a:gd name="connsiteY10" fmla="*/ 1842037 h 2492471"/>
                  <a:gd name="connsiteX11" fmla="*/ 0 w 948279"/>
                  <a:gd name="connsiteY11" fmla="*/ 625681 h 2492471"/>
                  <a:gd name="connsiteX12" fmla="*/ 404528 w 948279"/>
                  <a:gd name="connsiteY12" fmla="*/ 2 h 2492471"/>
                  <a:gd name="connsiteX13" fmla="*/ 714395 w 948279"/>
                  <a:gd name="connsiteY13" fmla="*/ 0 h 2492471"/>
                  <a:gd name="connsiteX14" fmla="*/ 810820 w 948279"/>
                  <a:gd name="connsiteY14" fmla="*/ 13176 h 249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48279" h="2492471">
                    <a:moveTo>
                      <a:pt x="810820" y="13176"/>
                    </a:moveTo>
                    <a:cubicBezTo>
                      <a:pt x="840111" y="21799"/>
                      <a:pt x="866619" y="34490"/>
                      <a:pt x="890541" y="50763"/>
                    </a:cubicBezTo>
                    <a:lnTo>
                      <a:pt x="948279" y="103894"/>
                    </a:lnTo>
                    <a:lnTo>
                      <a:pt x="938298" y="110009"/>
                    </a:lnTo>
                    <a:cubicBezTo>
                      <a:pt x="814270" y="209770"/>
                      <a:pt x="731709" y="398896"/>
                      <a:pt x="693849" y="613610"/>
                    </a:cubicBezTo>
                    <a:lnTo>
                      <a:pt x="473392" y="1863884"/>
                    </a:lnTo>
                    <a:cubicBezTo>
                      <a:pt x="435532" y="2078599"/>
                      <a:pt x="500125" y="2304347"/>
                      <a:pt x="621326" y="2455353"/>
                    </a:cubicBezTo>
                    <a:lnTo>
                      <a:pt x="654526" y="2489310"/>
                    </a:lnTo>
                    <a:lnTo>
                      <a:pt x="632338" y="2492471"/>
                    </a:lnTo>
                    <a:cubicBezTo>
                      <a:pt x="632335" y="2485633"/>
                      <a:pt x="576677" y="2495068"/>
                      <a:pt x="576673" y="2488230"/>
                    </a:cubicBezTo>
                    <a:cubicBezTo>
                      <a:pt x="296215" y="2488230"/>
                      <a:pt x="0" y="2176260"/>
                      <a:pt x="0" y="1842037"/>
                    </a:cubicBezTo>
                    <a:lnTo>
                      <a:pt x="0" y="625681"/>
                    </a:lnTo>
                    <a:cubicBezTo>
                      <a:pt x="0" y="291458"/>
                      <a:pt x="124071" y="2"/>
                      <a:pt x="404528" y="2"/>
                    </a:cubicBezTo>
                    <a:lnTo>
                      <a:pt x="714395" y="0"/>
                    </a:lnTo>
                    <a:cubicBezTo>
                      <a:pt x="749452" y="0"/>
                      <a:pt x="781528" y="4554"/>
                      <a:pt x="810820" y="13176"/>
                    </a:cubicBez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자유형: 도형 129">
                <a:extLst>
                  <a:ext uri="{FF2B5EF4-FFF2-40B4-BE49-F238E27FC236}">
                    <a16:creationId xmlns:a16="http://schemas.microsoft.com/office/drawing/2014/main" id="{C25C0AB1-600E-4B02-9DF4-515528B0033A}"/>
                  </a:ext>
                </a:extLst>
              </p:cNvPr>
              <p:cNvSpPr/>
              <p:nvPr/>
            </p:nvSpPr>
            <p:spPr>
              <a:xfrm rot="638553" flipH="1">
                <a:off x="2580804" y="4025901"/>
                <a:ext cx="970595" cy="2486379"/>
              </a:xfrm>
              <a:custGeom>
                <a:avLst/>
                <a:gdLst>
                  <a:gd name="connsiteX0" fmla="*/ 810820 w 970595"/>
                  <a:gd name="connsiteY0" fmla="*/ 13176 h 2486380"/>
                  <a:gd name="connsiteX1" fmla="*/ 714395 w 970595"/>
                  <a:gd name="connsiteY1" fmla="*/ 0 h 2486380"/>
                  <a:gd name="connsiteX2" fmla="*/ 404528 w 970595"/>
                  <a:gd name="connsiteY2" fmla="*/ 2 h 2486380"/>
                  <a:gd name="connsiteX3" fmla="*/ 0 w 970595"/>
                  <a:gd name="connsiteY3" fmla="*/ 625681 h 2486380"/>
                  <a:gd name="connsiteX4" fmla="*/ 0 w 970595"/>
                  <a:gd name="connsiteY4" fmla="*/ 1842037 h 2486380"/>
                  <a:gd name="connsiteX5" fmla="*/ 560449 w 970595"/>
                  <a:gd name="connsiteY5" fmla="*/ 2485181 h 2486380"/>
                  <a:gd name="connsiteX6" fmla="*/ 599656 w 970595"/>
                  <a:gd name="connsiteY6" fmla="*/ 2473913 h 2486380"/>
                  <a:gd name="connsiteX7" fmla="*/ 663413 w 970595"/>
                  <a:gd name="connsiteY7" fmla="*/ 2465457 h 2486380"/>
                  <a:gd name="connsiteX8" fmla="*/ 641917 w 970595"/>
                  <a:gd name="connsiteY8" fmla="*/ 2440471 h 2486380"/>
                  <a:gd name="connsiteX9" fmla="*/ 539647 w 970595"/>
                  <a:gd name="connsiteY9" fmla="*/ 1853878 h 2486380"/>
                  <a:gd name="connsiteX10" fmla="*/ 774111 w 970595"/>
                  <a:gd name="connsiteY10" fmla="*/ 606155 h 2486380"/>
                  <a:gd name="connsiteX11" fmla="*/ 937077 w 970595"/>
                  <a:gd name="connsiteY11" fmla="*/ 171433 h 2486380"/>
                  <a:gd name="connsiteX12" fmla="*/ 970595 w 970595"/>
                  <a:gd name="connsiteY12" fmla="*/ 134526 h 2486380"/>
                  <a:gd name="connsiteX13" fmla="*/ 954745 w 970595"/>
                  <a:gd name="connsiteY13" fmla="*/ 109844 h 2486380"/>
                  <a:gd name="connsiteX14" fmla="*/ 810820 w 970595"/>
                  <a:gd name="connsiteY14" fmla="*/ 13176 h 248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70595" h="2486380">
                    <a:moveTo>
                      <a:pt x="810820" y="13176"/>
                    </a:moveTo>
                    <a:cubicBezTo>
                      <a:pt x="781528" y="4554"/>
                      <a:pt x="749452" y="0"/>
                      <a:pt x="714395" y="0"/>
                    </a:cubicBezTo>
                    <a:lnTo>
                      <a:pt x="404528" y="2"/>
                    </a:lnTo>
                    <a:cubicBezTo>
                      <a:pt x="124071" y="2"/>
                      <a:pt x="0" y="291457"/>
                      <a:pt x="0" y="625681"/>
                    </a:cubicBezTo>
                    <a:lnTo>
                      <a:pt x="0" y="1842037"/>
                    </a:lnTo>
                    <a:cubicBezTo>
                      <a:pt x="0" y="2176260"/>
                      <a:pt x="279992" y="2485181"/>
                      <a:pt x="560449" y="2485181"/>
                    </a:cubicBezTo>
                    <a:cubicBezTo>
                      <a:pt x="560454" y="2492019"/>
                      <a:pt x="599653" y="2467075"/>
                      <a:pt x="599656" y="2473913"/>
                    </a:cubicBezTo>
                    <a:lnTo>
                      <a:pt x="663413" y="2465457"/>
                    </a:lnTo>
                    <a:lnTo>
                      <a:pt x="641917" y="2440471"/>
                    </a:lnTo>
                    <a:cubicBezTo>
                      <a:pt x="539141" y="2290899"/>
                      <a:pt x="499381" y="2068154"/>
                      <a:pt x="539647" y="1853878"/>
                    </a:cubicBezTo>
                    <a:lnTo>
                      <a:pt x="774111" y="606155"/>
                    </a:lnTo>
                    <a:cubicBezTo>
                      <a:pt x="806323" y="434734"/>
                      <a:pt x="858499" y="278419"/>
                      <a:pt x="937077" y="171433"/>
                    </a:cubicBezTo>
                    <a:lnTo>
                      <a:pt x="970595" y="134526"/>
                    </a:lnTo>
                    <a:lnTo>
                      <a:pt x="954745" y="109844"/>
                    </a:lnTo>
                    <a:cubicBezTo>
                      <a:pt x="916851" y="63939"/>
                      <a:pt x="869403" y="30421"/>
                      <a:pt x="810820" y="13176"/>
                    </a:cubicBez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103">
              <a:extLst>
                <a:ext uri="{FF2B5EF4-FFF2-40B4-BE49-F238E27FC236}">
                  <a16:creationId xmlns:a16="http://schemas.microsoft.com/office/drawing/2014/main" id="{F3B214BB-0DE4-4F08-BAD0-2651D836A072}"/>
                </a:ext>
              </a:extLst>
            </p:cNvPr>
            <p:cNvGrpSpPr/>
            <p:nvPr/>
          </p:nvGrpSpPr>
          <p:grpSpPr>
            <a:xfrm rot="1945561">
              <a:off x="10180226" y="4331073"/>
              <a:ext cx="518813" cy="1099354"/>
              <a:chOff x="-287118" y="4952296"/>
              <a:chExt cx="1609427" cy="3410347"/>
            </a:xfrm>
            <a:solidFill>
              <a:schemeClr val="accent2"/>
            </a:solidFill>
          </p:grpSpPr>
          <p:sp>
            <p:nvSpPr>
              <p:cNvPr id="96" name="자유형: 도형 104">
                <a:extLst>
                  <a:ext uri="{FF2B5EF4-FFF2-40B4-BE49-F238E27FC236}">
                    <a16:creationId xmlns:a16="http://schemas.microsoft.com/office/drawing/2014/main" id="{655BCFC0-9676-4955-BD7B-7EC382599101}"/>
                  </a:ext>
                </a:extLst>
              </p:cNvPr>
              <p:cNvSpPr/>
              <p:nvPr/>
            </p:nvSpPr>
            <p:spPr>
              <a:xfrm>
                <a:off x="-16779" y="5815886"/>
                <a:ext cx="976601" cy="2546757"/>
              </a:xfrm>
              <a:custGeom>
                <a:avLst/>
                <a:gdLst>
                  <a:gd name="connsiteX0" fmla="*/ 245997 w 976601"/>
                  <a:gd name="connsiteY0" fmla="*/ 1541896 h 2546757"/>
                  <a:gd name="connsiteX1" fmla="*/ 191997 w 976601"/>
                  <a:gd name="connsiteY1" fmla="*/ 1595896 h 2546757"/>
                  <a:gd name="connsiteX2" fmla="*/ 245997 w 976601"/>
                  <a:gd name="connsiteY2" fmla="*/ 1649896 h 2546757"/>
                  <a:gd name="connsiteX3" fmla="*/ 353997 w 976601"/>
                  <a:gd name="connsiteY3" fmla="*/ 1649896 h 2546757"/>
                  <a:gd name="connsiteX4" fmla="*/ 407997 w 976601"/>
                  <a:gd name="connsiteY4" fmla="*/ 1595896 h 2546757"/>
                  <a:gd name="connsiteX5" fmla="*/ 353997 w 976601"/>
                  <a:gd name="connsiteY5" fmla="*/ 1541896 h 2546757"/>
                  <a:gd name="connsiteX6" fmla="*/ 510373 w 976601"/>
                  <a:gd name="connsiteY6" fmla="*/ 50 h 2546757"/>
                  <a:gd name="connsiteX7" fmla="*/ 885380 w 976601"/>
                  <a:gd name="connsiteY7" fmla="*/ 214523 h 2546757"/>
                  <a:gd name="connsiteX8" fmla="*/ 975808 w 976601"/>
                  <a:gd name="connsiteY8" fmla="*/ 584318 h 2546757"/>
                  <a:gd name="connsiteX9" fmla="*/ 976601 w 976601"/>
                  <a:gd name="connsiteY9" fmla="*/ 731372 h 2546757"/>
                  <a:gd name="connsiteX10" fmla="*/ 948804 w 976601"/>
                  <a:gd name="connsiteY10" fmla="*/ 719858 h 2546757"/>
                  <a:gd name="connsiteX11" fmla="*/ 696804 w 976601"/>
                  <a:gd name="connsiteY11" fmla="*/ 719858 h 2546757"/>
                  <a:gd name="connsiteX12" fmla="*/ 642804 w 976601"/>
                  <a:gd name="connsiteY12" fmla="*/ 773858 h 2546757"/>
                  <a:gd name="connsiteX13" fmla="*/ 696804 w 976601"/>
                  <a:gd name="connsiteY13" fmla="*/ 827858 h 2546757"/>
                  <a:gd name="connsiteX14" fmla="*/ 948804 w 976601"/>
                  <a:gd name="connsiteY14" fmla="*/ 827858 h 2546757"/>
                  <a:gd name="connsiteX15" fmla="*/ 972918 w 976601"/>
                  <a:gd name="connsiteY15" fmla="*/ 817870 h 2546757"/>
                  <a:gd name="connsiteX16" fmla="*/ 966749 w 976601"/>
                  <a:gd name="connsiteY16" fmla="*/ 921008 h 2546757"/>
                  <a:gd name="connsiteX17" fmla="*/ 806380 w 976601"/>
                  <a:gd name="connsiteY17" fmla="*/ 921008 h 2546757"/>
                  <a:gd name="connsiteX18" fmla="*/ 752380 w 976601"/>
                  <a:gd name="connsiteY18" fmla="*/ 975008 h 2546757"/>
                  <a:gd name="connsiteX19" fmla="*/ 806380 w 976601"/>
                  <a:gd name="connsiteY19" fmla="*/ 1029008 h 2546757"/>
                  <a:gd name="connsiteX20" fmla="*/ 955051 w 976601"/>
                  <a:gd name="connsiteY20" fmla="*/ 1029008 h 2546757"/>
                  <a:gd name="connsiteX21" fmla="*/ 933789 w 976601"/>
                  <a:gd name="connsiteY21" fmla="*/ 1208993 h 2546757"/>
                  <a:gd name="connsiteX22" fmla="*/ 843059 w 976601"/>
                  <a:gd name="connsiteY22" fmla="*/ 1688156 h 2546757"/>
                  <a:gd name="connsiteX23" fmla="*/ 810682 w 976601"/>
                  <a:gd name="connsiteY23" fmla="*/ 1817456 h 2546757"/>
                  <a:gd name="connsiteX24" fmla="*/ 806987 w 976601"/>
                  <a:gd name="connsiteY24" fmla="*/ 1811976 h 2546757"/>
                  <a:gd name="connsiteX25" fmla="*/ 768803 w 976601"/>
                  <a:gd name="connsiteY25" fmla="*/ 1796159 h 2546757"/>
                  <a:gd name="connsiteX26" fmla="*/ 660803 w 976601"/>
                  <a:gd name="connsiteY26" fmla="*/ 1796159 h 2546757"/>
                  <a:gd name="connsiteX27" fmla="*/ 606803 w 976601"/>
                  <a:gd name="connsiteY27" fmla="*/ 1850159 h 2546757"/>
                  <a:gd name="connsiteX28" fmla="*/ 660803 w 976601"/>
                  <a:gd name="connsiteY28" fmla="*/ 1904159 h 2546757"/>
                  <a:gd name="connsiteX29" fmla="*/ 768803 w 976601"/>
                  <a:gd name="connsiteY29" fmla="*/ 1904159 h 2546757"/>
                  <a:gd name="connsiteX30" fmla="*/ 791304 w 976601"/>
                  <a:gd name="connsiteY30" fmla="*/ 1894839 h 2546757"/>
                  <a:gd name="connsiteX31" fmla="*/ 786712 w 976601"/>
                  <a:gd name="connsiteY31" fmla="*/ 1913180 h 2546757"/>
                  <a:gd name="connsiteX32" fmla="*/ 505236 w 976601"/>
                  <a:gd name="connsiteY32" fmla="*/ 2546757 h 2546757"/>
                  <a:gd name="connsiteX33" fmla="*/ 104544 w 976601"/>
                  <a:gd name="connsiteY33" fmla="*/ 193975 h 2546757"/>
                  <a:gd name="connsiteX34" fmla="*/ 510373 w 976601"/>
                  <a:gd name="connsiteY34" fmla="*/ 50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76601" h="2546757">
                    <a:moveTo>
                      <a:pt x="245997" y="1541896"/>
                    </a:moveTo>
                    <a:cubicBezTo>
                      <a:pt x="216174" y="1541896"/>
                      <a:pt x="191997" y="1566073"/>
                      <a:pt x="191997" y="1595896"/>
                    </a:cubicBezTo>
                    <a:cubicBezTo>
                      <a:pt x="191997" y="1625719"/>
                      <a:pt x="216174" y="1649896"/>
                      <a:pt x="245997" y="1649896"/>
                    </a:cubicBezTo>
                    <a:lnTo>
                      <a:pt x="353997" y="1649896"/>
                    </a:lnTo>
                    <a:cubicBezTo>
                      <a:pt x="383820" y="1649896"/>
                      <a:pt x="407997" y="1625719"/>
                      <a:pt x="407997" y="1595896"/>
                    </a:cubicBezTo>
                    <a:cubicBezTo>
                      <a:pt x="407997" y="1566073"/>
                      <a:pt x="383820" y="1541896"/>
                      <a:pt x="353997" y="1541896"/>
                    </a:cubicBezTo>
                    <a:close/>
                    <a:moveTo>
                      <a:pt x="510373" y="50"/>
                    </a:moveTo>
                    <a:cubicBezTo>
                      <a:pt x="645650" y="2191"/>
                      <a:pt x="775789" y="72397"/>
                      <a:pt x="885380" y="214523"/>
                    </a:cubicBezTo>
                    <a:cubicBezTo>
                      <a:pt x="940604" y="292864"/>
                      <a:pt x="968376" y="423579"/>
                      <a:pt x="975808" y="584318"/>
                    </a:cubicBezTo>
                    <a:lnTo>
                      <a:pt x="976601" y="731372"/>
                    </a:lnTo>
                    <a:lnTo>
                      <a:pt x="948804" y="719858"/>
                    </a:lnTo>
                    <a:lnTo>
                      <a:pt x="696804" y="719858"/>
                    </a:lnTo>
                    <a:cubicBezTo>
                      <a:pt x="666981" y="719858"/>
                      <a:pt x="642804" y="744035"/>
                      <a:pt x="642804" y="773858"/>
                    </a:cubicBezTo>
                    <a:cubicBezTo>
                      <a:pt x="642804" y="803681"/>
                      <a:pt x="666981" y="827858"/>
                      <a:pt x="696804" y="827858"/>
                    </a:cubicBezTo>
                    <a:lnTo>
                      <a:pt x="948804" y="827858"/>
                    </a:lnTo>
                    <a:lnTo>
                      <a:pt x="972918" y="817870"/>
                    </a:lnTo>
                    <a:lnTo>
                      <a:pt x="966749" y="921008"/>
                    </a:lnTo>
                    <a:lnTo>
                      <a:pt x="806380" y="921008"/>
                    </a:lnTo>
                    <a:cubicBezTo>
                      <a:pt x="776557" y="921008"/>
                      <a:pt x="752380" y="945185"/>
                      <a:pt x="752380" y="975008"/>
                    </a:cubicBezTo>
                    <a:cubicBezTo>
                      <a:pt x="752380" y="1004831"/>
                      <a:pt x="776557" y="1029008"/>
                      <a:pt x="806380" y="1029008"/>
                    </a:cubicBezTo>
                    <a:lnTo>
                      <a:pt x="955051" y="1029008"/>
                    </a:lnTo>
                    <a:lnTo>
                      <a:pt x="933789" y="1208993"/>
                    </a:lnTo>
                    <a:cubicBezTo>
                      <a:pt x="910261" y="1369418"/>
                      <a:pt x="878795" y="1532982"/>
                      <a:pt x="843059" y="1688156"/>
                    </a:cubicBezTo>
                    <a:lnTo>
                      <a:pt x="810682" y="1817456"/>
                    </a:lnTo>
                    <a:lnTo>
                      <a:pt x="806987" y="1811976"/>
                    </a:lnTo>
                    <a:cubicBezTo>
                      <a:pt x="797215" y="1802204"/>
                      <a:pt x="783715" y="1796159"/>
                      <a:pt x="768803" y="1796159"/>
                    </a:cubicBezTo>
                    <a:lnTo>
                      <a:pt x="660803" y="1796159"/>
                    </a:lnTo>
                    <a:cubicBezTo>
                      <a:pt x="630980" y="1796159"/>
                      <a:pt x="606803" y="1820336"/>
                      <a:pt x="606803" y="1850159"/>
                    </a:cubicBezTo>
                    <a:cubicBezTo>
                      <a:pt x="606803" y="1879982"/>
                      <a:pt x="630980" y="1904159"/>
                      <a:pt x="660803" y="1904159"/>
                    </a:cubicBezTo>
                    <a:lnTo>
                      <a:pt x="768803" y="1904159"/>
                    </a:lnTo>
                    <a:lnTo>
                      <a:pt x="791304" y="1894839"/>
                    </a:lnTo>
                    <a:lnTo>
                      <a:pt x="786712" y="1913180"/>
                    </a:lnTo>
                    <a:cubicBezTo>
                      <a:pt x="688992" y="2272925"/>
                      <a:pt x="576055" y="2544183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ubicBezTo>
                      <a:pt x="234684" y="63836"/>
                      <a:pt x="375097" y="-2091"/>
                      <a:pt x="510373" y="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105">
                <a:extLst>
                  <a:ext uri="{FF2B5EF4-FFF2-40B4-BE49-F238E27FC236}">
                    <a16:creationId xmlns:a16="http://schemas.microsoft.com/office/drawing/2014/main" id="{148A7324-516E-4C91-A7EC-99782458C49A}"/>
                  </a:ext>
                </a:extLst>
              </p:cNvPr>
              <p:cNvSpPr/>
              <p:nvPr/>
            </p:nvSpPr>
            <p:spPr>
              <a:xfrm>
                <a:off x="339044" y="4952296"/>
                <a:ext cx="339180" cy="8833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106">
                <a:extLst>
                  <a:ext uri="{FF2B5EF4-FFF2-40B4-BE49-F238E27FC236}">
                    <a16:creationId xmlns:a16="http://schemas.microsoft.com/office/drawing/2014/main" id="{FBE5F4B9-819A-4D80-8DE5-D8D3B22D14BD}"/>
                  </a:ext>
                </a:extLst>
              </p:cNvPr>
              <p:cNvSpPr/>
              <p:nvPr/>
            </p:nvSpPr>
            <p:spPr>
              <a:xfrm rot="3314848">
                <a:off x="782588" y="5196133"/>
                <a:ext cx="299484" cy="77995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자유형: 도형 107">
                <a:extLst>
                  <a:ext uri="{FF2B5EF4-FFF2-40B4-BE49-F238E27FC236}">
                    <a16:creationId xmlns:a16="http://schemas.microsoft.com/office/drawing/2014/main" id="{3F869CD1-31B4-46DA-B478-135E617387BB}"/>
                  </a:ext>
                </a:extLst>
              </p:cNvPr>
              <p:cNvSpPr/>
              <p:nvPr/>
            </p:nvSpPr>
            <p:spPr>
              <a:xfrm rot="18285152" flipH="1">
                <a:off x="-46881" y="5188454"/>
                <a:ext cx="299484" cy="77995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69">
              <a:extLst>
                <a:ext uri="{FF2B5EF4-FFF2-40B4-BE49-F238E27FC236}">
                  <a16:creationId xmlns:a16="http://schemas.microsoft.com/office/drawing/2014/main" id="{C3E02C48-1BB0-467B-9073-CC8ED632179D}"/>
                </a:ext>
              </a:extLst>
            </p:cNvPr>
            <p:cNvGrpSpPr/>
            <p:nvPr/>
          </p:nvGrpSpPr>
          <p:grpSpPr>
            <a:xfrm>
              <a:off x="7549869" y="4593903"/>
              <a:ext cx="648770" cy="740155"/>
              <a:chOff x="3434152" y="428041"/>
              <a:chExt cx="4718078" cy="5382655"/>
            </a:xfrm>
            <a:solidFill>
              <a:schemeClr val="accent2"/>
            </a:solidFill>
          </p:grpSpPr>
          <p:sp>
            <p:nvSpPr>
              <p:cNvPr id="115" name="자유형: 도형 70">
                <a:extLst>
                  <a:ext uri="{FF2B5EF4-FFF2-40B4-BE49-F238E27FC236}">
                    <a16:creationId xmlns:a16="http://schemas.microsoft.com/office/drawing/2014/main" id="{C1B59B78-4C04-45C4-AFAE-5EA68E4B1A36}"/>
                  </a:ext>
                </a:extLst>
              </p:cNvPr>
              <p:cNvSpPr/>
              <p:nvPr/>
            </p:nvSpPr>
            <p:spPr>
              <a:xfrm>
                <a:off x="3434152" y="3168165"/>
                <a:ext cx="2828668" cy="2642531"/>
              </a:xfrm>
              <a:custGeom>
                <a:avLst/>
                <a:gdLst>
                  <a:gd name="connsiteX0" fmla="*/ 712436 w 2824318"/>
                  <a:gd name="connsiteY0" fmla="*/ 0 h 2637716"/>
                  <a:gd name="connsiteX1" fmla="*/ 713966 w 2824318"/>
                  <a:gd name="connsiteY1" fmla="*/ 10020 h 2637716"/>
                  <a:gd name="connsiteX2" fmla="*/ 1669770 w 2824318"/>
                  <a:gd name="connsiteY2" fmla="*/ 789023 h 2637716"/>
                  <a:gd name="connsiteX3" fmla="*/ 2478775 w 2824318"/>
                  <a:gd name="connsiteY3" fmla="*/ 358879 h 2637716"/>
                  <a:gd name="connsiteX4" fmla="*/ 2499521 w 2824318"/>
                  <a:gd name="connsiteY4" fmla="*/ 324730 h 2637716"/>
                  <a:gd name="connsiteX5" fmla="*/ 2501850 w 2824318"/>
                  <a:gd name="connsiteY5" fmla="*/ 327293 h 2637716"/>
                  <a:gd name="connsiteX6" fmla="*/ 2824318 w 2824318"/>
                  <a:gd name="connsiteY6" fmla="*/ 1225557 h 2637716"/>
                  <a:gd name="connsiteX7" fmla="*/ 1412159 w 2824318"/>
                  <a:gd name="connsiteY7" fmla="*/ 2637716 h 2637716"/>
                  <a:gd name="connsiteX8" fmla="*/ 0 w 2824318"/>
                  <a:gd name="connsiteY8" fmla="*/ 1225557 h 2637716"/>
                  <a:gd name="connsiteX9" fmla="*/ 622608 w 2824318"/>
                  <a:gd name="connsiteY9" fmla="*/ 54573 h 2637716"/>
                  <a:gd name="connsiteX0" fmla="*/ 622608 w 2824318"/>
                  <a:gd name="connsiteY0" fmla="*/ 44553 h 2627696"/>
                  <a:gd name="connsiteX1" fmla="*/ 713966 w 2824318"/>
                  <a:gd name="connsiteY1" fmla="*/ 0 h 2627696"/>
                  <a:gd name="connsiteX2" fmla="*/ 1669770 w 2824318"/>
                  <a:gd name="connsiteY2" fmla="*/ 779003 h 2627696"/>
                  <a:gd name="connsiteX3" fmla="*/ 2478775 w 2824318"/>
                  <a:gd name="connsiteY3" fmla="*/ 348859 h 2627696"/>
                  <a:gd name="connsiteX4" fmla="*/ 2499521 w 2824318"/>
                  <a:gd name="connsiteY4" fmla="*/ 314710 h 2627696"/>
                  <a:gd name="connsiteX5" fmla="*/ 2501850 w 2824318"/>
                  <a:gd name="connsiteY5" fmla="*/ 317273 h 2627696"/>
                  <a:gd name="connsiteX6" fmla="*/ 2824318 w 2824318"/>
                  <a:gd name="connsiteY6" fmla="*/ 1215537 h 2627696"/>
                  <a:gd name="connsiteX7" fmla="*/ 1412159 w 2824318"/>
                  <a:gd name="connsiteY7" fmla="*/ 2627696 h 2627696"/>
                  <a:gd name="connsiteX8" fmla="*/ 0 w 2824318"/>
                  <a:gd name="connsiteY8" fmla="*/ 1215537 h 2627696"/>
                  <a:gd name="connsiteX9" fmla="*/ 622608 w 2824318"/>
                  <a:gd name="connsiteY9" fmla="*/ 44553 h 2627696"/>
                  <a:gd name="connsiteX0" fmla="*/ 622608 w 2824318"/>
                  <a:gd name="connsiteY0" fmla="*/ 0 h 2583143"/>
                  <a:gd name="connsiteX1" fmla="*/ 1669770 w 2824318"/>
                  <a:gd name="connsiteY1" fmla="*/ 734450 h 2583143"/>
                  <a:gd name="connsiteX2" fmla="*/ 2478775 w 2824318"/>
                  <a:gd name="connsiteY2" fmla="*/ 304306 h 2583143"/>
                  <a:gd name="connsiteX3" fmla="*/ 2499521 w 2824318"/>
                  <a:gd name="connsiteY3" fmla="*/ 270157 h 2583143"/>
                  <a:gd name="connsiteX4" fmla="*/ 2501850 w 2824318"/>
                  <a:gd name="connsiteY4" fmla="*/ 272720 h 2583143"/>
                  <a:gd name="connsiteX5" fmla="*/ 2824318 w 2824318"/>
                  <a:gd name="connsiteY5" fmla="*/ 1170984 h 2583143"/>
                  <a:gd name="connsiteX6" fmla="*/ 1412159 w 2824318"/>
                  <a:gd name="connsiteY6" fmla="*/ 2583143 h 2583143"/>
                  <a:gd name="connsiteX7" fmla="*/ 0 w 2824318"/>
                  <a:gd name="connsiteY7" fmla="*/ 1170984 h 2583143"/>
                  <a:gd name="connsiteX8" fmla="*/ 622608 w 2824318"/>
                  <a:gd name="connsiteY8" fmla="*/ 0 h 2583143"/>
                  <a:gd name="connsiteX0" fmla="*/ 622608 w 2824318"/>
                  <a:gd name="connsiteY0" fmla="*/ 0 h 2583143"/>
                  <a:gd name="connsiteX1" fmla="*/ 1669770 w 2824318"/>
                  <a:gd name="connsiteY1" fmla="*/ 734450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0 h 2583143"/>
                  <a:gd name="connsiteX1" fmla="*/ 1611404 w 2824318"/>
                  <a:gd name="connsiteY1" fmla="*/ 209157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0 h 2583143"/>
                  <a:gd name="connsiteX1" fmla="*/ 1611404 w 2824318"/>
                  <a:gd name="connsiteY1" fmla="*/ 209157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62490 h 2645633"/>
                  <a:gd name="connsiteX1" fmla="*/ 1611404 w 2824318"/>
                  <a:gd name="connsiteY1" fmla="*/ 271647 h 2645633"/>
                  <a:gd name="connsiteX2" fmla="*/ 2499521 w 2824318"/>
                  <a:gd name="connsiteY2" fmla="*/ 332647 h 2645633"/>
                  <a:gd name="connsiteX3" fmla="*/ 2501850 w 2824318"/>
                  <a:gd name="connsiteY3" fmla="*/ 335210 h 2645633"/>
                  <a:gd name="connsiteX4" fmla="*/ 2824318 w 2824318"/>
                  <a:gd name="connsiteY4" fmla="*/ 1233474 h 2645633"/>
                  <a:gd name="connsiteX5" fmla="*/ 1412159 w 2824318"/>
                  <a:gd name="connsiteY5" fmla="*/ 2645633 h 2645633"/>
                  <a:gd name="connsiteX6" fmla="*/ 0 w 2824318"/>
                  <a:gd name="connsiteY6" fmla="*/ 1233474 h 2645633"/>
                  <a:gd name="connsiteX7" fmla="*/ 622608 w 2824318"/>
                  <a:gd name="connsiteY7" fmla="*/ 62490 h 2645633"/>
                  <a:gd name="connsiteX0" fmla="*/ 622608 w 2824318"/>
                  <a:gd name="connsiteY0" fmla="*/ 44328 h 2627471"/>
                  <a:gd name="connsiteX1" fmla="*/ 1611404 w 2824318"/>
                  <a:gd name="connsiteY1" fmla="*/ 253485 h 2627471"/>
                  <a:gd name="connsiteX2" fmla="*/ 2499521 w 2824318"/>
                  <a:gd name="connsiteY2" fmla="*/ 314485 h 2627471"/>
                  <a:gd name="connsiteX3" fmla="*/ 2501850 w 2824318"/>
                  <a:gd name="connsiteY3" fmla="*/ 317048 h 2627471"/>
                  <a:gd name="connsiteX4" fmla="*/ 2824318 w 2824318"/>
                  <a:gd name="connsiteY4" fmla="*/ 1215312 h 2627471"/>
                  <a:gd name="connsiteX5" fmla="*/ 1412159 w 2824318"/>
                  <a:gd name="connsiteY5" fmla="*/ 2627471 h 2627471"/>
                  <a:gd name="connsiteX6" fmla="*/ 0 w 2824318"/>
                  <a:gd name="connsiteY6" fmla="*/ 1215312 h 2627471"/>
                  <a:gd name="connsiteX7" fmla="*/ 622608 w 2824318"/>
                  <a:gd name="connsiteY7" fmla="*/ 44328 h 2627471"/>
                  <a:gd name="connsiteX0" fmla="*/ 622608 w 2889940"/>
                  <a:gd name="connsiteY0" fmla="*/ 44328 h 2627471"/>
                  <a:gd name="connsiteX1" fmla="*/ 1611404 w 2889940"/>
                  <a:gd name="connsiteY1" fmla="*/ 253485 h 2627471"/>
                  <a:gd name="connsiteX2" fmla="*/ 2499521 w 2889940"/>
                  <a:gd name="connsiteY2" fmla="*/ 314485 h 2627471"/>
                  <a:gd name="connsiteX3" fmla="*/ 2550488 w 2889940"/>
                  <a:gd name="connsiteY3" fmla="*/ 394869 h 2627471"/>
                  <a:gd name="connsiteX4" fmla="*/ 2824318 w 2889940"/>
                  <a:gd name="connsiteY4" fmla="*/ 1215312 h 2627471"/>
                  <a:gd name="connsiteX5" fmla="*/ 1412159 w 2889940"/>
                  <a:gd name="connsiteY5" fmla="*/ 2627471 h 2627471"/>
                  <a:gd name="connsiteX6" fmla="*/ 0 w 2889940"/>
                  <a:gd name="connsiteY6" fmla="*/ 1215312 h 2627471"/>
                  <a:gd name="connsiteX7" fmla="*/ 622608 w 2889940"/>
                  <a:gd name="connsiteY7" fmla="*/ 44328 h 2627471"/>
                  <a:gd name="connsiteX0" fmla="*/ 622608 w 2890034"/>
                  <a:gd name="connsiteY0" fmla="*/ 45414 h 2628557"/>
                  <a:gd name="connsiteX1" fmla="*/ 1611404 w 2890034"/>
                  <a:gd name="connsiteY1" fmla="*/ 254571 h 2628557"/>
                  <a:gd name="connsiteX2" fmla="*/ 2550488 w 2890034"/>
                  <a:gd name="connsiteY2" fmla="*/ 395955 h 2628557"/>
                  <a:gd name="connsiteX3" fmla="*/ 2824318 w 2890034"/>
                  <a:gd name="connsiteY3" fmla="*/ 1216398 h 2628557"/>
                  <a:gd name="connsiteX4" fmla="*/ 1412159 w 2890034"/>
                  <a:gd name="connsiteY4" fmla="*/ 2628557 h 2628557"/>
                  <a:gd name="connsiteX5" fmla="*/ 0 w 2890034"/>
                  <a:gd name="connsiteY5" fmla="*/ 1216398 h 2628557"/>
                  <a:gd name="connsiteX6" fmla="*/ 622608 w 2890034"/>
                  <a:gd name="connsiteY6" fmla="*/ 45414 h 2628557"/>
                  <a:gd name="connsiteX0" fmla="*/ 622608 w 2825835"/>
                  <a:gd name="connsiteY0" fmla="*/ 45414 h 2628557"/>
                  <a:gd name="connsiteX1" fmla="*/ 1611404 w 2825835"/>
                  <a:gd name="connsiteY1" fmla="*/ 254571 h 2628557"/>
                  <a:gd name="connsiteX2" fmla="*/ 2550488 w 2825835"/>
                  <a:gd name="connsiteY2" fmla="*/ 395955 h 2628557"/>
                  <a:gd name="connsiteX3" fmla="*/ 2824318 w 2825835"/>
                  <a:gd name="connsiteY3" fmla="*/ 1216398 h 2628557"/>
                  <a:gd name="connsiteX4" fmla="*/ 1412159 w 2825835"/>
                  <a:gd name="connsiteY4" fmla="*/ 2628557 h 2628557"/>
                  <a:gd name="connsiteX5" fmla="*/ 0 w 2825835"/>
                  <a:gd name="connsiteY5" fmla="*/ 1216398 h 2628557"/>
                  <a:gd name="connsiteX6" fmla="*/ 622608 w 2825835"/>
                  <a:gd name="connsiteY6" fmla="*/ 45414 h 2628557"/>
                  <a:gd name="connsiteX0" fmla="*/ 622608 w 2831364"/>
                  <a:gd name="connsiteY0" fmla="*/ 45414 h 2628557"/>
                  <a:gd name="connsiteX1" fmla="*/ 1611404 w 2831364"/>
                  <a:gd name="connsiteY1" fmla="*/ 254571 h 2628557"/>
                  <a:gd name="connsiteX2" fmla="*/ 2550488 w 2831364"/>
                  <a:gd name="connsiteY2" fmla="*/ 395955 h 2628557"/>
                  <a:gd name="connsiteX3" fmla="*/ 2824318 w 2831364"/>
                  <a:gd name="connsiteY3" fmla="*/ 1216398 h 2628557"/>
                  <a:gd name="connsiteX4" fmla="*/ 1412159 w 2831364"/>
                  <a:gd name="connsiteY4" fmla="*/ 2628557 h 2628557"/>
                  <a:gd name="connsiteX5" fmla="*/ 0 w 2831364"/>
                  <a:gd name="connsiteY5" fmla="*/ 1216398 h 2628557"/>
                  <a:gd name="connsiteX6" fmla="*/ 622608 w 2831364"/>
                  <a:gd name="connsiteY6" fmla="*/ 45414 h 2628557"/>
                  <a:gd name="connsiteX0" fmla="*/ 622608 w 2828668"/>
                  <a:gd name="connsiteY0" fmla="*/ 45414 h 2628557"/>
                  <a:gd name="connsiteX1" fmla="*/ 1611404 w 2828668"/>
                  <a:gd name="connsiteY1" fmla="*/ 254571 h 2628557"/>
                  <a:gd name="connsiteX2" fmla="*/ 2550488 w 2828668"/>
                  <a:gd name="connsiteY2" fmla="*/ 395955 h 2628557"/>
                  <a:gd name="connsiteX3" fmla="*/ 2824318 w 2828668"/>
                  <a:gd name="connsiteY3" fmla="*/ 1216398 h 2628557"/>
                  <a:gd name="connsiteX4" fmla="*/ 1412159 w 2828668"/>
                  <a:gd name="connsiteY4" fmla="*/ 2628557 h 2628557"/>
                  <a:gd name="connsiteX5" fmla="*/ 0 w 2828668"/>
                  <a:gd name="connsiteY5" fmla="*/ 1216398 h 2628557"/>
                  <a:gd name="connsiteX6" fmla="*/ 622608 w 2828668"/>
                  <a:gd name="connsiteY6" fmla="*/ 45414 h 2628557"/>
                  <a:gd name="connsiteX0" fmla="*/ 622608 w 2828668"/>
                  <a:gd name="connsiteY0" fmla="*/ 45414 h 2628557"/>
                  <a:gd name="connsiteX1" fmla="*/ 1611404 w 2828668"/>
                  <a:gd name="connsiteY1" fmla="*/ 254571 h 2628557"/>
                  <a:gd name="connsiteX2" fmla="*/ 2550488 w 2828668"/>
                  <a:gd name="connsiteY2" fmla="*/ 395955 h 2628557"/>
                  <a:gd name="connsiteX3" fmla="*/ 2824318 w 2828668"/>
                  <a:gd name="connsiteY3" fmla="*/ 1216398 h 2628557"/>
                  <a:gd name="connsiteX4" fmla="*/ 1412159 w 2828668"/>
                  <a:gd name="connsiteY4" fmla="*/ 2628557 h 2628557"/>
                  <a:gd name="connsiteX5" fmla="*/ 0 w 2828668"/>
                  <a:gd name="connsiteY5" fmla="*/ 1216398 h 2628557"/>
                  <a:gd name="connsiteX6" fmla="*/ 622608 w 2828668"/>
                  <a:gd name="connsiteY6" fmla="*/ 45414 h 2628557"/>
                  <a:gd name="connsiteX0" fmla="*/ 622608 w 2828668"/>
                  <a:gd name="connsiteY0" fmla="*/ 40000 h 2623143"/>
                  <a:gd name="connsiteX1" fmla="*/ 1611404 w 2828668"/>
                  <a:gd name="connsiteY1" fmla="*/ 307523 h 2623143"/>
                  <a:gd name="connsiteX2" fmla="*/ 2550488 w 2828668"/>
                  <a:gd name="connsiteY2" fmla="*/ 390541 h 2623143"/>
                  <a:gd name="connsiteX3" fmla="*/ 2824318 w 2828668"/>
                  <a:gd name="connsiteY3" fmla="*/ 1210984 h 2623143"/>
                  <a:gd name="connsiteX4" fmla="*/ 1412159 w 2828668"/>
                  <a:gd name="connsiteY4" fmla="*/ 2623143 h 2623143"/>
                  <a:gd name="connsiteX5" fmla="*/ 0 w 2828668"/>
                  <a:gd name="connsiteY5" fmla="*/ 1210984 h 2623143"/>
                  <a:gd name="connsiteX6" fmla="*/ 622608 w 2828668"/>
                  <a:gd name="connsiteY6" fmla="*/ 40000 h 2623143"/>
                  <a:gd name="connsiteX0" fmla="*/ 622608 w 2828668"/>
                  <a:gd name="connsiteY0" fmla="*/ 41537 h 2624680"/>
                  <a:gd name="connsiteX1" fmla="*/ 1611404 w 2828668"/>
                  <a:gd name="connsiteY1" fmla="*/ 309060 h 2624680"/>
                  <a:gd name="connsiteX2" fmla="*/ 2550488 w 2828668"/>
                  <a:gd name="connsiteY2" fmla="*/ 392078 h 2624680"/>
                  <a:gd name="connsiteX3" fmla="*/ 2824318 w 2828668"/>
                  <a:gd name="connsiteY3" fmla="*/ 1212521 h 2624680"/>
                  <a:gd name="connsiteX4" fmla="*/ 1412159 w 2828668"/>
                  <a:gd name="connsiteY4" fmla="*/ 2624680 h 2624680"/>
                  <a:gd name="connsiteX5" fmla="*/ 0 w 2828668"/>
                  <a:gd name="connsiteY5" fmla="*/ 1212521 h 2624680"/>
                  <a:gd name="connsiteX6" fmla="*/ 622608 w 2828668"/>
                  <a:gd name="connsiteY6" fmla="*/ 41537 h 2624680"/>
                  <a:gd name="connsiteX0" fmla="*/ 622608 w 2828668"/>
                  <a:gd name="connsiteY0" fmla="*/ 41537 h 2624680"/>
                  <a:gd name="connsiteX1" fmla="*/ 1611404 w 2828668"/>
                  <a:gd name="connsiteY1" fmla="*/ 309060 h 2624680"/>
                  <a:gd name="connsiteX2" fmla="*/ 2550488 w 2828668"/>
                  <a:gd name="connsiteY2" fmla="*/ 392078 h 2624680"/>
                  <a:gd name="connsiteX3" fmla="*/ 2824318 w 2828668"/>
                  <a:gd name="connsiteY3" fmla="*/ 1212521 h 2624680"/>
                  <a:gd name="connsiteX4" fmla="*/ 1412159 w 2828668"/>
                  <a:gd name="connsiteY4" fmla="*/ 2624680 h 2624680"/>
                  <a:gd name="connsiteX5" fmla="*/ 0 w 2828668"/>
                  <a:gd name="connsiteY5" fmla="*/ 1212521 h 2624680"/>
                  <a:gd name="connsiteX6" fmla="*/ 622608 w 2828668"/>
                  <a:gd name="connsiteY6" fmla="*/ 41537 h 2624680"/>
                  <a:gd name="connsiteX0" fmla="*/ 622608 w 2828668"/>
                  <a:gd name="connsiteY0" fmla="*/ 40000 h 2623143"/>
                  <a:gd name="connsiteX1" fmla="*/ 1611404 w 2828668"/>
                  <a:gd name="connsiteY1" fmla="*/ 307523 h 2623143"/>
                  <a:gd name="connsiteX2" fmla="*/ 2550488 w 2828668"/>
                  <a:gd name="connsiteY2" fmla="*/ 390541 h 2623143"/>
                  <a:gd name="connsiteX3" fmla="*/ 2824318 w 2828668"/>
                  <a:gd name="connsiteY3" fmla="*/ 1210984 h 2623143"/>
                  <a:gd name="connsiteX4" fmla="*/ 1412159 w 2828668"/>
                  <a:gd name="connsiteY4" fmla="*/ 2623143 h 2623143"/>
                  <a:gd name="connsiteX5" fmla="*/ 0 w 2828668"/>
                  <a:gd name="connsiteY5" fmla="*/ 1210984 h 2623143"/>
                  <a:gd name="connsiteX6" fmla="*/ 622608 w 2828668"/>
                  <a:gd name="connsiteY6" fmla="*/ 40000 h 2623143"/>
                  <a:gd name="connsiteX0" fmla="*/ 700429 w 2828668"/>
                  <a:gd name="connsiteY0" fmla="*/ 40684 h 2614100"/>
                  <a:gd name="connsiteX1" fmla="*/ 1611404 w 2828668"/>
                  <a:gd name="connsiteY1" fmla="*/ 298480 h 2614100"/>
                  <a:gd name="connsiteX2" fmla="*/ 2550488 w 2828668"/>
                  <a:gd name="connsiteY2" fmla="*/ 381498 h 2614100"/>
                  <a:gd name="connsiteX3" fmla="*/ 2824318 w 2828668"/>
                  <a:gd name="connsiteY3" fmla="*/ 1201941 h 2614100"/>
                  <a:gd name="connsiteX4" fmla="*/ 1412159 w 2828668"/>
                  <a:gd name="connsiteY4" fmla="*/ 2614100 h 2614100"/>
                  <a:gd name="connsiteX5" fmla="*/ 0 w 2828668"/>
                  <a:gd name="connsiteY5" fmla="*/ 1201941 h 2614100"/>
                  <a:gd name="connsiteX6" fmla="*/ 700429 w 2828668"/>
                  <a:gd name="connsiteY6" fmla="*/ 40684 h 2614100"/>
                  <a:gd name="connsiteX0" fmla="*/ 700429 w 2828668"/>
                  <a:gd name="connsiteY0" fmla="*/ 40684 h 2614100"/>
                  <a:gd name="connsiteX1" fmla="*/ 1611404 w 2828668"/>
                  <a:gd name="connsiteY1" fmla="*/ 298480 h 2614100"/>
                  <a:gd name="connsiteX2" fmla="*/ 2550488 w 2828668"/>
                  <a:gd name="connsiteY2" fmla="*/ 381498 h 2614100"/>
                  <a:gd name="connsiteX3" fmla="*/ 2824318 w 2828668"/>
                  <a:gd name="connsiteY3" fmla="*/ 1201941 h 2614100"/>
                  <a:gd name="connsiteX4" fmla="*/ 1412159 w 2828668"/>
                  <a:gd name="connsiteY4" fmla="*/ 2614100 h 2614100"/>
                  <a:gd name="connsiteX5" fmla="*/ 0 w 2828668"/>
                  <a:gd name="connsiteY5" fmla="*/ 1201941 h 2614100"/>
                  <a:gd name="connsiteX6" fmla="*/ 700429 w 2828668"/>
                  <a:gd name="connsiteY6" fmla="*/ 40684 h 2614100"/>
                  <a:gd name="connsiteX0" fmla="*/ 700429 w 2828668"/>
                  <a:gd name="connsiteY0" fmla="*/ 58876 h 2632292"/>
                  <a:gd name="connsiteX1" fmla="*/ 1611404 w 2828668"/>
                  <a:gd name="connsiteY1" fmla="*/ 316672 h 2632292"/>
                  <a:gd name="connsiteX2" fmla="*/ 2550488 w 2828668"/>
                  <a:gd name="connsiteY2" fmla="*/ 399690 h 2632292"/>
                  <a:gd name="connsiteX3" fmla="*/ 2824318 w 2828668"/>
                  <a:gd name="connsiteY3" fmla="*/ 1220133 h 2632292"/>
                  <a:gd name="connsiteX4" fmla="*/ 1412159 w 2828668"/>
                  <a:gd name="connsiteY4" fmla="*/ 2632292 h 2632292"/>
                  <a:gd name="connsiteX5" fmla="*/ 0 w 2828668"/>
                  <a:gd name="connsiteY5" fmla="*/ 1220133 h 2632292"/>
                  <a:gd name="connsiteX6" fmla="*/ 700429 w 2828668"/>
                  <a:gd name="connsiteY6" fmla="*/ 58876 h 2632292"/>
                  <a:gd name="connsiteX0" fmla="*/ 700429 w 2828668"/>
                  <a:gd name="connsiteY0" fmla="*/ 62842 h 2636258"/>
                  <a:gd name="connsiteX1" fmla="*/ 1611404 w 2828668"/>
                  <a:gd name="connsiteY1" fmla="*/ 320638 h 2636258"/>
                  <a:gd name="connsiteX2" fmla="*/ 2550488 w 2828668"/>
                  <a:gd name="connsiteY2" fmla="*/ 403656 h 2636258"/>
                  <a:gd name="connsiteX3" fmla="*/ 2824318 w 2828668"/>
                  <a:gd name="connsiteY3" fmla="*/ 1224099 h 2636258"/>
                  <a:gd name="connsiteX4" fmla="*/ 1412159 w 2828668"/>
                  <a:gd name="connsiteY4" fmla="*/ 2636258 h 2636258"/>
                  <a:gd name="connsiteX5" fmla="*/ 0 w 2828668"/>
                  <a:gd name="connsiteY5" fmla="*/ 1224099 h 2636258"/>
                  <a:gd name="connsiteX6" fmla="*/ 700429 w 2828668"/>
                  <a:gd name="connsiteY6" fmla="*/ 62842 h 2636258"/>
                  <a:gd name="connsiteX0" fmla="*/ 700429 w 2828668"/>
                  <a:gd name="connsiteY0" fmla="*/ 69115 h 2642531"/>
                  <a:gd name="connsiteX1" fmla="*/ 1591949 w 2828668"/>
                  <a:gd name="connsiteY1" fmla="*/ 278273 h 2642531"/>
                  <a:gd name="connsiteX2" fmla="*/ 2550488 w 2828668"/>
                  <a:gd name="connsiteY2" fmla="*/ 409929 h 2642531"/>
                  <a:gd name="connsiteX3" fmla="*/ 2824318 w 2828668"/>
                  <a:gd name="connsiteY3" fmla="*/ 1230372 h 2642531"/>
                  <a:gd name="connsiteX4" fmla="*/ 1412159 w 2828668"/>
                  <a:gd name="connsiteY4" fmla="*/ 2642531 h 2642531"/>
                  <a:gd name="connsiteX5" fmla="*/ 0 w 2828668"/>
                  <a:gd name="connsiteY5" fmla="*/ 1230372 h 2642531"/>
                  <a:gd name="connsiteX6" fmla="*/ 700429 w 2828668"/>
                  <a:gd name="connsiteY6" fmla="*/ 69115 h 264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8668" h="2642531">
                    <a:moveTo>
                      <a:pt x="700429" y="69115"/>
                    </a:moveTo>
                    <a:cubicBezTo>
                      <a:pt x="1280281" y="-139827"/>
                      <a:pt x="1186329" y="182560"/>
                      <a:pt x="1591949" y="278273"/>
                    </a:cubicBezTo>
                    <a:cubicBezTo>
                      <a:pt x="1997569" y="373986"/>
                      <a:pt x="2085689" y="113438"/>
                      <a:pt x="2550488" y="409929"/>
                    </a:cubicBezTo>
                    <a:cubicBezTo>
                      <a:pt x="2752640" y="570233"/>
                      <a:pt x="2851209" y="775394"/>
                      <a:pt x="2824318" y="1230372"/>
                    </a:cubicBezTo>
                    <a:cubicBezTo>
                      <a:pt x="2775199" y="2061427"/>
                      <a:pt x="2192073" y="2642531"/>
                      <a:pt x="1412159" y="2642531"/>
                    </a:cubicBezTo>
                    <a:cubicBezTo>
                      <a:pt x="632245" y="2642531"/>
                      <a:pt x="0" y="2010286"/>
                      <a:pt x="0" y="1230372"/>
                    </a:cubicBezTo>
                    <a:cubicBezTo>
                      <a:pt x="0" y="742926"/>
                      <a:pt x="217788" y="303435"/>
                      <a:pt x="700429" y="69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71">
                <a:extLst>
                  <a:ext uri="{FF2B5EF4-FFF2-40B4-BE49-F238E27FC236}">
                    <a16:creationId xmlns:a16="http://schemas.microsoft.com/office/drawing/2014/main" id="{8C9BE2A5-3DA4-4C0D-B952-B02DF27BA503}"/>
                  </a:ext>
                </a:extLst>
              </p:cNvPr>
              <p:cNvSpPr/>
              <p:nvPr/>
            </p:nvSpPr>
            <p:spPr>
              <a:xfrm rot="15300000" flipH="1">
                <a:off x="4697268" y="953004"/>
                <a:ext cx="2262873" cy="2437350"/>
              </a:xfrm>
              <a:custGeom>
                <a:avLst/>
                <a:gdLst>
                  <a:gd name="connsiteX0" fmla="*/ 18398 w 2152544"/>
                  <a:gd name="connsiteY0" fmla="*/ 2085292 h 2318514"/>
                  <a:gd name="connsiteX1" fmla="*/ 346522 w 2152544"/>
                  <a:gd name="connsiteY1" fmla="*/ 2116479 h 2318514"/>
                  <a:gd name="connsiteX2" fmla="*/ 746650 w 2152544"/>
                  <a:gd name="connsiteY2" fmla="*/ 695365 h 2318514"/>
                  <a:gd name="connsiteX3" fmla="*/ 2106464 w 2152544"/>
                  <a:gd name="connsiteY3" fmla="*/ 160079 h 2318514"/>
                  <a:gd name="connsiteX4" fmla="*/ 2152544 w 2152544"/>
                  <a:gd name="connsiteY4" fmla="*/ 155773 h 2318514"/>
                  <a:gd name="connsiteX5" fmla="*/ 2110805 w 2152544"/>
                  <a:gd name="connsiteY5" fmla="*/ 0 h 2318514"/>
                  <a:gd name="connsiteX6" fmla="*/ 2000422 w 2152544"/>
                  <a:gd name="connsiteY6" fmla="*/ 2084 h 2318514"/>
                  <a:gd name="connsiteX7" fmla="*/ 557372 w 2152544"/>
                  <a:gd name="connsiteY7" fmla="*/ 530750 h 2318514"/>
                  <a:gd name="connsiteX8" fmla="*/ 18398 w 2152544"/>
                  <a:gd name="connsiteY8" fmla="*/ 2085292 h 231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2544" h="2318514">
                    <a:moveTo>
                      <a:pt x="18398" y="2085292"/>
                    </a:moveTo>
                    <a:cubicBezTo>
                      <a:pt x="132841" y="2454215"/>
                      <a:pt x="372442" y="2323705"/>
                      <a:pt x="346522" y="2116479"/>
                    </a:cubicBezTo>
                    <a:cubicBezTo>
                      <a:pt x="242056" y="1512450"/>
                      <a:pt x="474156" y="950854"/>
                      <a:pt x="746650" y="695365"/>
                    </a:cubicBezTo>
                    <a:cubicBezTo>
                      <a:pt x="985082" y="471813"/>
                      <a:pt x="1665240" y="214502"/>
                      <a:pt x="2106464" y="160079"/>
                    </a:cubicBezTo>
                    <a:lnTo>
                      <a:pt x="2152544" y="155773"/>
                    </a:lnTo>
                    <a:lnTo>
                      <a:pt x="2110805" y="0"/>
                    </a:lnTo>
                    <a:lnTo>
                      <a:pt x="2000422" y="2084"/>
                    </a:lnTo>
                    <a:cubicBezTo>
                      <a:pt x="1446152" y="35321"/>
                      <a:pt x="880854" y="226300"/>
                      <a:pt x="557372" y="530750"/>
                    </a:cubicBezTo>
                    <a:cubicBezTo>
                      <a:pt x="187679" y="878694"/>
                      <a:pt x="-73108" y="1571513"/>
                      <a:pt x="18398" y="208529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자유형: 도형 72">
                <a:extLst>
                  <a:ext uri="{FF2B5EF4-FFF2-40B4-BE49-F238E27FC236}">
                    <a16:creationId xmlns:a16="http://schemas.microsoft.com/office/drawing/2014/main" id="{7933C3D4-14E0-469A-9CC7-57C567E37F30}"/>
                  </a:ext>
                </a:extLst>
              </p:cNvPr>
              <p:cNvSpPr/>
              <p:nvPr/>
            </p:nvSpPr>
            <p:spPr>
              <a:xfrm rot="20281495">
                <a:off x="5538768" y="3059101"/>
                <a:ext cx="2613462" cy="2642532"/>
              </a:xfrm>
              <a:custGeom>
                <a:avLst/>
                <a:gdLst>
                  <a:gd name="connsiteX0" fmla="*/ 2177283 w 2613462"/>
                  <a:gd name="connsiteY0" fmla="*/ 323073 h 2642532"/>
                  <a:gd name="connsiteX1" fmla="*/ 2335282 w 2613462"/>
                  <a:gd name="connsiteY1" fmla="*/ 409930 h 2642532"/>
                  <a:gd name="connsiteX2" fmla="*/ 2609112 w 2613462"/>
                  <a:gd name="connsiteY2" fmla="*/ 1230373 h 2642532"/>
                  <a:gd name="connsiteX3" fmla="*/ 1196953 w 2613462"/>
                  <a:gd name="connsiteY3" fmla="*/ 2642532 h 2642532"/>
                  <a:gd name="connsiteX4" fmla="*/ 25969 w 2613462"/>
                  <a:gd name="connsiteY4" fmla="*/ 2019925 h 2642532"/>
                  <a:gd name="connsiteX5" fmla="*/ 0 w 2613462"/>
                  <a:gd name="connsiteY5" fmla="*/ 1977178 h 2642532"/>
                  <a:gd name="connsiteX6" fmla="*/ 52970 w 2613462"/>
                  <a:gd name="connsiteY6" fmla="*/ 1957707 h 2642532"/>
                  <a:gd name="connsiteX7" fmla="*/ 878304 w 2613462"/>
                  <a:gd name="connsiteY7" fmla="*/ 1131700 h 2642532"/>
                  <a:gd name="connsiteX8" fmla="*/ 934359 w 2613462"/>
                  <a:gd name="connsiteY8" fmla="*/ 219950 h 2642532"/>
                  <a:gd name="connsiteX9" fmla="*/ 757798 w 2613462"/>
                  <a:gd name="connsiteY9" fmla="*/ 18822 h 2642532"/>
                  <a:gd name="connsiteX10" fmla="*/ 738979 w 2613462"/>
                  <a:gd name="connsiteY10" fmla="*/ 4034 h 2642532"/>
                  <a:gd name="connsiteX11" fmla="*/ 748059 w 2613462"/>
                  <a:gd name="connsiteY11" fmla="*/ 2628 h 2642532"/>
                  <a:gd name="connsiteX12" fmla="*/ 1376743 w 2613462"/>
                  <a:gd name="connsiteY12" fmla="*/ 278274 h 2642532"/>
                  <a:gd name="connsiteX13" fmla="*/ 2177283 w 2613462"/>
                  <a:gd name="connsiteY13" fmla="*/ 323073 h 264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13462" h="2642532">
                    <a:moveTo>
                      <a:pt x="2177283" y="323073"/>
                    </a:moveTo>
                    <a:cubicBezTo>
                      <a:pt x="2224968" y="344511"/>
                      <a:pt x="2277182" y="372869"/>
                      <a:pt x="2335282" y="409930"/>
                    </a:cubicBezTo>
                    <a:cubicBezTo>
                      <a:pt x="2537434" y="570234"/>
                      <a:pt x="2636003" y="775395"/>
                      <a:pt x="2609112" y="1230373"/>
                    </a:cubicBezTo>
                    <a:cubicBezTo>
                      <a:pt x="2559993" y="2061428"/>
                      <a:pt x="1976867" y="2642532"/>
                      <a:pt x="1196953" y="2642532"/>
                    </a:cubicBezTo>
                    <a:cubicBezTo>
                      <a:pt x="709507" y="2642532"/>
                      <a:pt x="279744" y="2395561"/>
                      <a:pt x="25969" y="2019925"/>
                    </a:cubicBezTo>
                    <a:lnTo>
                      <a:pt x="0" y="1977178"/>
                    </a:lnTo>
                    <a:lnTo>
                      <a:pt x="52970" y="1957707"/>
                    </a:lnTo>
                    <a:cubicBezTo>
                      <a:pt x="395707" y="1812253"/>
                      <a:pt x="690033" y="1528956"/>
                      <a:pt x="878304" y="1131700"/>
                    </a:cubicBezTo>
                    <a:cubicBezTo>
                      <a:pt x="1084449" y="696728"/>
                      <a:pt x="1068992" y="456841"/>
                      <a:pt x="934359" y="219950"/>
                    </a:cubicBezTo>
                    <a:cubicBezTo>
                      <a:pt x="870975" y="131062"/>
                      <a:pt x="812823" y="66588"/>
                      <a:pt x="757798" y="18822"/>
                    </a:cubicBezTo>
                    <a:lnTo>
                      <a:pt x="738979" y="4034"/>
                    </a:lnTo>
                    <a:lnTo>
                      <a:pt x="748059" y="2628"/>
                    </a:lnTo>
                    <a:cubicBezTo>
                      <a:pt x="1047406" y="-26900"/>
                      <a:pt x="1047177" y="200507"/>
                      <a:pt x="1376743" y="278274"/>
                    </a:cubicBezTo>
                    <a:cubicBezTo>
                      <a:pt x="1731660" y="362023"/>
                      <a:pt x="1843492" y="173009"/>
                      <a:pt x="2177283" y="323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: 도형 73">
                <a:extLst>
                  <a:ext uri="{FF2B5EF4-FFF2-40B4-BE49-F238E27FC236}">
                    <a16:creationId xmlns:a16="http://schemas.microsoft.com/office/drawing/2014/main" id="{9881ABE5-35E6-4BF0-896B-AF9C985ACDE8}"/>
                  </a:ext>
                </a:extLst>
              </p:cNvPr>
              <p:cNvSpPr/>
              <p:nvPr/>
            </p:nvSpPr>
            <p:spPr>
              <a:xfrm rot="12600000" flipH="1">
                <a:off x="5404406" y="1307417"/>
                <a:ext cx="1728031" cy="1861269"/>
              </a:xfrm>
              <a:custGeom>
                <a:avLst/>
                <a:gdLst>
                  <a:gd name="connsiteX0" fmla="*/ 18398 w 2152544"/>
                  <a:gd name="connsiteY0" fmla="*/ 2085292 h 2318514"/>
                  <a:gd name="connsiteX1" fmla="*/ 346522 w 2152544"/>
                  <a:gd name="connsiteY1" fmla="*/ 2116479 h 2318514"/>
                  <a:gd name="connsiteX2" fmla="*/ 746650 w 2152544"/>
                  <a:gd name="connsiteY2" fmla="*/ 695365 h 2318514"/>
                  <a:gd name="connsiteX3" fmla="*/ 2106464 w 2152544"/>
                  <a:gd name="connsiteY3" fmla="*/ 160079 h 2318514"/>
                  <a:gd name="connsiteX4" fmla="*/ 2152544 w 2152544"/>
                  <a:gd name="connsiteY4" fmla="*/ 155773 h 2318514"/>
                  <a:gd name="connsiteX5" fmla="*/ 2110805 w 2152544"/>
                  <a:gd name="connsiteY5" fmla="*/ 0 h 2318514"/>
                  <a:gd name="connsiteX6" fmla="*/ 2000422 w 2152544"/>
                  <a:gd name="connsiteY6" fmla="*/ 2084 h 2318514"/>
                  <a:gd name="connsiteX7" fmla="*/ 557372 w 2152544"/>
                  <a:gd name="connsiteY7" fmla="*/ 530750 h 2318514"/>
                  <a:gd name="connsiteX8" fmla="*/ 18398 w 2152544"/>
                  <a:gd name="connsiteY8" fmla="*/ 2085292 h 231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2544" h="2318514">
                    <a:moveTo>
                      <a:pt x="18398" y="2085292"/>
                    </a:moveTo>
                    <a:cubicBezTo>
                      <a:pt x="132841" y="2454215"/>
                      <a:pt x="372442" y="2323705"/>
                      <a:pt x="346522" y="2116479"/>
                    </a:cubicBezTo>
                    <a:cubicBezTo>
                      <a:pt x="242056" y="1512450"/>
                      <a:pt x="474156" y="950854"/>
                      <a:pt x="746650" y="695365"/>
                    </a:cubicBezTo>
                    <a:cubicBezTo>
                      <a:pt x="985082" y="471813"/>
                      <a:pt x="1665240" y="214502"/>
                      <a:pt x="2106464" y="160079"/>
                    </a:cubicBezTo>
                    <a:lnTo>
                      <a:pt x="2152544" y="155773"/>
                    </a:lnTo>
                    <a:lnTo>
                      <a:pt x="2110805" y="0"/>
                    </a:lnTo>
                    <a:lnTo>
                      <a:pt x="2000422" y="2084"/>
                    </a:lnTo>
                    <a:cubicBezTo>
                      <a:pt x="1446152" y="35321"/>
                      <a:pt x="880854" y="226300"/>
                      <a:pt x="557372" y="530750"/>
                    </a:cubicBezTo>
                    <a:cubicBezTo>
                      <a:pt x="187679" y="878694"/>
                      <a:pt x="-73108" y="1571513"/>
                      <a:pt x="18398" y="208529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Teardrop 3">
                <a:extLst>
                  <a:ext uri="{FF2B5EF4-FFF2-40B4-BE49-F238E27FC236}">
                    <a16:creationId xmlns:a16="http://schemas.microsoft.com/office/drawing/2014/main" id="{484663AE-EE4D-4793-9D81-D44CC352DEEF}"/>
                  </a:ext>
                </a:extLst>
              </p:cNvPr>
              <p:cNvSpPr/>
              <p:nvPr/>
            </p:nvSpPr>
            <p:spPr>
              <a:xfrm rot="20810195" flipH="1">
                <a:off x="3922253" y="428041"/>
                <a:ext cx="1852466" cy="1002062"/>
              </a:xfrm>
              <a:custGeom>
                <a:avLst/>
                <a:gdLst/>
                <a:ahLst/>
                <a:cxnLst/>
                <a:rect l="l" t="t" r="r" b="b"/>
                <a:pathLst>
                  <a:path w="1490464" h="1490465">
                    <a:moveTo>
                      <a:pt x="745232" y="0"/>
                    </a:moveTo>
                    <a:lnTo>
                      <a:pt x="1490464" y="0"/>
                    </a:lnTo>
                    <a:lnTo>
                      <a:pt x="1490464" y="745232"/>
                    </a:lnTo>
                    <a:lnTo>
                      <a:pt x="1490464" y="745233"/>
                    </a:lnTo>
                    <a:lnTo>
                      <a:pt x="1490464" y="745233"/>
                    </a:lnTo>
                    <a:cubicBezTo>
                      <a:pt x="1490464" y="1156813"/>
                      <a:pt x="1156812" y="1490465"/>
                      <a:pt x="745232" y="1490465"/>
                    </a:cubicBezTo>
                    <a:lnTo>
                      <a:pt x="0" y="1490465"/>
                    </a:lnTo>
                    <a:lnTo>
                      <a:pt x="0" y="745233"/>
                    </a:lnTo>
                    <a:lnTo>
                      <a:pt x="0" y="745233"/>
                    </a:lnTo>
                    <a:cubicBezTo>
                      <a:pt x="0" y="333652"/>
                      <a:pt x="333652" y="0"/>
                      <a:pt x="7452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ADBC39B-5748-4C9F-8149-0C67224D1082}"/>
              </a:ext>
            </a:extLst>
          </p:cNvPr>
          <p:cNvGrpSpPr/>
          <p:nvPr/>
        </p:nvGrpSpPr>
        <p:grpSpPr>
          <a:xfrm>
            <a:off x="7486679" y="2917177"/>
            <a:ext cx="4023802" cy="1009902"/>
            <a:chOff x="7549869" y="5539892"/>
            <a:chExt cx="4023802" cy="1009902"/>
          </a:xfrm>
        </p:grpSpPr>
        <p:grpSp>
          <p:nvGrpSpPr>
            <p:cNvPr id="102" name="그룹 52">
              <a:extLst>
                <a:ext uri="{FF2B5EF4-FFF2-40B4-BE49-F238E27FC236}">
                  <a16:creationId xmlns:a16="http://schemas.microsoft.com/office/drawing/2014/main" id="{5EB8239E-698D-4A6D-80CF-7288400171D6}"/>
                </a:ext>
              </a:extLst>
            </p:cNvPr>
            <p:cNvGrpSpPr/>
            <p:nvPr/>
          </p:nvGrpSpPr>
          <p:grpSpPr>
            <a:xfrm>
              <a:off x="8545863" y="5662030"/>
              <a:ext cx="829216" cy="865743"/>
              <a:chOff x="-2765399" y="4983810"/>
              <a:chExt cx="2559184" cy="2671920"/>
            </a:xfrm>
            <a:solidFill>
              <a:schemeClr val="accent1"/>
            </a:solidFill>
          </p:grpSpPr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4F72E287-CE25-4783-840E-D0676B81EEB0}"/>
                  </a:ext>
                </a:extLst>
              </p:cNvPr>
              <p:cNvSpPr/>
              <p:nvPr/>
            </p:nvSpPr>
            <p:spPr>
              <a:xfrm rot="2641289">
                <a:off x="-1645446" y="4983810"/>
                <a:ext cx="1439231" cy="1391912"/>
              </a:xfrm>
              <a:custGeom>
                <a:avLst/>
                <a:gdLst/>
                <a:ahLst/>
                <a:cxnLst/>
                <a:rect l="l" t="t" r="r" b="b"/>
                <a:pathLst>
                  <a:path w="4563041" h="4413028">
                    <a:moveTo>
                      <a:pt x="1658854" y="700255"/>
                    </a:moveTo>
                    <a:cubicBezTo>
                      <a:pt x="1197696" y="1371211"/>
                      <a:pt x="1496559" y="2059981"/>
                      <a:pt x="1623229" y="2469679"/>
                    </a:cubicBezTo>
                    <a:cubicBezTo>
                      <a:pt x="1245198" y="2398427"/>
                      <a:pt x="843415" y="2327174"/>
                      <a:pt x="465384" y="1964977"/>
                    </a:cubicBezTo>
                    <a:cubicBezTo>
                      <a:pt x="774143" y="2501345"/>
                      <a:pt x="1255093" y="2515201"/>
                      <a:pt x="1587603" y="2594369"/>
                    </a:cubicBezTo>
                    <a:cubicBezTo>
                      <a:pt x="1409473" y="3039693"/>
                      <a:pt x="1563852" y="3455330"/>
                      <a:pt x="1730106" y="3859091"/>
                    </a:cubicBezTo>
                    <a:cubicBezTo>
                      <a:pt x="1595519" y="3465226"/>
                      <a:pt x="1544059" y="2970421"/>
                      <a:pt x="1736043" y="2600307"/>
                    </a:cubicBezTo>
                    <a:cubicBezTo>
                      <a:pt x="2044802" y="3130738"/>
                      <a:pt x="2810761" y="3298972"/>
                      <a:pt x="3339213" y="3354390"/>
                    </a:cubicBezTo>
                    <a:cubicBezTo>
                      <a:pt x="2751385" y="3245533"/>
                      <a:pt x="2092304" y="2952608"/>
                      <a:pt x="1825109" y="2511242"/>
                    </a:cubicBezTo>
                    <a:lnTo>
                      <a:pt x="3612345" y="1383086"/>
                    </a:lnTo>
                    <a:lnTo>
                      <a:pt x="1736044" y="2434053"/>
                    </a:lnTo>
                    <a:cubicBezTo>
                      <a:pt x="1411452" y="1798723"/>
                      <a:pt x="1419368" y="1199019"/>
                      <a:pt x="1658854" y="700255"/>
                    </a:cubicBezTo>
                    <a:close/>
                    <a:moveTo>
                      <a:pt x="2233909" y="0"/>
                    </a:moveTo>
                    <a:cubicBezTo>
                      <a:pt x="2467233" y="1806805"/>
                      <a:pt x="2077102" y="1155417"/>
                      <a:pt x="1882914" y="1893443"/>
                    </a:cubicBezTo>
                    <a:cubicBezTo>
                      <a:pt x="2512642" y="1924327"/>
                      <a:pt x="2322974" y="945807"/>
                      <a:pt x="2887388" y="733246"/>
                    </a:cubicBezTo>
                    <a:cubicBezTo>
                      <a:pt x="2830028" y="877206"/>
                      <a:pt x="2808293" y="1015229"/>
                      <a:pt x="2816247" y="1135439"/>
                    </a:cubicBezTo>
                    <a:cubicBezTo>
                      <a:pt x="3129337" y="625471"/>
                      <a:pt x="3460241" y="928965"/>
                      <a:pt x="4563041" y="810883"/>
                    </a:cubicBezTo>
                    <a:cubicBezTo>
                      <a:pt x="3889322" y="1343144"/>
                      <a:pt x="4278444" y="2112912"/>
                      <a:pt x="3343467" y="2140472"/>
                    </a:cubicBezTo>
                    <a:cubicBezTo>
                      <a:pt x="3501618" y="2209483"/>
                      <a:pt x="3618205" y="2266620"/>
                      <a:pt x="3829795" y="2311880"/>
                    </a:cubicBezTo>
                    <a:cubicBezTo>
                      <a:pt x="3569732" y="2557453"/>
                      <a:pt x="3262169" y="2512080"/>
                      <a:pt x="2622097" y="2389517"/>
                    </a:cubicBezTo>
                    <a:cubicBezTo>
                      <a:pt x="2509767" y="2369650"/>
                      <a:pt x="2397436" y="2415097"/>
                      <a:pt x="2302920" y="2579299"/>
                    </a:cubicBezTo>
                    <a:cubicBezTo>
                      <a:pt x="2487884" y="2842647"/>
                      <a:pt x="3266614" y="2209409"/>
                      <a:pt x="4140346" y="3262466"/>
                    </a:cubicBezTo>
                    <a:cubicBezTo>
                      <a:pt x="3752157" y="3403364"/>
                      <a:pt x="3785543" y="4007399"/>
                      <a:pt x="2975780" y="3631721"/>
                    </a:cubicBezTo>
                    <a:cubicBezTo>
                      <a:pt x="2895976" y="3835245"/>
                      <a:pt x="3071493" y="3943766"/>
                      <a:pt x="3217320" y="4028536"/>
                    </a:cubicBezTo>
                    <a:cubicBezTo>
                      <a:pt x="2958527" y="3996906"/>
                      <a:pt x="2693797" y="4250284"/>
                      <a:pt x="2440942" y="3933646"/>
                    </a:cubicBezTo>
                    <a:cubicBezTo>
                      <a:pt x="2297169" y="3720861"/>
                      <a:pt x="2384964" y="3258694"/>
                      <a:pt x="2009622" y="3295291"/>
                    </a:cubicBezTo>
                    <a:cubicBezTo>
                      <a:pt x="1754582" y="3405624"/>
                      <a:pt x="1937083" y="3548389"/>
                      <a:pt x="2121990" y="3770304"/>
                    </a:cubicBezTo>
                    <a:cubicBezTo>
                      <a:pt x="2200019" y="3867528"/>
                      <a:pt x="2192774" y="4111028"/>
                      <a:pt x="2299671" y="4413028"/>
                    </a:cubicBezTo>
                    <a:lnTo>
                      <a:pt x="1837093" y="4270076"/>
                    </a:lnTo>
                    <a:cubicBezTo>
                      <a:pt x="1555484" y="4205994"/>
                      <a:pt x="982929" y="3963783"/>
                      <a:pt x="974452" y="3490002"/>
                    </a:cubicBezTo>
                    <a:cubicBezTo>
                      <a:pt x="982406" y="3259218"/>
                      <a:pt x="1376307" y="3123434"/>
                      <a:pt x="1336761" y="2803585"/>
                    </a:cubicBezTo>
                    <a:cubicBezTo>
                      <a:pt x="985954" y="3102746"/>
                      <a:pt x="688585" y="3247528"/>
                      <a:pt x="284339" y="3416061"/>
                    </a:cubicBezTo>
                    <a:lnTo>
                      <a:pt x="90189" y="3296411"/>
                    </a:lnTo>
                    <a:cubicBezTo>
                      <a:pt x="514191" y="3104128"/>
                      <a:pt x="837251" y="3048411"/>
                      <a:pt x="1219689" y="2642372"/>
                    </a:cubicBezTo>
                    <a:cubicBezTo>
                      <a:pt x="937892" y="2487993"/>
                      <a:pt x="632345" y="2719562"/>
                      <a:pt x="457427" y="2677998"/>
                    </a:cubicBezTo>
                    <a:cubicBezTo>
                      <a:pt x="266151" y="2640019"/>
                      <a:pt x="-55751" y="2435786"/>
                      <a:pt x="8293" y="1768416"/>
                    </a:cubicBezTo>
                    <a:cubicBezTo>
                      <a:pt x="86864" y="1822004"/>
                      <a:pt x="171373" y="1810278"/>
                      <a:pt x="244007" y="1929180"/>
                    </a:cubicBezTo>
                    <a:cubicBezTo>
                      <a:pt x="144075" y="1584945"/>
                      <a:pt x="192584" y="1353526"/>
                      <a:pt x="336097" y="1009291"/>
                    </a:cubicBezTo>
                    <a:cubicBezTo>
                      <a:pt x="954398" y="1360733"/>
                      <a:pt x="866117" y="1991245"/>
                      <a:pt x="1086595" y="1885488"/>
                    </a:cubicBezTo>
                    <a:cubicBezTo>
                      <a:pt x="1316035" y="1763150"/>
                      <a:pt x="1171404" y="1474556"/>
                      <a:pt x="1008958" y="1328468"/>
                    </a:cubicBezTo>
                    <a:cubicBezTo>
                      <a:pt x="800580" y="1156986"/>
                      <a:pt x="687203" y="860812"/>
                      <a:pt x="1060716" y="439948"/>
                    </a:cubicBezTo>
                    <a:cubicBezTo>
                      <a:pt x="1126292" y="558925"/>
                      <a:pt x="1114678" y="844158"/>
                      <a:pt x="1257443" y="796880"/>
                    </a:cubicBezTo>
                    <a:cubicBezTo>
                      <a:pt x="1422615" y="505524"/>
                      <a:pt x="1338404" y="166665"/>
                      <a:pt x="22339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타원 54">
                <a:extLst>
                  <a:ext uri="{FF2B5EF4-FFF2-40B4-BE49-F238E27FC236}">
                    <a16:creationId xmlns:a16="http://schemas.microsoft.com/office/drawing/2014/main" id="{97661017-1B86-482D-B23A-9FF723920CA7}"/>
                  </a:ext>
                </a:extLst>
              </p:cNvPr>
              <p:cNvSpPr/>
              <p:nvPr/>
            </p:nvSpPr>
            <p:spPr>
              <a:xfrm>
                <a:off x="-2765399" y="5763559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55">
                <a:extLst>
                  <a:ext uri="{FF2B5EF4-FFF2-40B4-BE49-F238E27FC236}">
                    <a16:creationId xmlns:a16="http://schemas.microsoft.com/office/drawing/2014/main" id="{E21E50CC-A3E5-4778-BE54-8B5BB0E05F0A}"/>
                  </a:ext>
                </a:extLst>
              </p:cNvPr>
              <p:cNvSpPr/>
              <p:nvPr/>
            </p:nvSpPr>
            <p:spPr>
              <a:xfrm>
                <a:off x="-2087475" y="5763559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56">
                <a:extLst>
                  <a:ext uri="{FF2B5EF4-FFF2-40B4-BE49-F238E27FC236}">
                    <a16:creationId xmlns:a16="http://schemas.microsoft.com/office/drawing/2014/main" id="{98FC58FA-F86B-4268-8694-CC5BC539ABD8}"/>
                  </a:ext>
                </a:extLst>
              </p:cNvPr>
              <p:cNvSpPr/>
              <p:nvPr/>
            </p:nvSpPr>
            <p:spPr>
              <a:xfrm>
                <a:off x="-2426437" y="6399581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57">
                <a:extLst>
                  <a:ext uri="{FF2B5EF4-FFF2-40B4-BE49-F238E27FC236}">
                    <a16:creationId xmlns:a16="http://schemas.microsoft.com/office/drawing/2014/main" id="{B8E5CD7A-9FE1-4ACE-B6F7-994AD2F97D73}"/>
                  </a:ext>
                </a:extLst>
              </p:cNvPr>
              <p:cNvSpPr/>
              <p:nvPr/>
            </p:nvSpPr>
            <p:spPr>
              <a:xfrm>
                <a:off x="-1748513" y="6399581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58">
                <a:extLst>
                  <a:ext uri="{FF2B5EF4-FFF2-40B4-BE49-F238E27FC236}">
                    <a16:creationId xmlns:a16="http://schemas.microsoft.com/office/drawing/2014/main" id="{D3D341B9-2070-4E01-BCE9-74E13FA78720}"/>
                  </a:ext>
                </a:extLst>
              </p:cNvPr>
              <p:cNvSpPr/>
              <p:nvPr/>
            </p:nvSpPr>
            <p:spPr>
              <a:xfrm>
                <a:off x="-2091459" y="7035602"/>
                <a:ext cx="620128" cy="6201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사각형: 둥근 모서리 59">
                <a:extLst>
                  <a:ext uri="{FF2B5EF4-FFF2-40B4-BE49-F238E27FC236}">
                    <a16:creationId xmlns:a16="http://schemas.microsoft.com/office/drawing/2014/main" id="{ACDBEDE7-BF65-4268-B930-2D8AFBFA7D60}"/>
                  </a:ext>
                </a:extLst>
              </p:cNvPr>
              <p:cNvSpPr/>
              <p:nvPr/>
            </p:nvSpPr>
            <p:spPr>
              <a:xfrm rot="20679848">
                <a:off x="-2235846" y="5444190"/>
                <a:ext cx="828000" cy="135552"/>
              </a:xfrm>
              <a:prstGeom prst="roundRect">
                <a:avLst>
                  <a:gd name="adj" fmla="val 491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60">
                <a:extLst>
                  <a:ext uri="{FF2B5EF4-FFF2-40B4-BE49-F238E27FC236}">
                    <a16:creationId xmlns:a16="http://schemas.microsoft.com/office/drawing/2014/main" id="{CB1477FA-FDA4-4E83-826C-FF30E7D3CCBD}"/>
                  </a:ext>
                </a:extLst>
              </p:cNvPr>
              <p:cNvSpPr/>
              <p:nvPr/>
            </p:nvSpPr>
            <p:spPr>
              <a:xfrm>
                <a:off x="-1843268" y="5499851"/>
                <a:ext cx="156344" cy="316035"/>
              </a:xfrm>
              <a:prstGeom prst="roundRect">
                <a:avLst>
                  <a:gd name="adj" fmla="val 2002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1" name="그룹 63">
              <a:extLst>
                <a:ext uri="{FF2B5EF4-FFF2-40B4-BE49-F238E27FC236}">
                  <a16:creationId xmlns:a16="http://schemas.microsoft.com/office/drawing/2014/main" id="{FA1CF366-9652-46C0-94B4-6114414D6EE0}"/>
                </a:ext>
              </a:extLst>
            </p:cNvPr>
            <p:cNvGrpSpPr/>
            <p:nvPr/>
          </p:nvGrpSpPr>
          <p:grpSpPr>
            <a:xfrm>
              <a:off x="7549869" y="5769382"/>
              <a:ext cx="742072" cy="742072"/>
              <a:chOff x="7307544" y="897913"/>
              <a:chExt cx="716146" cy="716146"/>
            </a:xfrm>
          </p:grpSpPr>
          <p:sp>
            <p:nvSpPr>
              <p:cNvPr id="112" name="타원 53">
                <a:extLst>
                  <a:ext uri="{FF2B5EF4-FFF2-40B4-BE49-F238E27FC236}">
                    <a16:creationId xmlns:a16="http://schemas.microsoft.com/office/drawing/2014/main" id="{48672CE8-ADD2-4CC1-BE2F-39CB7C7BC152}"/>
                  </a:ext>
                </a:extLst>
              </p:cNvPr>
              <p:cNvSpPr/>
              <p:nvPr/>
            </p:nvSpPr>
            <p:spPr>
              <a:xfrm>
                <a:off x="7307544" y="897913"/>
                <a:ext cx="716146" cy="716146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62">
                <a:extLst>
                  <a:ext uri="{FF2B5EF4-FFF2-40B4-BE49-F238E27FC236}">
                    <a16:creationId xmlns:a16="http://schemas.microsoft.com/office/drawing/2014/main" id="{E18E12C0-7EC2-4F75-A792-7B9C898F6BC4}"/>
                  </a:ext>
                </a:extLst>
              </p:cNvPr>
              <p:cNvSpPr/>
              <p:nvPr/>
            </p:nvSpPr>
            <p:spPr>
              <a:xfrm>
                <a:off x="7374499" y="966015"/>
                <a:ext cx="582234" cy="578236"/>
              </a:xfrm>
              <a:custGeom>
                <a:avLst/>
                <a:gdLst>
                  <a:gd name="connsiteX0" fmla="*/ 291118 w 582234"/>
                  <a:gd name="connsiteY0" fmla="*/ 305844 h 578236"/>
                  <a:gd name="connsiteX1" fmla="*/ 381915 w 582234"/>
                  <a:gd name="connsiteY1" fmla="*/ 578236 h 578236"/>
                  <a:gd name="connsiteX2" fmla="*/ 200320 w 582234"/>
                  <a:gd name="connsiteY2" fmla="*/ 578236 h 578236"/>
                  <a:gd name="connsiteX3" fmla="*/ 305933 w 582234"/>
                  <a:gd name="connsiteY3" fmla="*/ 299149 h 578236"/>
                  <a:gd name="connsiteX4" fmla="*/ 559295 w 582234"/>
                  <a:gd name="connsiteY4" fmla="*/ 434239 h 578236"/>
                  <a:gd name="connsiteX5" fmla="*/ 427568 w 582234"/>
                  <a:gd name="connsiteY5" fmla="*/ 559239 h 578236"/>
                  <a:gd name="connsiteX6" fmla="*/ 276907 w 582234"/>
                  <a:gd name="connsiteY6" fmla="*/ 299149 h 578236"/>
                  <a:gd name="connsiteX7" fmla="*/ 155272 w 582234"/>
                  <a:gd name="connsiteY7" fmla="*/ 559239 h 578236"/>
                  <a:gd name="connsiteX8" fmla="*/ 23545 w 582234"/>
                  <a:gd name="connsiteY8" fmla="*/ 434239 h 578236"/>
                  <a:gd name="connsiteX9" fmla="*/ 582234 w 582234"/>
                  <a:gd name="connsiteY9" fmla="*/ 199173 h 578236"/>
                  <a:gd name="connsiteX10" fmla="*/ 582234 w 582234"/>
                  <a:gd name="connsiteY10" fmla="*/ 380769 h 578236"/>
                  <a:gd name="connsiteX11" fmla="*/ 309842 w 582234"/>
                  <a:gd name="connsiteY11" fmla="*/ 289971 h 578236"/>
                  <a:gd name="connsiteX12" fmla="*/ 0 w 582234"/>
                  <a:gd name="connsiteY12" fmla="*/ 199173 h 578236"/>
                  <a:gd name="connsiteX13" fmla="*/ 272393 w 582234"/>
                  <a:gd name="connsiteY13" fmla="*/ 289971 h 578236"/>
                  <a:gd name="connsiteX14" fmla="*/ 0 w 582234"/>
                  <a:gd name="connsiteY14" fmla="*/ 380769 h 578236"/>
                  <a:gd name="connsiteX15" fmla="*/ 433794 w 582234"/>
                  <a:gd name="connsiteY15" fmla="*/ 23136 h 578236"/>
                  <a:gd name="connsiteX16" fmla="*/ 561454 w 582234"/>
                  <a:gd name="connsiteY16" fmla="*/ 152286 h 578236"/>
                  <a:gd name="connsiteX17" fmla="*/ 303900 w 582234"/>
                  <a:gd name="connsiteY17" fmla="*/ 279201 h 578236"/>
                  <a:gd name="connsiteX18" fmla="*/ 149045 w 582234"/>
                  <a:gd name="connsiteY18" fmla="*/ 23136 h 578236"/>
                  <a:gd name="connsiteX19" fmla="*/ 278940 w 582234"/>
                  <a:gd name="connsiteY19" fmla="*/ 279201 h 578236"/>
                  <a:gd name="connsiteX20" fmla="*/ 21385 w 582234"/>
                  <a:gd name="connsiteY20" fmla="*/ 152286 h 578236"/>
                  <a:gd name="connsiteX21" fmla="*/ 200320 w 582234"/>
                  <a:gd name="connsiteY21" fmla="*/ 0 h 578236"/>
                  <a:gd name="connsiteX22" fmla="*/ 381915 w 582234"/>
                  <a:gd name="connsiteY22" fmla="*/ 0 h 578236"/>
                  <a:gd name="connsiteX23" fmla="*/ 291117 w 582234"/>
                  <a:gd name="connsiteY23" fmla="*/ 272392 h 57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82234" h="578236">
                    <a:moveTo>
                      <a:pt x="291118" y="305844"/>
                    </a:moveTo>
                    <a:lnTo>
                      <a:pt x="381915" y="578236"/>
                    </a:lnTo>
                    <a:lnTo>
                      <a:pt x="200320" y="578236"/>
                    </a:lnTo>
                    <a:close/>
                    <a:moveTo>
                      <a:pt x="305933" y="299149"/>
                    </a:moveTo>
                    <a:lnTo>
                      <a:pt x="559295" y="434239"/>
                    </a:lnTo>
                    <a:lnTo>
                      <a:pt x="427568" y="559239"/>
                    </a:lnTo>
                    <a:close/>
                    <a:moveTo>
                      <a:pt x="276907" y="299149"/>
                    </a:moveTo>
                    <a:lnTo>
                      <a:pt x="155272" y="559239"/>
                    </a:lnTo>
                    <a:lnTo>
                      <a:pt x="23545" y="434239"/>
                    </a:lnTo>
                    <a:close/>
                    <a:moveTo>
                      <a:pt x="582234" y="199173"/>
                    </a:moveTo>
                    <a:lnTo>
                      <a:pt x="582234" y="380769"/>
                    </a:lnTo>
                    <a:lnTo>
                      <a:pt x="309842" y="289971"/>
                    </a:lnTo>
                    <a:close/>
                    <a:moveTo>
                      <a:pt x="0" y="199173"/>
                    </a:moveTo>
                    <a:lnTo>
                      <a:pt x="272393" y="289971"/>
                    </a:lnTo>
                    <a:lnTo>
                      <a:pt x="0" y="380769"/>
                    </a:lnTo>
                    <a:close/>
                    <a:moveTo>
                      <a:pt x="433794" y="23136"/>
                    </a:moveTo>
                    <a:lnTo>
                      <a:pt x="561454" y="152286"/>
                    </a:lnTo>
                    <a:lnTo>
                      <a:pt x="303900" y="279201"/>
                    </a:lnTo>
                    <a:close/>
                    <a:moveTo>
                      <a:pt x="149045" y="23136"/>
                    </a:moveTo>
                    <a:lnTo>
                      <a:pt x="278940" y="279201"/>
                    </a:lnTo>
                    <a:lnTo>
                      <a:pt x="21385" y="152286"/>
                    </a:lnTo>
                    <a:close/>
                    <a:moveTo>
                      <a:pt x="200320" y="0"/>
                    </a:moveTo>
                    <a:lnTo>
                      <a:pt x="381915" y="0"/>
                    </a:lnTo>
                    <a:lnTo>
                      <a:pt x="291117" y="272392"/>
                    </a:lnTo>
                    <a:close/>
                  </a:path>
                </a:pathLst>
              </a:custGeom>
              <a:solidFill>
                <a:schemeClr val="accent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F1CF86F-19FF-4176-9211-E3E8049474C2}"/>
                </a:ext>
              </a:extLst>
            </p:cNvPr>
            <p:cNvGrpSpPr/>
            <p:nvPr/>
          </p:nvGrpSpPr>
          <p:grpSpPr>
            <a:xfrm>
              <a:off x="10384986" y="5691983"/>
              <a:ext cx="539461" cy="765815"/>
              <a:chOff x="3805328" y="4061908"/>
              <a:chExt cx="310118" cy="440241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8B02EB6-1983-4DAB-994E-91100E628B95}"/>
                  </a:ext>
                </a:extLst>
              </p:cNvPr>
              <p:cNvSpPr/>
              <p:nvPr/>
            </p:nvSpPr>
            <p:spPr>
              <a:xfrm>
                <a:off x="3805328" y="4199702"/>
                <a:ext cx="308525" cy="301890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2C2D94-04D6-4EA0-B653-4A58DDC2616A}"/>
                  </a:ext>
                </a:extLst>
              </p:cNvPr>
              <p:cNvSpPr/>
              <p:nvPr/>
            </p:nvSpPr>
            <p:spPr>
              <a:xfrm>
                <a:off x="3972795" y="4220164"/>
                <a:ext cx="142651" cy="281985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F599606-0B96-414D-93DE-DE45722882F9}"/>
                  </a:ext>
                </a:extLst>
              </p:cNvPr>
              <p:cNvSpPr/>
              <p:nvPr/>
            </p:nvSpPr>
            <p:spPr>
              <a:xfrm>
                <a:off x="3885014" y="4061908"/>
                <a:ext cx="185778" cy="182461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A56F482-2E9B-4528-A2E5-435AC78D2F7E}"/>
                </a:ext>
              </a:extLst>
            </p:cNvPr>
            <p:cNvGrpSpPr/>
            <p:nvPr/>
          </p:nvGrpSpPr>
          <p:grpSpPr>
            <a:xfrm>
              <a:off x="11178367" y="5674164"/>
              <a:ext cx="395304" cy="783635"/>
              <a:chOff x="4513211" y="4124289"/>
              <a:chExt cx="227247" cy="450485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959F8DAF-6B4A-4180-93A8-3F9CF5A0A1D8}"/>
                  </a:ext>
                </a:extLst>
              </p:cNvPr>
              <p:cNvSpPr/>
              <p:nvPr/>
            </p:nvSpPr>
            <p:spPr>
              <a:xfrm>
                <a:off x="4513211" y="4219805"/>
                <a:ext cx="225588" cy="354969"/>
              </a:xfrm>
              <a:custGeom>
                <a:avLst/>
                <a:gdLst>
                  <a:gd name="connsiteX0" fmla="*/ 211655 w 225588"/>
                  <a:gd name="connsiteY0" fmla="*/ 195758 h 354969"/>
                  <a:gd name="connsiteX1" fmla="*/ 184783 w 225588"/>
                  <a:gd name="connsiteY1" fmla="*/ 145332 h 354969"/>
                  <a:gd name="connsiteX2" fmla="*/ 140661 w 225588"/>
                  <a:gd name="connsiteY2" fmla="*/ 22586 h 354969"/>
                  <a:gd name="connsiteX3" fmla="*/ 117770 w 225588"/>
                  <a:gd name="connsiteY3" fmla="*/ 359 h 354969"/>
                  <a:gd name="connsiteX4" fmla="*/ 118434 w 225588"/>
                  <a:gd name="connsiteY4" fmla="*/ 10311 h 354969"/>
                  <a:gd name="connsiteX5" fmla="*/ 105164 w 225588"/>
                  <a:gd name="connsiteY5" fmla="*/ 27 h 354969"/>
                  <a:gd name="connsiteX6" fmla="*/ 83600 w 225588"/>
                  <a:gd name="connsiteY6" fmla="*/ 21259 h 354969"/>
                  <a:gd name="connsiteX7" fmla="*/ 57724 w 225588"/>
                  <a:gd name="connsiteY7" fmla="*/ 93580 h 354969"/>
                  <a:gd name="connsiteX8" fmla="*/ 21232 w 225588"/>
                  <a:gd name="connsiteY8" fmla="*/ 179171 h 354969"/>
                  <a:gd name="connsiteX9" fmla="*/ 0 w 225588"/>
                  <a:gd name="connsiteY9" fmla="*/ 239549 h 354969"/>
                  <a:gd name="connsiteX10" fmla="*/ 0 w 225588"/>
                  <a:gd name="connsiteY10" fmla="*/ 277036 h 354969"/>
                  <a:gd name="connsiteX11" fmla="*/ 42464 w 225588"/>
                  <a:gd name="connsiteY11" fmla="*/ 340732 h 354969"/>
                  <a:gd name="connsiteX12" fmla="*/ 120092 w 225588"/>
                  <a:gd name="connsiteY12" fmla="*/ 354001 h 354969"/>
                  <a:gd name="connsiteX13" fmla="*/ 120756 w 225588"/>
                  <a:gd name="connsiteY13" fmla="*/ 353670 h 354969"/>
                  <a:gd name="connsiteX14" fmla="*/ 210328 w 225588"/>
                  <a:gd name="connsiteY14" fmla="*/ 312533 h 354969"/>
                  <a:gd name="connsiteX15" fmla="*/ 211655 w 225588"/>
                  <a:gd name="connsiteY15" fmla="*/ 195758 h 35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5588" h="354969">
                    <a:moveTo>
                      <a:pt x="211655" y="195758"/>
                    </a:moveTo>
                    <a:cubicBezTo>
                      <a:pt x="201702" y="179502"/>
                      <a:pt x="191418" y="163579"/>
                      <a:pt x="184783" y="145332"/>
                    </a:cubicBezTo>
                    <a:cubicBezTo>
                      <a:pt x="169855" y="104528"/>
                      <a:pt x="155258" y="63391"/>
                      <a:pt x="140661" y="22586"/>
                    </a:cubicBezTo>
                    <a:cubicBezTo>
                      <a:pt x="136680" y="11307"/>
                      <a:pt x="131372" y="1686"/>
                      <a:pt x="117770" y="359"/>
                    </a:cubicBezTo>
                    <a:cubicBezTo>
                      <a:pt x="118102" y="3676"/>
                      <a:pt x="118102" y="6994"/>
                      <a:pt x="118434" y="10311"/>
                    </a:cubicBezTo>
                    <a:cubicBezTo>
                      <a:pt x="113126" y="7989"/>
                      <a:pt x="110140" y="2349"/>
                      <a:pt x="105164" y="27"/>
                    </a:cubicBezTo>
                    <a:cubicBezTo>
                      <a:pt x="90567" y="-636"/>
                      <a:pt x="87249" y="10975"/>
                      <a:pt x="83600" y="21259"/>
                    </a:cubicBezTo>
                    <a:cubicBezTo>
                      <a:pt x="74975" y="45145"/>
                      <a:pt x="66349" y="69362"/>
                      <a:pt x="57724" y="93580"/>
                    </a:cubicBezTo>
                    <a:cubicBezTo>
                      <a:pt x="47108" y="122774"/>
                      <a:pt x="38814" y="152963"/>
                      <a:pt x="21232" y="179171"/>
                    </a:cubicBezTo>
                    <a:cubicBezTo>
                      <a:pt x="8957" y="197748"/>
                      <a:pt x="663" y="217322"/>
                      <a:pt x="0" y="239549"/>
                    </a:cubicBezTo>
                    <a:cubicBezTo>
                      <a:pt x="0" y="252155"/>
                      <a:pt x="0" y="264430"/>
                      <a:pt x="0" y="277036"/>
                    </a:cubicBezTo>
                    <a:cubicBezTo>
                      <a:pt x="2654" y="305898"/>
                      <a:pt x="19573" y="325803"/>
                      <a:pt x="42464" y="340732"/>
                    </a:cubicBezTo>
                    <a:cubicBezTo>
                      <a:pt x="66349" y="356324"/>
                      <a:pt x="93221" y="355992"/>
                      <a:pt x="120092" y="354001"/>
                    </a:cubicBezTo>
                    <a:cubicBezTo>
                      <a:pt x="120424" y="354001"/>
                      <a:pt x="120424" y="353670"/>
                      <a:pt x="120756" y="353670"/>
                    </a:cubicBezTo>
                    <a:cubicBezTo>
                      <a:pt x="156253" y="352674"/>
                      <a:pt x="187769" y="341727"/>
                      <a:pt x="210328" y="312533"/>
                    </a:cubicBezTo>
                    <a:cubicBezTo>
                      <a:pt x="234545" y="280354"/>
                      <a:pt x="234877" y="233909"/>
                      <a:pt x="211655" y="195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999FB7D-026C-4380-A519-12B323CFC015}"/>
                  </a:ext>
                </a:extLst>
              </p:cNvPr>
              <p:cNvSpPr/>
              <p:nvPr/>
            </p:nvSpPr>
            <p:spPr>
              <a:xfrm>
                <a:off x="4630981" y="4220164"/>
                <a:ext cx="109477" cy="351652"/>
              </a:xfrm>
              <a:custGeom>
                <a:avLst/>
                <a:gdLst>
                  <a:gd name="connsiteX0" fmla="*/ 663 w 109476"/>
                  <a:gd name="connsiteY0" fmla="*/ 12275 h 351651"/>
                  <a:gd name="connsiteX1" fmla="*/ 0 w 109476"/>
                  <a:gd name="connsiteY1" fmla="*/ 0 h 351651"/>
                  <a:gd name="connsiteX2" fmla="*/ 22891 w 109476"/>
                  <a:gd name="connsiteY2" fmla="*/ 22227 h 351651"/>
                  <a:gd name="connsiteX3" fmla="*/ 67013 w 109476"/>
                  <a:gd name="connsiteY3" fmla="*/ 144974 h 351651"/>
                  <a:gd name="connsiteX4" fmla="*/ 93884 w 109476"/>
                  <a:gd name="connsiteY4" fmla="*/ 195399 h 351651"/>
                  <a:gd name="connsiteX5" fmla="*/ 92557 w 109476"/>
                  <a:gd name="connsiteY5" fmla="*/ 311511 h 351651"/>
                  <a:gd name="connsiteX6" fmla="*/ 663 w 109476"/>
                  <a:gd name="connsiteY6" fmla="*/ 352979 h 351651"/>
                  <a:gd name="connsiteX7" fmla="*/ 25544 w 109476"/>
                  <a:gd name="connsiteY7" fmla="*/ 278004 h 351651"/>
                  <a:gd name="connsiteX8" fmla="*/ 27535 w 109476"/>
                  <a:gd name="connsiteY8" fmla="*/ 218953 h 351651"/>
                  <a:gd name="connsiteX9" fmla="*/ 11943 w 109476"/>
                  <a:gd name="connsiteY9" fmla="*/ 60378 h 351651"/>
                  <a:gd name="connsiteX10" fmla="*/ 4976 w 109476"/>
                  <a:gd name="connsiteY10" fmla="*/ 21564 h 351651"/>
                  <a:gd name="connsiteX11" fmla="*/ 663 w 109476"/>
                  <a:gd name="connsiteY11" fmla="*/ 12275 h 351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476" h="351651">
                    <a:moveTo>
                      <a:pt x="663" y="12275"/>
                    </a:moveTo>
                    <a:cubicBezTo>
                      <a:pt x="332" y="8294"/>
                      <a:pt x="332" y="3981"/>
                      <a:pt x="0" y="0"/>
                    </a:cubicBezTo>
                    <a:cubicBezTo>
                      <a:pt x="13602" y="1327"/>
                      <a:pt x="18910" y="10948"/>
                      <a:pt x="22891" y="22227"/>
                    </a:cubicBezTo>
                    <a:cubicBezTo>
                      <a:pt x="37487" y="63364"/>
                      <a:pt x="52084" y="104169"/>
                      <a:pt x="67013" y="144974"/>
                    </a:cubicBezTo>
                    <a:cubicBezTo>
                      <a:pt x="73648" y="162888"/>
                      <a:pt x="83932" y="179143"/>
                      <a:pt x="93884" y="195399"/>
                    </a:cubicBezTo>
                    <a:cubicBezTo>
                      <a:pt x="117107" y="233550"/>
                      <a:pt x="116775" y="279995"/>
                      <a:pt x="92557" y="311511"/>
                    </a:cubicBezTo>
                    <a:cubicBezTo>
                      <a:pt x="69667" y="341700"/>
                      <a:pt x="37156" y="352316"/>
                      <a:pt x="663" y="352979"/>
                    </a:cubicBezTo>
                    <a:cubicBezTo>
                      <a:pt x="16587" y="330420"/>
                      <a:pt x="21564" y="304544"/>
                      <a:pt x="25544" y="278004"/>
                    </a:cubicBezTo>
                    <a:cubicBezTo>
                      <a:pt x="28199" y="258431"/>
                      <a:pt x="27535" y="238526"/>
                      <a:pt x="27535" y="218953"/>
                    </a:cubicBezTo>
                    <a:cubicBezTo>
                      <a:pt x="27867" y="165542"/>
                      <a:pt x="20568" y="112794"/>
                      <a:pt x="11943" y="60378"/>
                    </a:cubicBezTo>
                    <a:cubicBezTo>
                      <a:pt x="9952" y="47440"/>
                      <a:pt x="7298" y="34502"/>
                      <a:pt x="4976" y="21564"/>
                    </a:cubicBezTo>
                    <a:cubicBezTo>
                      <a:pt x="4313" y="17914"/>
                      <a:pt x="3981" y="14597"/>
                      <a:pt x="663" y="122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12FE4A-55ED-4353-B273-1E94C46C45A5}"/>
                  </a:ext>
                </a:extLst>
              </p:cNvPr>
              <p:cNvSpPr/>
              <p:nvPr/>
            </p:nvSpPr>
            <p:spPr>
              <a:xfrm>
                <a:off x="4561893" y="4124289"/>
                <a:ext cx="109477" cy="109477"/>
              </a:xfrm>
              <a:custGeom>
                <a:avLst/>
                <a:gdLst>
                  <a:gd name="connsiteX0" fmla="*/ 63449 w 109476"/>
                  <a:gd name="connsiteY0" fmla="*/ 56397 h 109476"/>
                  <a:gd name="connsiteX1" fmla="*/ 111220 w 109476"/>
                  <a:gd name="connsiteY1" fmla="*/ 0 h 109476"/>
                  <a:gd name="connsiteX2" fmla="*/ 104917 w 109476"/>
                  <a:gd name="connsiteY2" fmla="*/ 0 h 109476"/>
                  <a:gd name="connsiteX3" fmla="*/ 104917 w 109476"/>
                  <a:gd name="connsiteY3" fmla="*/ 1659 h 109476"/>
                  <a:gd name="connsiteX4" fmla="*/ 94965 w 109476"/>
                  <a:gd name="connsiteY4" fmla="*/ 3649 h 109476"/>
                  <a:gd name="connsiteX5" fmla="*/ 52170 w 109476"/>
                  <a:gd name="connsiteY5" fmla="*/ 53743 h 109476"/>
                  <a:gd name="connsiteX6" fmla="*/ 7715 w 109476"/>
                  <a:gd name="connsiteY6" fmla="*/ 19905 h 109476"/>
                  <a:gd name="connsiteX7" fmla="*/ 85 w 109476"/>
                  <a:gd name="connsiteY7" fmla="*/ 23222 h 109476"/>
                  <a:gd name="connsiteX8" fmla="*/ 6388 w 109476"/>
                  <a:gd name="connsiteY8" fmla="*/ 29194 h 109476"/>
                  <a:gd name="connsiteX9" fmla="*/ 32265 w 109476"/>
                  <a:gd name="connsiteY9" fmla="*/ 42795 h 109476"/>
                  <a:gd name="connsiteX10" fmla="*/ 57146 w 109476"/>
                  <a:gd name="connsiteY10" fmla="*/ 97534 h 109476"/>
                  <a:gd name="connsiteX11" fmla="*/ 70084 w 109476"/>
                  <a:gd name="connsiteY11" fmla="*/ 108481 h 109476"/>
                  <a:gd name="connsiteX12" fmla="*/ 69420 w 109476"/>
                  <a:gd name="connsiteY12" fmla="*/ 96207 h 109476"/>
                  <a:gd name="connsiteX13" fmla="*/ 57477 w 109476"/>
                  <a:gd name="connsiteY13" fmla="*/ 67013 h 109476"/>
                  <a:gd name="connsiteX14" fmla="*/ 63449 w 109476"/>
                  <a:gd name="connsiteY14" fmla="*/ 56397 h 10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76" h="109476">
                    <a:moveTo>
                      <a:pt x="63449" y="56397"/>
                    </a:moveTo>
                    <a:cubicBezTo>
                      <a:pt x="91979" y="52084"/>
                      <a:pt x="110889" y="29526"/>
                      <a:pt x="111220" y="0"/>
                    </a:cubicBezTo>
                    <a:cubicBezTo>
                      <a:pt x="109230" y="0"/>
                      <a:pt x="106908" y="0"/>
                      <a:pt x="104917" y="0"/>
                    </a:cubicBezTo>
                    <a:cubicBezTo>
                      <a:pt x="104917" y="663"/>
                      <a:pt x="104917" y="1327"/>
                      <a:pt x="104917" y="1659"/>
                    </a:cubicBezTo>
                    <a:cubicBezTo>
                      <a:pt x="101600" y="1659"/>
                      <a:pt x="98282" y="2322"/>
                      <a:pt x="94965" y="3649"/>
                    </a:cubicBezTo>
                    <a:cubicBezTo>
                      <a:pt x="72406" y="13270"/>
                      <a:pt x="58141" y="29857"/>
                      <a:pt x="52170" y="53743"/>
                    </a:cubicBezTo>
                    <a:cubicBezTo>
                      <a:pt x="41554" y="36824"/>
                      <a:pt x="28615" y="23222"/>
                      <a:pt x="7715" y="19905"/>
                    </a:cubicBezTo>
                    <a:cubicBezTo>
                      <a:pt x="4398" y="19241"/>
                      <a:pt x="417" y="17583"/>
                      <a:pt x="85" y="23222"/>
                    </a:cubicBezTo>
                    <a:cubicBezTo>
                      <a:pt x="-578" y="28199"/>
                      <a:pt x="2739" y="28862"/>
                      <a:pt x="6388" y="29194"/>
                    </a:cubicBezTo>
                    <a:cubicBezTo>
                      <a:pt x="17004" y="30189"/>
                      <a:pt x="25298" y="35497"/>
                      <a:pt x="32265" y="42795"/>
                    </a:cubicBezTo>
                    <a:cubicBezTo>
                      <a:pt x="46530" y="58056"/>
                      <a:pt x="53828" y="76965"/>
                      <a:pt x="57146" y="97534"/>
                    </a:cubicBezTo>
                    <a:cubicBezTo>
                      <a:pt x="60131" y="102842"/>
                      <a:pt x="58141" y="113789"/>
                      <a:pt x="70084" y="108481"/>
                    </a:cubicBezTo>
                    <a:cubicBezTo>
                      <a:pt x="74728" y="104169"/>
                      <a:pt x="73401" y="100188"/>
                      <a:pt x="69420" y="96207"/>
                    </a:cubicBezTo>
                    <a:cubicBezTo>
                      <a:pt x="67430" y="85591"/>
                      <a:pt x="61790" y="76634"/>
                      <a:pt x="57477" y="67013"/>
                    </a:cubicBezTo>
                    <a:cubicBezTo>
                      <a:pt x="54160" y="59051"/>
                      <a:pt x="56482" y="57392"/>
                      <a:pt x="63449" y="563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3BDE994-75CD-488A-AA4F-60ED722069E1}"/>
                </a:ext>
              </a:extLst>
            </p:cNvPr>
            <p:cNvGrpSpPr/>
            <p:nvPr/>
          </p:nvGrpSpPr>
          <p:grpSpPr>
            <a:xfrm>
              <a:off x="9629001" y="5539892"/>
              <a:ext cx="502065" cy="1009902"/>
              <a:chOff x="3253539" y="3991723"/>
              <a:chExt cx="288620" cy="580558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965AC8B-C143-4135-813E-4D41CE5B001D}"/>
                  </a:ext>
                </a:extLst>
              </p:cNvPr>
              <p:cNvSpPr/>
              <p:nvPr/>
            </p:nvSpPr>
            <p:spPr>
              <a:xfrm>
                <a:off x="3253539" y="3991723"/>
                <a:ext cx="288620" cy="580558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A698785-7EEA-490F-B1E8-85A2DD35DD82}"/>
                  </a:ext>
                </a:extLst>
              </p:cNvPr>
              <p:cNvSpPr/>
              <p:nvPr/>
            </p:nvSpPr>
            <p:spPr>
              <a:xfrm>
                <a:off x="3256884" y="3991723"/>
                <a:ext cx="155921" cy="155921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92A1786-A5CE-4707-992A-F0FCD12B4969}"/>
              </a:ext>
            </a:extLst>
          </p:cNvPr>
          <p:cNvGrpSpPr/>
          <p:nvPr/>
        </p:nvGrpSpPr>
        <p:grpSpPr>
          <a:xfrm>
            <a:off x="10802049" y="1616138"/>
            <a:ext cx="1094677" cy="1142502"/>
            <a:chOff x="2782567" y="352219"/>
            <a:chExt cx="1434275" cy="1496937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59C73DD-5D10-4392-A1DC-F6DD6E6C21F4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A39F27-2800-48C7-A828-CD0791F97C54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F1156D6-53A4-4358-B5CC-8C6F73279D9C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A57783D-1855-4008-A316-88001D475EF0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FEA1CC0-28D3-4419-BDA4-228F4EEB5E21}"/>
              </a:ext>
            </a:extLst>
          </p:cNvPr>
          <p:cNvSpPr/>
          <p:nvPr/>
        </p:nvSpPr>
        <p:spPr>
          <a:xfrm rot="5400000">
            <a:off x="4153146" y="4235026"/>
            <a:ext cx="1724025" cy="219075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E102794-841A-4BD4-9F38-D631474448B2}"/>
              </a:ext>
            </a:extLst>
          </p:cNvPr>
          <p:cNvSpPr/>
          <p:nvPr/>
        </p:nvSpPr>
        <p:spPr>
          <a:xfrm>
            <a:off x="2239173" y="4598408"/>
            <a:ext cx="352425" cy="9525"/>
          </a:xfrm>
          <a:custGeom>
            <a:avLst/>
            <a:gdLst>
              <a:gd name="connsiteX0" fmla="*/ 0 w 352425"/>
              <a:gd name="connsiteY0" fmla="*/ 0 h 0"/>
              <a:gd name="connsiteX1" fmla="*/ 360998 w 352425"/>
              <a:gd name="connsiteY1" fmla="*/ 0 h 0"/>
              <a:gd name="connsiteX2" fmla="*/ 342900 w 352425"/>
              <a:gd name="connsiteY2" fmla="*/ 3810 h 0"/>
              <a:gd name="connsiteX3" fmla="*/ 19050 w 352425"/>
              <a:gd name="connsiteY3" fmla="*/ 3810 h 0"/>
              <a:gd name="connsiteX4" fmla="*/ 0 w 352425"/>
              <a:gd name="connsiteY4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>
                <a:moveTo>
                  <a:pt x="0" y="0"/>
                </a:moveTo>
                <a:cubicBezTo>
                  <a:pt x="120015" y="0"/>
                  <a:pt x="240983" y="0"/>
                  <a:pt x="360998" y="0"/>
                </a:cubicBezTo>
                <a:cubicBezTo>
                  <a:pt x="355283" y="5715"/>
                  <a:pt x="348615" y="3810"/>
                  <a:pt x="342900" y="3810"/>
                </a:cubicBezTo>
                <a:cubicBezTo>
                  <a:pt x="235267" y="3810"/>
                  <a:pt x="126683" y="3810"/>
                  <a:pt x="19050" y="3810"/>
                </a:cubicBezTo>
                <a:cubicBezTo>
                  <a:pt x="12383" y="2857"/>
                  <a:pt x="5715" y="4763"/>
                  <a:pt x="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4B0DCC32-ADF3-4287-B198-D94AB49DEBB7}"/>
              </a:ext>
            </a:extLst>
          </p:cNvPr>
          <p:cNvSpPr/>
          <p:nvPr/>
        </p:nvSpPr>
        <p:spPr>
          <a:xfrm>
            <a:off x="7820711" y="3817511"/>
            <a:ext cx="38100" cy="9525"/>
          </a:xfrm>
          <a:custGeom>
            <a:avLst/>
            <a:gdLst>
              <a:gd name="connsiteX0" fmla="*/ 45720 w 38100"/>
              <a:gd name="connsiteY0" fmla="*/ 1224 h 0"/>
              <a:gd name="connsiteX1" fmla="*/ 0 w 38100"/>
              <a:gd name="connsiteY1" fmla="*/ 5986 h 0"/>
              <a:gd name="connsiteX2" fmla="*/ 45720 w 38100"/>
              <a:gd name="connsiteY2" fmla="*/ 1224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>
                <a:moveTo>
                  <a:pt x="45720" y="1224"/>
                </a:moveTo>
                <a:cubicBezTo>
                  <a:pt x="30480" y="3129"/>
                  <a:pt x="15240" y="4081"/>
                  <a:pt x="0" y="5986"/>
                </a:cubicBezTo>
                <a:cubicBezTo>
                  <a:pt x="15240" y="-4491"/>
                  <a:pt x="30480" y="2176"/>
                  <a:pt x="45720" y="1224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4CF242D2-9118-450B-BDC8-04B1FEA486BC}"/>
              </a:ext>
            </a:extLst>
          </p:cNvPr>
          <p:cNvSpPr/>
          <p:nvPr/>
        </p:nvSpPr>
        <p:spPr>
          <a:xfrm>
            <a:off x="2808769" y="3948326"/>
            <a:ext cx="28575" cy="9525"/>
          </a:xfrm>
          <a:custGeom>
            <a:avLst/>
            <a:gdLst>
              <a:gd name="connsiteX0" fmla="*/ 30480 w 28575"/>
              <a:gd name="connsiteY0" fmla="*/ 4286 h 0"/>
              <a:gd name="connsiteX1" fmla="*/ 0 w 28575"/>
              <a:gd name="connsiteY1" fmla="*/ 4286 h 0"/>
              <a:gd name="connsiteX2" fmla="*/ 30480 w 28575"/>
              <a:gd name="connsiteY2" fmla="*/ 4286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">
                <a:moveTo>
                  <a:pt x="30480" y="4286"/>
                </a:moveTo>
                <a:cubicBezTo>
                  <a:pt x="20003" y="4286"/>
                  <a:pt x="10478" y="4286"/>
                  <a:pt x="0" y="4286"/>
                </a:cubicBezTo>
                <a:cubicBezTo>
                  <a:pt x="10478" y="-1429"/>
                  <a:pt x="20955" y="-1429"/>
                  <a:pt x="30480" y="4286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F9447E2-11B3-4DF9-AB43-497D07821DEE}"/>
              </a:ext>
            </a:extLst>
          </p:cNvPr>
          <p:cNvGrpSpPr/>
          <p:nvPr/>
        </p:nvGrpSpPr>
        <p:grpSpPr>
          <a:xfrm>
            <a:off x="3776077" y="4198981"/>
            <a:ext cx="962025" cy="803434"/>
            <a:chOff x="1720613" y="1882872"/>
            <a:chExt cx="962025" cy="803434"/>
          </a:xfrm>
          <a:solidFill>
            <a:schemeClr val="accent2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53E34A2-BD73-4882-91DD-3C138DB3C1EC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F33143-366E-47B0-A916-9A3816952872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E85523F-6D63-4895-A206-281D78CD959C}"/>
              </a:ext>
            </a:extLst>
          </p:cNvPr>
          <p:cNvGrpSpPr/>
          <p:nvPr/>
        </p:nvGrpSpPr>
        <p:grpSpPr>
          <a:xfrm>
            <a:off x="549520" y="3643577"/>
            <a:ext cx="771525" cy="1447800"/>
            <a:chOff x="588219" y="3643577"/>
            <a:chExt cx="771525" cy="1447800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22017F1-F485-4258-84C5-37477A98FB52}"/>
                </a:ext>
              </a:extLst>
            </p:cNvPr>
            <p:cNvSpPr/>
            <p:nvPr/>
          </p:nvSpPr>
          <p:spPr>
            <a:xfrm>
              <a:off x="588219" y="3643577"/>
              <a:ext cx="771525" cy="1447800"/>
            </a:xfrm>
            <a:custGeom>
              <a:avLst/>
              <a:gdLst>
                <a:gd name="connsiteX0" fmla="*/ 766547 w 771525"/>
                <a:gd name="connsiteY0" fmla="*/ 580073 h 1447800"/>
                <a:gd name="connsiteX1" fmla="*/ 708445 w 771525"/>
                <a:gd name="connsiteY1" fmla="*/ 503873 h 1447800"/>
                <a:gd name="connsiteX2" fmla="*/ 569380 w 771525"/>
                <a:gd name="connsiteY2" fmla="*/ 484823 h 1447800"/>
                <a:gd name="connsiteX3" fmla="*/ 489370 w 771525"/>
                <a:gd name="connsiteY3" fmla="*/ 417195 h 1447800"/>
                <a:gd name="connsiteX4" fmla="*/ 468415 w 771525"/>
                <a:gd name="connsiteY4" fmla="*/ 217170 h 1447800"/>
                <a:gd name="connsiteX5" fmla="*/ 488417 w 771525"/>
                <a:gd name="connsiteY5" fmla="*/ 87630 h 1447800"/>
                <a:gd name="connsiteX6" fmla="*/ 413170 w 771525"/>
                <a:gd name="connsiteY6" fmla="*/ 953 h 1447800"/>
                <a:gd name="connsiteX7" fmla="*/ 387452 w 771525"/>
                <a:gd name="connsiteY7" fmla="*/ 953 h 1447800"/>
                <a:gd name="connsiteX8" fmla="*/ 387452 w 771525"/>
                <a:gd name="connsiteY8" fmla="*/ 953 h 1447800"/>
                <a:gd name="connsiteX9" fmla="*/ 386500 w 771525"/>
                <a:gd name="connsiteY9" fmla="*/ 0 h 1447800"/>
                <a:gd name="connsiteX10" fmla="*/ 384595 w 771525"/>
                <a:gd name="connsiteY10" fmla="*/ 0 h 1447800"/>
                <a:gd name="connsiteX11" fmla="*/ 384595 w 771525"/>
                <a:gd name="connsiteY11" fmla="*/ 0 h 1447800"/>
                <a:gd name="connsiteX12" fmla="*/ 358877 w 771525"/>
                <a:gd name="connsiteY12" fmla="*/ 0 h 1447800"/>
                <a:gd name="connsiteX13" fmla="*/ 283630 w 771525"/>
                <a:gd name="connsiteY13" fmla="*/ 86678 h 1447800"/>
                <a:gd name="connsiteX14" fmla="*/ 303633 w 771525"/>
                <a:gd name="connsiteY14" fmla="*/ 216218 h 1447800"/>
                <a:gd name="connsiteX15" fmla="*/ 282677 w 771525"/>
                <a:gd name="connsiteY15" fmla="*/ 416243 h 1447800"/>
                <a:gd name="connsiteX16" fmla="*/ 202667 w 771525"/>
                <a:gd name="connsiteY16" fmla="*/ 483870 h 1447800"/>
                <a:gd name="connsiteX17" fmla="*/ 63602 w 771525"/>
                <a:gd name="connsiteY17" fmla="*/ 502920 h 1447800"/>
                <a:gd name="connsiteX18" fmla="*/ 5500 w 771525"/>
                <a:gd name="connsiteY18" fmla="*/ 579120 h 1447800"/>
                <a:gd name="connsiteX19" fmla="*/ 737 w 771525"/>
                <a:gd name="connsiteY19" fmla="*/ 1391603 h 1447800"/>
                <a:gd name="connsiteX20" fmla="*/ 67412 w 771525"/>
                <a:gd name="connsiteY20" fmla="*/ 1452563 h 1447800"/>
                <a:gd name="connsiteX21" fmla="*/ 77890 w 771525"/>
                <a:gd name="connsiteY21" fmla="*/ 1452563 h 1447800"/>
                <a:gd name="connsiteX22" fmla="*/ 383642 w 771525"/>
                <a:gd name="connsiteY22" fmla="*/ 1452563 h 1447800"/>
                <a:gd name="connsiteX23" fmla="*/ 383642 w 771525"/>
                <a:gd name="connsiteY23" fmla="*/ 1452563 h 1447800"/>
                <a:gd name="connsiteX24" fmla="*/ 385547 w 771525"/>
                <a:gd name="connsiteY24" fmla="*/ 1452563 h 1447800"/>
                <a:gd name="connsiteX25" fmla="*/ 387452 w 771525"/>
                <a:gd name="connsiteY25" fmla="*/ 1452563 h 1447800"/>
                <a:gd name="connsiteX26" fmla="*/ 387452 w 771525"/>
                <a:gd name="connsiteY26" fmla="*/ 1452563 h 1447800"/>
                <a:gd name="connsiteX27" fmla="*/ 693205 w 771525"/>
                <a:gd name="connsiteY27" fmla="*/ 1452563 h 1447800"/>
                <a:gd name="connsiteX28" fmla="*/ 703683 w 771525"/>
                <a:gd name="connsiteY28" fmla="*/ 1452563 h 1447800"/>
                <a:gd name="connsiteX29" fmla="*/ 770358 w 771525"/>
                <a:gd name="connsiteY29" fmla="*/ 1391603 h 1447800"/>
                <a:gd name="connsiteX30" fmla="*/ 766547 w 771525"/>
                <a:gd name="connsiteY30" fmla="*/ 580073 h 1447800"/>
                <a:gd name="connsiteX31" fmla="*/ 386500 w 771525"/>
                <a:gd name="connsiteY31" fmla="*/ 130493 h 1447800"/>
                <a:gd name="connsiteX32" fmla="*/ 346495 w 771525"/>
                <a:gd name="connsiteY32" fmla="*/ 90488 h 1447800"/>
                <a:gd name="connsiteX33" fmla="*/ 386500 w 771525"/>
                <a:gd name="connsiteY33" fmla="*/ 50483 h 1447800"/>
                <a:gd name="connsiteX34" fmla="*/ 426505 w 771525"/>
                <a:gd name="connsiteY34" fmla="*/ 90488 h 1447800"/>
                <a:gd name="connsiteX35" fmla="*/ 386500 w 771525"/>
                <a:gd name="connsiteY35" fmla="*/ 130493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71525" h="1447800">
                  <a:moveTo>
                    <a:pt x="766547" y="580073"/>
                  </a:moveTo>
                  <a:cubicBezTo>
                    <a:pt x="770358" y="539115"/>
                    <a:pt x="748450" y="510540"/>
                    <a:pt x="708445" y="503873"/>
                  </a:cubicBezTo>
                  <a:cubicBezTo>
                    <a:pt x="661773" y="496253"/>
                    <a:pt x="616052" y="489585"/>
                    <a:pt x="569380" y="484823"/>
                  </a:cubicBezTo>
                  <a:cubicBezTo>
                    <a:pt x="526517" y="480060"/>
                    <a:pt x="501752" y="456248"/>
                    <a:pt x="489370" y="417195"/>
                  </a:cubicBezTo>
                  <a:cubicBezTo>
                    <a:pt x="470320" y="358140"/>
                    <a:pt x="466510" y="277178"/>
                    <a:pt x="468415" y="217170"/>
                  </a:cubicBezTo>
                  <a:cubicBezTo>
                    <a:pt x="469367" y="173355"/>
                    <a:pt x="484608" y="130493"/>
                    <a:pt x="488417" y="87630"/>
                  </a:cubicBezTo>
                  <a:cubicBezTo>
                    <a:pt x="493180" y="38100"/>
                    <a:pt x="462700" y="2858"/>
                    <a:pt x="413170" y="953"/>
                  </a:cubicBezTo>
                  <a:cubicBezTo>
                    <a:pt x="404597" y="953"/>
                    <a:pt x="396025" y="953"/>
                    <a:pt x="387452" y="953"/>
                  </a:cubicBezTo>
                  <a:lnTo>
                    <a:pt x="387452" y="953"/>
                  </a:lnTo>
                  <a:cubicBezTo>
                    <a:pt x="387452" y="0"/>
                    <a:pt x="386500" y="0"/>
                    <a:pt x="386500" y="0"/>
                  </a:cubicBezTo>
                  <a:cubicBezTo>
                    <a:pt x="385547" y="0"/>
                    <a:pt x="385547" y="0"/>
                    <a:pt x="384595" y="0"/>
                  </a:cubicBezTo>
                  <a:lnTo>
                    <a:pt x="384595" y="0"/>
                  </a:lnTo>
                  <a:cubicBezTo>
                    <a:pt x="376022" y="0"/>
                    <a:pt x="367450" y="0"/>
                    <a:pt x="358877" y="0"/>
                  </a:cubicBezTo>
                  <a:cubicBezTo>
                    <a:pt x="309347" y="1905"/>
                    <a:pt x="278867" y="37148"/>
                    <a:pt x="283630" y="86678"/>
                  </a:cubicBezTo>
                  <a:cubicBezTo>
                    <a:pt x="287440" y="129540"/>
                    <a:pt x="302680" y="173355"/>
                    <a:pt x="303633" y="216218"/>
                  </a:cubicBezTo>
                  <a:cubicBezTo>
                    <a:pt x="304585" y="277178"/>
                    <a:pt x="301727" y="357188"/>
                    <a:pt x="282677" y="416243"/>
                  </a:cubicBezTo>
                  <a:cubicBezTo>
                    <a:pt x="270295" y="455295"/>
                    <a:pt x="245530" y="479108"/>
                    <a:pt x="202667" y="483870"/>
                  </a:cubicBezTo>
                  <a:cubicBezTo>
                    <a:pt x="155995" y="488633"/>
                    <a:pt x="109322" y="495300"/>
                    <a:pt x="63602" y="502920"/>
                  </a:cubicBezTo>
                  <a:cubicBezTo>
                    <a:pt x="23597" y="509588"/>
                    <a:pt x="2642" y="538163"/>
                    <a:pt x="5500" y="579120"/>
                  </a:cubicBezTo>
                  <a:cubicBezTo>
                    <a:pt x="9310" y="621983"/>
                    <a:pt x="-3073" y="1376363"/>
                    <a:pt x="737" y="1391603"/>
                  </a:cubicBezTo>
                  <a:cubicBezTo>
                    <a:pt x="9310" y="1427798"/>
                    <a:pt x="31217" y="1447800"/>
                    <a:pt x="67412" y="1452563"/>
                  </a:cubicBezTo>
                  <a:cubicBezTo>
                    <a:pt x="71222" y="1452563"/>
                    <a:pt x="74080" y="1452563"/>
                    <a:pt x="77890" y="1452563"/>
                  </a:cubicBezTo>
                  <a:cubicBezTo>
                    <a:pt x="179807" y="1452563"/>
                    <a:pt x="281725" y="1452563"/>
                    <a:pt x="383642" y="1452563"/>
                  </a:cubicBezTo>
                  <a:lnTo>
                    <a:pt x="383642" y="1452563"/>
                  </a:lnTo>
                  <a:cubicBezTo>
                    <a:pt x="384595" y="1452563"/>
                    <a:pt x="384595" y="1452563"/>
                    <a:pt x="385547" y="1452563"/>
                  </a:cubicBezTo>
                  <a:cubicBezTo>
                    <a:pt x="386500" y="1452563"/>
                    <a:pt x="386500" y="1452563"/>
                    <a:pt x="387452" y="1452563"/>
                  </a:cubicBezTo>
                  <a:lnTo>
                    <a:pt x="387452" y="1452563"/>
                  </a:lnTo>
                  <a:cubicBezTo>
                    <a:pt x="489370" y="1452563"/>
                    <a:pt x="591287" y="1452563"/>
                    <a:pt x="693205" y="1452563"/>
                  </a:cubicBezTo>
                  <a:cubicBezTo>
                    <a:pt x="697015" y="1452563"/>
                    <a:pt x="699873" y="1452563"/>
                    <a:pt x="703683" y="1452563"/>
                  </a:cubicBezTo>
                  <a:cubicBezTo>
                    <a:pt x="739878" y="1447800"/>
                    <a:pt x="761785" y="1427798"/>
                    <a:pt x="770358" y="1391603"/>
                  </a:cubicBezTo>
                  <a:cubicBezTo>
                    <a:pt x="775120" y="1377315"/>
                    <a:pt x="763690" y="623888"/>
                    <a:pt x="766547" y="580073"/>
                  </a:cubicBezTo>
                  <a:close/>
                  <a:moveTo>
                    <a:pt x="386500" y="130493"/>
                  </a:moveTo>
                  <a:cubicBezTo>
                    <a:pt x="364592" y="130493"/>
                    <a:pt x="346495" y="112395"/>
                    <a:pt x="346495" y="90488"/>
                  </a:cubicBezTo>
                  <a:cubicBezTo>
                    <a:pt x="346495" y="68580"/>
                    <a:pt x="364592" y="50483"/>
                    <a:pt x="386500" y="50483"/>
                  </a:cubicBezTo>
                  <a:cubicBezTo>
                    <a:pt x="408408" y="50483"/>
                    <a:pt x="426505" y="68580"/>
                    <a:pt x="426505" y="90488"/>
                  </a:cubicBezTo>
                  <a:cubicBezTo>
                    <a:pt x="426505" y="112395"/>
                    <a:pt x="408408" y="130493"/>
                    <a:pt x="386500" y="1304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F031DF-31BB-445A-A61D-B0317767D16A}"/>
                </a:ext>
              </a:extLst>
            </p:cNvPr>
            <p:cNvSpPr/>
            <p:nvPr/>
          </p:nvSpPr>
          <p:spPr>
            <a:xfrm>
              <a:off x="656584" y="4210315"/>
              <a:ext cx="628650" cy="838200"/>
            </a:xfrm>
            <a:custGeom>
              <a:avLst/>
              <a:gdLst>
                <a:gd name="connsiteX0" fmla="*/ 566738 w 628650"/>
                <a:gd name="connsiteY0" fmla="*/ 839153 h 838200"/>
                <a:gd name="connsiteX1" fmla="*/ 68580 w 628650"/>
                <a:gd name="connsiteY1" fmla="*/ 839153 h 838200"/>
                <a:gd name="connsiteX2" fmla="*/ 0 w 628650"/>
                <a:gd name="connsiteY2" fmla="*/ 770572 h 838200"/>
                <a:gd name="connsiteX3" fmla="*/ 0 w 628650"/>
                <a:gd name="connsiteY3" fmla="*/ 68580 h 838200"/>
                <a:gd name="connsiteX4" fmla="*/ 68580 w 628650"/>
                <a:gd name="connsiteY4" fmla="*/ 0 h 838200"/>
                <a:gd name="connsiteX5" fmla="*/ 566738 w 628650"/>
                <a:gd name="connsiteY5" fmla="*/ 0 h 838200"/>
                <a:gd name="connsiteX6" fmla="*/ 635318 w 628650"/>
                <a:gd name="connsiteY6" fmla="*/ 68580 h 838200"/>
                <a:gd name="connsiteX7" fmla="*/ 635318 w 628650"/>
                <a:gd name="connsiteY7" fmla="*/ 770572 h 838200"/>
                <a:gd name="connsiteX8" fmla="*/ 566738 w 628650"/>
                <a:gd name="connsiteY8" fmla="*/ 839153 h 838200"/>
                <a:gd name="connsiteX9" fmla="*/ 68580 w 628650"/>
                <a:gd name="connsiteY9" fmla="*/ 20002 h 838200"/>
                <a:gd name="connsiteX10" fmla="*/ 19050 w 628650"/>
                <a:gd name="connsiteY10" fmla="*/ 69533 h 838200"/>
                <a:gd name="connsiteX11" fmla="*/ 19050 w 628650"/>
                <a:gd name="connsiteY11" fmla="*/ 771525 h 838200"/>
                <a:gd name="connsiteX12" fmla="*/ 68580 w 628650"/>
                <a:gd name="connsiteY12" fmla="*/ 821055 h 838200"/>
                <a:gd name="connsiteX13" fmla="*/ 566738 w 628650"/>
                <a:gd name="connsiteY13" fmla="*/ 821055 h 838200"/>
                <a:gd name="connsiteX14" fmla="*/ 616268 w 628650"/>
                <a:gd name="connsiteY14" fmla="*/ 771525 h 838200"/>
                <a:gd name="connsiteX15" fmla="*/ 616268 w 628650"/>
                <a:gd name="connsiteY15" fmla="*/ 68580 h 838200"/>
                <a:gd name="connsiteX16" fmla="*/ 566738 w 628650"/>
                <a:gd name="connsiteY16" fmla="*/ 19050 h 838200"/>
                <a:gd name="connsiteX17" fmla="*/ 68580 w 628650"/>
                <a:gd name="connsiteY17" fmla="*/ 1905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650" h="838200">
                  <a:moveTo>
                    <a:pt x="566738" y="839153"/>
                  </a:moveTo>
                  <a:lnTo>
                    <a:pt x="68580" y="839153"/>
                  </a:lnTo>
                  <a:cubicBezTo>
                    <a:pt x="30480" y="839153"/>
                    <a:pt x="0" y="808672"/>
                    <a:pt x="0" y="770572"/>
                  </a:cubicBezTo>
                  <a:lnTo>
                    <a:pt x="0" y="68580"/>
                  </a:lnTo>
                  <a:cubicBezTo>
                    <a:pt x="0" y="30480"/>
                    <a:pt x="30480" y="0"/>
                    <a:pt x="68580" y="0"/>
                  </a:cubicBezTo>
                  <a:lnTo>
                    <a:pt x="566738" y="0"/>
                  </a:lnTo>
                  <a:cubicBezTo>
                    <a:pt x="604838" y="0"/>
                    <a:pt x="635318" y="30480"/>
                    <a:pt x="635318" y="68580"/>
                  </a:cubicBezTo>
                  <a:lnTo>
                    <a:pt x="635318" y="770572"/>
                  </a:lnTo>
                  <a:cubicBezTo>
                    <a:pt x="635318" y="807720"/>
                    <a:pt x="604838" y="839153"/>
                    <a:pt x="566738" y="839153"/>
                  </a:cubicBezTo>
                  <a:close/>
                  <a:moveTo>
                    <a:pt x="68580" y="20002"/>
                  </a:moveTo>
                  <a:cubicBezTo>
                    <a:pt x="41910" y="20002"/>
                    <a:pt x="19050" y="41910"/>
                    <a:pt x="19050" y="69533"/>
                  </a:cubicBezTo>
                  <a:lnTo>
                    <a:pt x="19050" y="771525"/>
                  </a:lnTo>
                  <a:cubicBezTo>
                    <a:pt x="19050" y="798195"/>
                    <a:pt x="40958" y="821055"/>
                    <a:pt x="68580" y="821055"/>
                  </a:cubicBezTo>
                  <a:lnTo>
                    <a:pt x="566738" y="821055"/>
                  </a:lnTo>
                  <a:cubicBezTo>
                    <a:pt x="593408" y="821055"/>
                    <a:pt x="616268" y="799147"/>
                    <a:pt x="616268" y="771525"/>
                  </a:cubicBezTo>
                  <a:lnTo>
                    <a:pt x="616268" y="68580"/>
                  </a:lnTo>
                  <a:cubicBezTo>
                    <a:pt x="616268" y="41910"/>
                    <a:pt x="594360" y="19050"/>
                    <a:pt x="566738" y="19050"/>
                  </a:cubicBezTo>
                  <a:lnTo>
                    <a:pt x="68580" y="1905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2DF2890-6DC0-4AE2-91FD-F216FB090572}"/>
              </a:ext>
            </a:extLst>
          </p:cNvPr>
          <p:cNvGrpSpPr/>
          <p:nvPr/>
        </p:nvGrpSpPr>
        <p:grpSpPr>
          <a:xfrm>
            <a:off x="1576342" y="3690619"/>
            <a:ext cx="828375" cy="1442515"/>
            <a:chOff x="2755505" y="1879063"/>
            <a:chExt cx="552450" cy="962025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6EBD7D-EE6A-4388-AC53-79091539ECE0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E262570-E9BB-40E9-BAA5-C43D7A6331D1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EF577D2-8827-4BE1-A936-3DCE72395F8B}"/>
              </a:ext>
            </a:extLst>
          </p:cNvPr>
          <p:cNvGrpSpPr/>
          <p:nvPr/>
        </p:nvGrpSpPr>
        <p:grpSpPr>
          <a:xfrm>
            <a:off x="2633847" y="5688942"/>
            <a:ext cx="1014407" cy="562037"/>
            <a:chOff x="3293429" y="2401985"/>
            <a:chExt cx="704850" cy="390525"/>
          </a:xfrm>
          <a:solidFill>
            <a:schemeClr val="accent2"/>
          </a:solidFill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457D741-D2A1-4444-941A-ADF95D5C0C16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240C9E8-E6F0-492E-B121-2565250C6A6F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791CBA4-01D5-41A4-89D8-1BAE7C60A919}"/>
              </a:ext>
            </a:extLst>
          </p:cNvPr>
          <p:cNvGrpSpPr/>
          <p:nvPr/>
        </p:nvGrpSpPr>
        <p:grpSpPr>
          <a:xfrm>
            <a:off x="3705725" y="5542012"/>
            <a:ext cx="829090" cy="736731"/>
            <a:chOff x="4077337" y="2420423"/>
            <a:chExt cx="447675" cy="397805"/>
          </a:xfrm>
          <a:solidFill>
            <a:schemeClr val="accent2"/>
          </a:solidFill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7634C38-44D4-4C68-A6FD-FD267A11972D}"/>
                </a:ext>
              </a:extLst>
            </p:cNvPr>
            <p:cNvSpPr/>
            <p:nvPr/>
          </p:nvSpPr>
          <p:spPr>
            <a:xfrm>
              <a:off x="4101954" y="2630585"/>
              <a:ext cx="390525" cy="161925"/>
            </a:xfrm>
            <a:custGeom>
              <a:avLst/>
              <a:gdLst>
                <a:gd name="connsiteX0" fmla="*/ 392577 w 390525"/>
                <a:gd name="connsiteY0" fmla="*/ 22860 h 161925"/>
                <a:gd name="connsiteX1" fmla="*/ 334475 w 390525"/>
                <a:gd name="connsiteY1" fmla="*/ 126682 h 161925"/>
                <a:gd name="connsiteX2" fmla="*/ 270657 w 390525"/>
                <a:gd name="connsiteY2" fmla="*/ 166688 h 161925"/>
                <a:gd name="connsiteX3" fmla="*/ 254465 w 390525"/>
                <a:gd name="connsiteY3" fmla="*/ 170497 h 161925"/>
                <a:gd name="connsiteX4" fmla="*/ 136355 w 390525"/>
                <a:gd name="connsiteY4" fmla="*/ 170497 h 161925"/>
                <a:gd name="connsiteX5" fmla="*/ 120162 w 390525"/>
                <a:gd name="connsiteY5" fmla="*/ 166688 h 161925"/>
                <a:gd name="connsiteX6" fmla="*/ 74442 w 390525"/>
                <a:gd name="connsiteY6" fmla="*/ 143827 h 161925"/>
                <a:gd name="connsiteX7" fmla="*/ 7767 w 390525"/>
                <a:gd name="connsiteY7" fmla="*/ 53340 h 161925"/>
                <a:gd name="connsiteX8" fmla="*/ 1100 w 390525"/>
                <a:gd name="connsiteY8" fmla="*/ 22860 h 161925"/>
                <a:gd name="connsiteX9" fmla="*/ 1100 w 390525"/>
                <a:gd name="connsiteY9" fmla="*/ 0 h 161925"/>
                <a:gd name="connsiteX10" fmla="*/ 390672 w 390525"/>
                <a:gd name="connsiteY10" fmla="*/ 0 h 161925"/>
                <a:gd name="connsiteX11" fmla="*/ 392577 w 390525"/>
                <a:gd name="connsiteY1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92577" y="22860"/>
                  </a:moveTo>
                  <a:cubicBezTo>
                    <a:pt x="384957" y="62865"/>
                    <a:pt x="364955" y="98107"/>
                    <a:pt x="334475" y="126682"/>
                  </a:cubicBezTo>
                  <a:cubicBezTo>
                    <a:pt x="315425" y="143827"/>
                    <a:pt x="294470" y="157163"/>
                    <a:pt x="270657" y="166688"/>
                  </a:cubicBezTo>
                  <a:cubicBezTo>
                    <a:pt x="265895" y="171450"/>
                    <a:pt x="260180" y="170497"/>
                    <a:pt x="254465" y="170497"/>
                  </a:cubicBezTo>
                  <a:cubicBezTo>
                    <a:pt x="215412" y="170497"/>
                    <a:pt x="176360" y="170497"/>
                    <a:pt x="136355" y="170497"/>
                  </a:cubicBezTo>
                  <a:cubicBezTo>
                    <a:pt x="130640" y="170497"/>
                    <a:pt x="124925" y="171450"/>
                    <a:pt x="120162" y="166688"/>
                  </a:cubicBezTo>
                  <a:cubicBezTo>
                    <a:pt x="103017" y="162877"/>
                    <a:pt x="88730" y="153352"/>
                    <a:pt x="74442" y="143827"/>
                  </a:cubicBezTo>
                  <a:cubicBezTo>
                    <a:pt x="42057" y="120967"/>
                    <a:pt x="20150" y="90488"/>
                    <a:pt x="7767" y="53340"/>
                  </a:cubicBezTo>
                  <a:cubicBezTo>
                    <a:pt x="4910" y="43815"/>
                    <a:pt x="2052" y="33338"/>
                    <a:pt x="1100" y="22860"/>
                  </a:cubicBezTo>
                  <a:cubicBezTo>
                    <a:pt x="147" y="15240"/>
                    <a:pt x="-805" y="7620"/>
                    <a:pt x="1100" y="0"/>
                  </a:cubicBezTo>
                  <a:cubicBezTo>
                    <a:pt x="129687" y="0"/>
                    <a:pt x="261132" y="0"/>
                    <a:pt x="390672" y="0"/>
                  </a:cubicBezTo>
                  <a:cubicBezTo>
                    <a:pt x="394482" y="7620"/>
                    <a:pt x="393530" y="15240"/>
                    <a:pt x="392577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182620E-F1A1-4911-9A82-B74884F1A5B5}"/>
                </a:ext>
              </a:extLst>
            </p:cNvPr>
            <p:cNvSpPr/>
            <p:nvPr/>
          </p:nvSpPr>
          <p:spPr>
            <a:xfrm>
              <a:off x="4077337" y="2420423"/>
              <a:ext cx="447675" cy="200025"/>
            </a:xfrm>
            <a:custGeom>
              <a:avLst/>
              <a:gdLst>
                <a:gd name="connsiteX0" fmla="*/ 360045 w 447675"/>
                <a:gd name="connsiteY0" fmla="*/ 16804 h 200025"/>
                <a:gd name="connsiteX1" fmla="*/ 395288 w 447675"/>
                <a:gd name="connsiteY1" fmla="*/ 6326 h 200025"/>
                <a:gd name="connsiteX2" fmla="*/ 444817 w 447675"/>
                <a:gd name="connsiteY2" fmla="*/ 35854 h 200025"/>
                <a:gd name="connsiteX3" fmla="*/ 454342 w 447675"/>
                <a:gd name="connsiteY3" fmla="*/ 53951 h 200025"/>
                <a:gd name="connsiteX4" fmla="*/ 432435 w 447675"/>
                <a:gd name="connsiteY4" fmla="*/ 74907 h 200025"/>
                <a:gd name="connsiteX5" fmla="*/ 414338 w 447675"/>
                <a:gd name="connsiteY5" fmla="*/ 87289 h 200025"/>
                <a:gd name="connsiteX6" fmla="*/ 360045 w 447675"/>
                <a:gd name="connsiteY6" fmla="*/ 174919 h 200025"/>
                <a:gd name="connsiteX7" fmla="*/ 412432 w 447675"/>
                <a:gd name="connsiteY7" fmla="*/ 174919 h 200025"/>
                <a:gd name="connsiteX8" fmla="*/ 423863 w 447675"/>
                <a:gd name="connsiteY8" fmla="*/ 174919 h 200025"/>
                <a:gd name="connsiteX9" fmla="*/ 441007 w 447675"/>
                <a:gd name="connsiteY9" fmla="*/ 189206 h 200025"/>
                <a:gd name="connsiteX10" fmla="*/ 423863 w 447675"/>
                <a:gd name="connsiteY10" fmla="*/ 202542 h 200025"/>
                <a:gd name="connsiteX11" fmla="*/ 264795 w 447675"/>
                <a:gd name="connsiteY11" fmla="*/ 202542 h 200025"/>
                <a:gd name="connsiteX12" fmla="*/ 17145 w 447675"/>
                <a:gd name="connsiteY12" fmla="*/ 202542 h 200025"/>
                <a:gd name="connsiteX13" fmla="*/ 0 w 447675"/>
                <a:gd name="connsiteY13" fmla="*/ 188254 h 200025"/>
                <a:gd name="connsiteX14" fmla="*/ 16192 w 447675"/>
                <a:gd name="connsiteY14" fmla="*/ 174919 h 200025"/>
                <a:gd name="connsiteX15" fmla="*/ 254317 w 447675"/>
                <a:gd name="connsiteY15" fmla="*/ 174919 h 200025"/>
                <a:gd name="connsiteX16" fmla="*/ 279082 w 447675"/>
                <a:gd name="connsiteY16" fmla="*/ 161584 h 200025"/>
                <a:gd name="connsiteX17" fmla="*/ 359092 w 447675"/>
                <a:gd name="connsiteY17" fmla="*/ 45379 h 200025"/>
                <a:gd name="connsiteX18" fmla="*/ 360045 w 447675"/>
                <a:gd name="connsiteY18" fmla="*/ 30139 h 200025"/>
                <a:gd name="connsiteX19" fmla="*/ 360045 w 447675"/>
                <a:gd name="connsiteY19" fmla="*/ 1680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7675" h="200025">
                  <a:moveTo>
                    <a:pt x="360045" y="16804"/>
                  </a:moveTo>
                  <a:cubicBezTo>
                    <a:pt x="369570" y="-2246"/>
                    <a:pt x="378142" y="-4151"/>
                    <a:pt x="395288" y="6326"/>
                  </a:cubicBezTo>
                  <a:cubicBezTo>
                    <a:pt x="411480" y="15851"/>
                    <a:pt x="429578" y="26329"/>
                    <a:pt x="444817" y="35854"/>
                  </a:cubicBezTo>
                  <a:cubicBezTo>
                    <a:pt x="451485" y="39664"/>
                    <a:pt x="458153" y="45379"/>
                    <a:pt x="454342" y="53951"/>
                  </a:cubicBezTo>
                  <a:cubicBezTo>
                    <a:pt x="450532" y="63476"/>
                    <a:pt x="443865" y="73954"/>
                    <a:pt x="432435" y="74907"/>
                  </a:cubicBezTo>
                  <a:cubicBezTo>
                    <a:pt x="422910" y="74907"/>
                    <a:pt x="419100" y="79669"/>
                    <a:pt x="414338" y="87289"/>
                  </a:cubicBezTo>
                  <a:cubicBezTo>
                    <a:pt x="396240" y="118722"/>
                    <a:pt x="380047" y="141582"/>
                    <a:pt x="360045" y="174919"/>
                  </a:cubicBezTo>
                  <a:cubicBezTo>
                    <a:pt x="381953" y="174919"/>
                    <a:pt x="392430" y="174919"/>
                    <a:pt x="412432" y="174919"/>
                  </a:cubicBezTo>
                  <a:cubicBezTo>
                    <a:pt x="416242" y="174919"/>
                    <a:pt x="420053" y="174919"/>
                    <a:pt x="423863" y="174919"/>
                  </a:cubicBezTo>
                  <a:cubicBezTo>
                    <a:pt x="432435" y="175872"/>
                    <a:pt x="441007" y="178729"/>
                    <a:pt x="441007" y="189206"/>
                  </a:cubicBezTo>
                  <a:cubicBezTo>
                    <a:pt x="441007" y="199684"/>
                    <a:pt x="433388" y="202542"/>
                    <a:pt x="423863" y="202542"/>
                  </a:cubicBezTo>
                  <a:cubicBezTo>
                    <a:pt x="370522" y="202542"/>
                    <a:pt x="318135" y="202542"/>
                    <a:pt x="264795" y="202542"/>
                  </a:cubicBezTo>
                  <a:cubicBezTo>
                    <a:pt x="181928" y="202542"/>
                    <a:pt x="100013" y="202542"/>
                    <a:pt x="17145" y="202542"/>
                  </a:cubicBezTo>
                  <a:cubicBezTo>
                    <a:pt x="6667" y="202542"/>
                    <a:pt x="0" y="199684"/>
                    <a:pt x="0" y="188254"/>
                  </a:cubicBezTo>
                  <a:cubicBezTo>
                    <a:pt x="0" y="176824"/>
                    <a:pt x="6667" y="174919"/>
                    <a:pt x="16192" y="174919"/>
                  </a:cubicBezTo>
                  <a:cubicBezTo>
                    <a:pt x="92392" y="174919"/>
                    <a:pt x="177165" y="174919"/>
                    <a:pt x="254317" y="174919"/>
                  </a:cubicBezTo>
                  <a:cubicBezTo>
                    <a:pt x="265747" y="174919"/>
                    <a:pt x="272415" y="172062"/>
                    <a:pt x="279082" y="161584"/>
                  </a:cubicBezTo>
                  <a:cubicBezTo>
                    <a:pt x="306705" y="119674"/>
                    <a:pt x="329565" y="86336"/>
                    <a:pt x="359092" y="45379"/>
                  </a:cubicBezTo>
                  <a:cubicBezTo>
                    <a:pt x="362903" y="39664"/>
                    <a:pt x="362903" y="35854"/>
                    <a:pt x="360045" y="30139"/>
                  </a:cubicBezTo>
                  <a:cubicBezTo>
                    <a:pt x="359092" y="26329"/>
                    <a:pt x="359092" y="21567"/>
                    <a:pt x="360045" y="168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469289A-91E6-4E36-9F65-FCC105355494}"/>
                </a:ext>
              </a:extLst>
            </p:cNvPr>
            <p:cNvSpPr/>
            <p:nvPr/>
          </p:nvSpPr>
          <p:spPr>
            <a:xfrm>
              <a:off x="4102102" y="2631537"/>
              <a:ext cx="9525" cy="19050"/>
            </a:xfrm>
            <a:custGeom>
              <a:avLst/>
              <a:gdLst>
                <a:gd name="connsiteX0" fmla="*/ 2857 w 0"/>
                <a:gd name="connsiteY0" fmla="*/ 0 h 19050"/>
                <a:gd name="connsiteX1" fmla="*/ 2857 w 0"/>
                <a:gd name="connsiteY1" fmla="*/ 22860 h 19050"/>
                <a:gd name="connsiteX2" fmla="*/ 2857 w 0"/>
                <a:gd name="connsiteY2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9050">
                  <a:moveTo>
                    <a:pt x="2857" y="0"/>
                  </a:moveTo>
                  <a:cubicBezTo>
                    <a:pt x="0" y="7620"/>
                    <a:pt x="2857" y="15240"/>
                    <a:pt x="2857" y="22860"/>
                  </a:cubicBezTo>
                  <a:cubicBezTo>
                    <a:pt x="-952" y="14288"/>
                    <a:pt x="-952" y="6667"/>
                    <a:pt x="285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5F41C39-0BD3-4EA9-B847-0BDEC3F5318D}"/>
                </a:ext>
              </a:extLst>
            </p:cNvPr>
            <p:cNvSpPr/>
            <p:nvPr/>
          </p:nvSpPr>
          <p:spPr>
            <a:xfrm>
              <a:off x="4218306" y="2808703"/>
              <a:ext cx="161925" cy="9525"/>
            </a:xfrm>
            <a:custGeom>
              <a:avLst/>
              <a:gdLst>
                <a:gd name="connsiteX0" fmla="*/ 153353 w 161925"/>
                <a:gd name="connsiteY0" fmla="*/ 17145 h 9525"/>
                <a:gd name="connsiteX1" fmla="*/ 8572 w 161925"/>
                <a:gd name="connsiteY1" fmla="*/ 17145 h 9525"/>
                <a:gd name="connsiteX2" fmla="*/ 0 w 161925"/>
                <a:gd name="connsiteY2" fmla="*/ 8572 h 9525"/>
                <a:gd name="connsiteX3" fmla="*/ 0 w 161925"/>
                <a:gd name="connsiteY3" fmla="*/ 8572 h 9525"/>
                <a:gd name="connsiteX4" fmla="*/ 8572 w 161925"/>
                <a:gd name="connsiteY4" fmla="*/ 0 h 9525"/>
                <a:gd name="connsiteX5" fmla="*/ 153353 w 161925"/>
                <a:gd name="connsiteY5" fmla="*/ 0 h 9525"/>
                <a:gd name="connsiteX6" fmla="*/ 161925 w 161925"/>
                <a:gd name="connsiteY6" fmla="*/ 8572 h 9525"/>
                <a:gd name="connsiteX7" fmla="*/ 161925 w 161925"/>
                <a:gd name="connsiteY7" fmla="*/ 8572 h 9525"/>
                <a:gd name="connsiteX8" fmla="*/ 153353 w 161925"/>
                <a:gd name="connsiteY8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9525">
                  <a:moveTo>
                    <a:pt x="153353" y="17145"/>
                  </a:moveTo>
                  <a:lnTo>
                    <a:pt x="8572" y="17145"/>
                  </a:lnTo>
                  <a:cubicBezTo>
                    <a:pt x="3810" y="17145"/>
                    <a:pt x="0" y="13335"/>
                    <a:pt x="0" y="8572"/>
                  </a:cubicBezTo>
                  <a:lnTo>
                    <a:pt x="0" y="8572"/>
                  </a:lnTo>
                  <a:cubicBezTo>
                    <a:pt x="0" y="3810"/>
                    <a:pt x="3810" y="0"/>
                    <a:pt x="8572" y="0"/>
                  </a:cubicBezTo>
                  <a:lnTo>
                    <a:pt x="153353" y="0"/>
                  </a:lnTo>
                  <a:cubicBezTo>
                    <a:pt x="158115" y="0"/>
                    <a:pt x="161925" y="3810"/>
                    <a:pt x="161925" y="8572"/>
                  </a:cubicBezTo>
                  <a:lnTo>
                    <a:pt x="161925" y="8572"/>
                  </a:lnTo>
                  <a:cubicBezTo>
                    <a:pt x="161925" y="14288"/>
                    <a:pt x="158115" y="17145"/>
                    <a:pt x="153353" y="17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40467F3-9C6D-420A-9CB2-06B6FA96DC98}"/>
              </a:ext>
            </a:extLst>
          </p:cNvPr>
          <p:cNvGrpSpPr/>
          <p:nvPr/>
        </p:nvGrpSpPr>
        <p:grpSpPr>
          <a:xfrm>
            <a:off x="5477296" y="3332422"/>
            <a:ext cx="1628775" cy="1819275"/>
            <a:chOff x="6066786" y="3142040"/>
            <a:chExt cx="1628775" cy="1819275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F632028-A3B9-4C2A-8991-93BF4515D4B8}"/>
                </a:ext>
              </a:extLst>
            </p:cNvPr>
            <p:cNvSpPr/>
            <p:nvPr/>
          </p:nvSpPr>
          <p:spPr>
            <a:xfrm>
              <a:off x="6740469" y="3296730"/>
              <a:ext cx="19050" cy="9525"/>
            </a:xfrm>
            <a:custGeom>
              <a:avLst/>
              <a:gdLst>
                <a:gd name="connsiteX0" fmla="*/ 23813 w 19050"/>
                <a:gd name="connsiteY0" fmla="*/ 714 h 0"/>
                <a:gd name="connsiteX1" fmla="*/ 0 w 19050"/>
                <a:gd name="connsiteY1" fmla="*/ 3572 h 0"/>
                <a:gd name="connsiteX2" fmla="*/ 23813 w 19050"/>
                <a:gd name="connsiteY2" fmla="*/ 71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>
                  <a:moveTo>
                    <a:pt x="23813" y="714"/>
                  </a:moveTo>
                  <a:cubicBezTo>
                    <a:pt x="16192" y="3572"/>
                    <a:pt x="8572" y="3572"/>
                    <a:pt x="0" y="3572"/>
                  </a:cubicBezTo>
                  <a:cubicBezTo>
                    <a:pt x="6667" y="-2143"/>
                    <a:pt x="15240" y="714"/>
                    <a:pt x="23813" y="714"/>
                  </a:cubicBez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03AE724-9BA3-41A7-B721-8F6AC6EE64C7}"/>
                </a:ext>
              </a:extLst>
            </p:cNvPr>
            <p:cNvSpPr/>
            <p:nvPr/>
          </p:nvSpPr>
          <p:spPr>
            <a:xfrm>
              <a:off x="6066786" y="3142040"/>
              <a:ext cx="1628775" cy="1819275"/>
            </a:xfrm>
            <a:custGeom>
              <a:avLst/>
              <a:gdLst>
                <a:gd name="connsiteX0" fmla="*/ 1629993 w 1628775"/>
                <a:gd name="connsiteY0" fmla="*/ 1447948 h 1819275"/>
                <a:gd name="connsiteX1" fmla="*/ 1604275 w 1628775"/>
                <a:gd name="connsiteY1" fmla="*/ 1428898 h 1819275"/>
                <a:gd name="connsiteX2" fmla="*/ 1429968 w 1628775"/>
                <a:gd name="connsiteY2" fmla="*/ 1346982 h 1819275"/>
                <a:gd name="connsiteX3" fmla="*/ 1492833 w 1628775"/>
                <a:gd name="connsiteY3" fmla="*/ 1188867 h 1819275"/>
                <a:gd name="connsiteX4" fmla="*/ 1526170 w 1628775"/>
                <a:gd name="connsiteY4" fmla="*/ 939312 h 1819275"/>
                <a:gd name="connsiteX5" fmla="*/ 1417585 w 1628775"/>
                <a:gd name="connsiteY5" fmla="*/ 909785 h 1819275"/>
                <a:gd name="connsiteX6" fmla="*/ 1324240 w 1628775"/>
                <a:gd name="connsiteY6" fmla="*/ 998367 h 1819275"/>
                <a:gd name="connsiteX7" fmla="*/ 1151838 w 1628775"/>
                <a:gd name="connsiteY7" fmla="*/ 892640 h 1819275"/>
                <a:gd name="connsiteX8" fmla="*/ 1059445 w 1628775"/>
                <a:gd name="connsiteY8" fmla="*/ 659277 h 1819275"/>
                <a:gd name="connsiteX9" fmla="*/ 1026108 w 1628775"/>
                <a:gd name="connsiteY9" fmla="*/ 499257 h 1819275"/>
                <a:gd name="connsiteX10" fmla="*/ 1023250 w 1628775"/>
                <a:gd name="connsiteY10" fmla="*/ 192552 h 1819275"/>
                <a:gd name="connsiteX11" fmla="*/ 846085 w 1628775"/>
                <a:gd name="connsiteY11" fmla="*/ 1100 h 1819275"/>
                <a:gd name="connsiteX12" fmla="*/ 795603 w 1628775"/>
                <a:gd name="connsiteY12" fmla="*/ 1100 h 1819275"/>
                <a:gd name="connsiteX13" fmla="*/ 622248 w 1628775"/>
                <a:gd name="connsiteY13" fmla="*/ 178265 h 1819275"/>
                <a:gd name="connsiteX14" fmla="*/ 619390 w 1628775"/>
                <a:gd name="connsiteY14" fmla="*/ 495447 h 1819275"/>
                <a:gd name="connsiteX15" fmla="*/ 558430 w 1628775"/>
                <a:gd name="connsiteY15" fmla="*/ 771672 h 1819275"/>
                <a:gd name="connsiteX16" fmla="*/ 437463 w 1628775"/>
                <a:gd name="connsiteY16" fmla="*/ 955505 h 1819275"/>
                <a:gd name="connsiteX17" fmla="*/ 291730 w 1628775"/>
                <a:gd name="connsiteY17" fmla="*/ 998367 h 1819275"/>
                <a:gd name="connsiteX18" fmla="*/ 288873 w 1628775"/>
                <a:gd name="connsiteY18" fmla="*/ 997415 h 1819275"/>
                <a:gd name="connsiteX19" fmla="*/ 212673 w 1628775"/>
                <a:gd name="connsiteY19" fmla="*/ 937407 h 1819275"/>
                <a:gd name="connsiteX20" fmla="*/ 104088 w 1628775"/>
                <a:gd name="connsiteY20" fmla="*/ 966935 h 1819275"/>
                <a:gd name="connsiteX21" fmla="*/ 137425 w 1628775"/>
                <a:gd name="connsiteY21" fmla="*/ 1216490 h 1819275"/>
                <a:gd name="connsiteX22" fmla="*/ 200290 w 1628775"/>
                <a:gd name="connsiteY22" fmla="*/ 1374605 h 1819275"/>
                <a:gd name="connsiteX23" fmla="*/ 25983 w 1628775"/>
                <a:gd name="connsiteY23" fmla="*/ 1456520 h 1819275"/>
                <a:gd name="connsiteX24" fmla="*/ 265 w 1628775"/>
                <a:gd name="connsiteY24" fmla="*/ 1475570 h 1819275"/>
                <a:gd name="connsiteX25" fmla="*/ 19315 w 1628775"/>
                <a:gd name="connsiteY25" fmla="*/ 1501287 h 1819275"/>
                <a:gd name="connsiteX26" fmla="*/ 50748 w 1628775"/>
                <a:gd name="connsiteY26" fmla="*/ 1503192 h 1819275"/>
                <a:gd name="connsiteX27" fmla="*/ 242200 w 1628775"/>
                <a:gd name="connsiteY27" fmla="*/ 1392702 h 1819275"/>
                <a:gd name="connsiteX28" fmla="*/ 174573 w 1628775"/>
                <a:gd name="connsiteY28" fmla="*/ 1190773 h 1819275"/>
                <a:gd name="connsiteX29" fmla="*/ 131710 w 1628775"/>
                <a:gd name="connsiteY29" fmla="*/ 1003130 h 1819275"/>
                <a:gd name="connsiteX30" fmla="*/ 198385 w 1628775"/>
                <a:gd name="connsiteY30" fmla="*/ 982175 h 1819275"/>
                <a:gd name="connsiteX31" fmla="*/ 278395 w 1628775"/>
                <a:gd name="connsiteY31" fmla="*/ 1078377 h 1819275"/>
                <a:gd name="connsiteX32" fmla="*/ 277443 w 1628775"/>
                <a:gd name="connsiteY32" fmla="*/ 1650830 h 1819275"/>
                <a:gd name="connsiteX33" fmla="*/ 281253 w 1628775"/>
                <a:gd name="connsiteY33" fmla="*/ 1678452 h 1819275"/>
                <a:gd name="connsiteX34" fmla="*/ 491755 w 1628775"/>
                <a:gd name="connsiteY34" fmla="*/ 1824185 h 1819275"/>
                <a:gd name="connsiteX35" fmla="*/ 1138503 w 1628775"/>
                <a:gd name="connsiteY35" fmla="*/ 1823232 h 1819275"/>
                <a:gd name="connsiteX36" fmla="*/ 1288045 w 1628775"/>
                <a:gd name="connsiteY36" fmla="*/ 1794657 h 1819275"/>
                <a:gd name="connsiteX37" fmla="*/ 1307095 w 1628775"/>
                <a:gd name="connsiteY37" fmla="*/ 1779417 h 1819275"/>
                <a:gd name="connsiteX38" fmla="*/ 1359483 w 1628775"/>
                <a:gd name="connsiteY38" fmla="*/ 1689882 h 1819275"/>
                <a:gd name="connsiteX39" fmla="*/ 1360435 w 1628775"/>
                <a:gd name="connsiteY39" fmla="*/ 1664165 h 1819275"/>
                <a:gd name="connsiteX40" fmla="*/ 1362340 w 1628775"/>
                <a:gd name="connsiteY40" fmla="*/ 1023132 h 1819275"/>
                <a:gd name="connsiteX41" fmla="*/ 1427110 w 1628775"/>
                <a:gd name="connsiteY41" fmla="*/ 953600 h 1819275"/>
                <a:gd name="connsiteX42" fmla="*/ 1493785 w 1628775"/>
                <a:gd name="connsiteY42" fmla="*/ 974555 h 1819275"/>
                <a:gd name="connsiteX43" fmla="*/ 1450923 w 1628775"/>
                <a:gd name="connsiteY43" fmla="*/ 1162198 h 1819275"/>
                <a:gd name="connsiteX44" fmla="*/ 1383295 w 1628775"/>
                <a:gd name="connsiteY44" fmla="*/ 1364127 h 1819275"/>
                <a:gd name="connsiteX45" fmla="*/ 1574748 w 1628775"/>
                <a:gd name="connsiteY45" fmla="*/ 1474617 h 1819275"/>
                <a:gd name="connsiteX46" fmla="*/ 1606180 w 1628775"/>
                <a:gd name="connsiteY46" fmla="*/ 1472712 h 1819275"/>
                <a:gd name="connsiteX47" fmla="*/ 1629993 w 1628775"/>
                <a:gd name="connsiteY47" fmla="*/ 1447948 h 1819275"/>
                <a:gd name="connsiteX48" fmla="*/ 994675 w 1628775"/>
                <a:gd name="connsiteY48" fmla="*/ 460205 h 1819275"/>
                <a:gd name="connsiteX49" fmla="*/ 977530 w 1628775"/>
                <a:gd name="connsiteY49" fmla="*/ 476397 h 1819275"/>
                <a:gd name="connsiteX50" fmla="*/ 822273 w 1628775"/>
                <a:gd name="connsiteY50" fmla="*/ 476397 h 1819275"/>
                <a:gd name="connsiteX51" fmla="*/ 671778 w 1628775"/>
                <a:gd name="connsiteY51" fmla="*/ 476397 h 1819275"/>
                <a:gd name="connsiteX52" fmla="*/ 651775 w 1628775"/>
                <a:gd name="connsiteY52" fmla="*/ 455442 h 1819275"/>
                <a:gd name="connsiteX53" fmla="*/ 651775 w 1628775"/>
                <a:gd name="connsiteY53" fmla="*/ 203030 h 1819275"/>
                <a:gd name="connsiteX54" fmla="*/ 820368 w 1628775"/>
                <a:gd name="connsiteY54" fmla="*/ 29675 h 1819275"/>
                <a:gd name="connsiteX55" fmla="*/ 993723 w 1628775"/>
                <a:gd name="connsiteY55" fmla="*/ 198267 h 1819275"/>
                <a:gd name="connsiteX56" fmla="*/ 994675 w 1628775"/>
                <a:gd name="connsiteY56" fmla="*/ 46020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628775" h="1819275">
                  <a:moveTo>
                    <a:pt x="1629993" y="1447948"/>
                  </a:moveTo>
                  <a:cubicBezTo>
                    <a:pt x="1628088" y="1435565"/>
                    <a:pt x="1616658" y="1426992"/>
                    <a:pt x="1604275" y="1428898"/>
                  </a:cubicBezTo>
                  <a:cubicBezTo>
                    <a:pt x="1603323" y="1428898"/>
                    <a:pt x="1472830" y="1446995"/>
                    <a:pt x="1429968" y="1346982"/>
                  </a:cubicBezTo>
                  <a:cubicBezTo>
                    <a:pt x="1412823" y="1306977"/>
                    <a:pt x="1453780" y="1246970"/>
                    <a:pt x="1492833" y="1188867"/>
                  </a:cubicBezTo>
                  <a:cubicBezTo>
                    <a:pt x="1547125" y="1109810"/>
                    <a:pt x="1614753" y="1011702"/>
                    <a:pt x="1526170" y="939312"/>
                  </a:cubicBezTo>
                  <a:cubicBezTo>
                    <a:pt x="1489975" y="909785"/>
                    <a:pt x="1452828" y="899307"/>
                    <a:pt x="1417585" y="909785"/>
                  </a:cubicBezTo>
                  <a:cubicBezTo>
                    <a:pt x="1372818" y="922167"/>
                    <a:pt x="1341385" y="965982"/>
                    <a:pt x="1324240" y="998367"/>
                  </a:cubicBezTo>
                  <a:cubicBezTo>
                    <a:pt x="1317573" y="997415"/>
                    <a:pt x="1185175" y="941217"/>
                    <a:pt x="1151838" y="892640"/>
                  </a:cubicBezTo>
                  <a:cubicBezTo>
                    <a:pt x="1103260" y="822155"/>
                    <a:pt x="1080400" y="741192"/>
                    <a:pt x="1059445" y="659277"/>
                  </a:cubicBezTo>
                  <a:cubicBezTo>
                    <a:pt x="1046110" y="606890"/>
                    <a:pt x="1032775" y="553550"/>
                    <a:pt x="1026108" y="499257"/>
                  </a:cubicBezTo>
                  <a:cubicBezTo>
                    <a:pt x="1022298" y="490685"/>
                    <a:pt x="1026108" y="278277"/>
                    <a:pt x="1023250" y="192552"/>
                  </a:cubicBezTo>
                  <a:cubicBezTo>
                    <a:pt x="1013725" y="88730"/>
                    <a:pt x="950860" y="22055"/>
                    <a:pt x="846085" y="1100"/>
                  </a:cubicBezTo>
                  <a:cubicBezTo>
                    <a:pt x="828940" y="147"/>
                    <a:pt x="811795" y="-805"/>
                    <a:pt x="795603" y="1100"/>
                  </a:cubicBezTo>
                  <a:cubicBezTo>
                    <a:pt x="697495" y="15387"/>
                    <a:pt x="634630" y="84920"/>
                    <a:pt x="622248" y="178265"/>
                  </a:cubicBezTo>
                  <a:cubicBezTo>
                    <a:pt x="620343" y="256370"/>
                    <a:pt x="623200" y="475445"/>
                    <a:pt x="619390" y="495447"/>
                  </a:cubicBezTo>
                  <a:cubicBezTo>
                    <a:pt x="614628" y="525927"/>
                    <a:pt x="581290" y="711665"/>
                    <a:pt x="558430" y="771672"/>
                  </a:cubicBezTo>
                  <a:cubicBezTo>
                    <a:pt x="532713" y="842157"/>
                    <a:pt x="501280" y="909785"/>
                    <a:pt x="437463" y="955505"/>
                  </a:cubicBezTo>
                  <a:cubicBezTo>
                    <a:pt x="408888" y="975507"/>
                    <a:pt x="300303" y="1001225"/>
                    <a:pt x="291730" y="998367"/>
                  </a:cubicBezTo>
                  <a:cubicBezTo>
                    <a:pt x="290778" y="998367"/>
                    <a:pt x="289825" y="997415"/>
                    <a:pt x="288873" y="997415"/>
                  </a:cubicBezTo>
                  <a:cubicBezTo>
                    <a:pt x="270775" y="971697"/>
                    <a:pt x="245058" y="946932"/>
                    <a:pt x="212673" y="937407"/>
                  </a:cubicBezTo>
                  <a:cubicBezTo>
                    <a:pt x="177430" y="927882"/>
                    <a:pt x="141235" y="937407"/>
                    <a:pt x="104088" y="966935"/>
                  </a:cubicBezTo>
                  <a:cubicBezTo>
                    <a:pt x="16458" y="1038372"/>
                    <a:pt x="83133" y="1137432"/>
                    <a:pt x="137425" y="1216490"/>
                  </a:cubicBezTo>
                  <a:cubicBezTo>
                    <a:pt x="177430" y="1274592"/>
                    <a:pt x="218388" y="1333648"/>
                    <a:pt x="200290" y="1374605"/>
                  </a:cubicBezTo>
                  <a:cubicBezTo>
                    <a:pt x="157428" y="1473665"/>
                    <a:pt x="26935" y="1456520"/>
                    <a:pt x="25983" y="1456520"/>
                  </a:cubicBezTo>
                  <a:cubicBezTo>
                    <a:pt x="13600" y="1454615"/>
                    <a:pt x="2170" y="1463187"/>
                    <a:pt x="265" y="1475570"/>
                  </a:cubicBezTo>
                  <a:cubicBezTo>
                    <a:pt x="-1640" y="1487952"/>
                    <a:pt x="6933" y="1499382"/>
                    <a:pt x="19315" y="1501287"/>
                  </a:cubicBezTo>
                  <a:cubicBezTo>
                    <a:pt x="28840" y="1502240"/>
                    <a:pt x="39318" y="1503192"/>
                    <a:pt x="50748" y="1503192"/>
                  </a:cubicBezTo>
                  <a:cubicBezTo>
                    <a:pt x="112660" y="1503192"/>
                    <a:pt x="204100" y="1480332"/>
                    <a:pt x="242200" y="1392702"/>
                  </a:cubicBezTo>
                  <a:cubicBezTo>
                    <a:pt x="269823" y="1328885"/>
                    <a:pt x="221245" y="1258400"/>
                    <a:pt x="174573" y="1190773"/>
                  </a:cubicBezTo>
                  <a:cubicBezTo>
                    <a:pt x="113613" y="1102190"/>
                    <a:pt x="80275" y="1045040"/>
                    <a:pt x="131710" y="1003130"/>
                  </a:cubicBezTo>
                  <a:cubicBezTo>
                    <a:pt x="156475" y="983127"/>
                    <a:pt x="178383" y="976460"/>
                    <a:pt x="198385" y="982175"/>
                  </a:cubicBezTo>
                  <a:cubicBezTo>
                    <a:pt x="240295" y="993605"/>
                    <a:pt x="269823" y="1055517"/>
                    <a:pt x="278395" y="1078377"/>
                  </a:cubicBezTo>
                  <a:cubicBezTo>
                    <a:pt x="278395" y="1261257"/>
                    <a:pt x="277443" y="1466998"/>
                    <a:pt x="277443" y="1650830"/>
                  </a:cubicBezTo>
                  <a:cubicBezTo>
                    <a:pt x="283158" y="1659402"/>
                    <a:pt x="277443" y="1669880"/>
                    <a:pt x="281253" y="1678452"/>
                  </a:cubicBezTo>
                  <a:cubicBezTo>
                    <a:pt x="298398" y="1779417"/>
                    <a:pt x="386980" y="1825137"/>
                    <a:pt x="491755" y="1824185"/>
                  </a:cubicBezTo>
                  <a:cubicBezTo>
                    <a:pt x="707020" y="1821327"/>
                    <a:pt x="923238" y="1823232"/>
                    <a:pt x="1138503" y="1823232"/>
                  </a:cubicBezTo>
                  <a:cubicBezTo>
                    <a:pt x="1190890" y="1823232"/>
                    <a:pt x="1242325" y="1825137"/>
                    <a:pt x="1288045" y="1794657"/>
                  </a:cubicBezTo>
                  <a:cubicBezTo>
                    <a:pt x="1295665" y="1791800"/>
                    <a:pt x="1302333" y="1786085"/>
                    <a:pt x="1307095" y="1779417"/>
                  </a:cubicBezTo>
                  <a:cubicBezTo>
                    <a:pt x="1332813" y="1749890"/>
                    <a:pt x="1351863" y="1728935"/>
                    <a:pt x="1359483" y="1689882"/>
                  </a:cubicBezTo>
                  <a:cubicBezTo>
                    <a:pt x="1362340" y="1681310"/>
                    <a:pt x="1360435" y="1672737"/>
                    <a:pt x="1360435" y="1664165"/>
                  </a:cubicBezTo>
                  <a:cubicBezTo>
                    <a:pt x="1360435" y="1462235"/>
                    <a:pt x="1358530" y="1030752"/>
                    <a:pt x="1362340" y="1023132"/>
                  </a:cubicBezTo>
                  <a:cubicBezTo>
                    <a:pt x="1365198" y="1019322"/>
                    <a:pt x="1404250" y="960267"/>
                    <a:pt x="1427110" y="953600"/>
                  </a:cubicBezTo>
                  <a:cubicBezTo>
                    <a:pt x="1448065" y="947885"/>
                    <a:pt x="1469020" y="954552"/>
                    <a:pt x="1493785" y="974555"/>
                  </a:cubicBezTo>
                  <a:cubicBezTo>
                    <a:pt x="1545220" y="1016465"/>
                    <a:pt x="1511883" y="1073615"/>
                    <a:pt x="1450923" y="1162198"/>
                  </a:cubicBezTo>
                  <a:cubicBezTo>
                    <a:pt x="1404250" y="1229825"/>
                    <a:pt x="1355673" y="1300310"/>
                    <a:pt x="1383295" y="1364127"/>
                  </a:cubicBezTo>
                  <a:cubicBezTo>
                    <a:pt x="1421395" y="1452710"/>
                    <a:pt x="1511883" y="1474617"/>
                    <a:pt x="1574748" y="1474617"/>
                  </a:cubicBezTo>
                  <a:cubicBezTo>
                    <a:pt x="1586178" y="1474617"/>
                    <a:pt x="1597608" y="1473665"/>
                    <a:pt x="1606180" y="1472712"/>
                  </a:cubicBezTo>
                  <a:cubicBezTo>
                    <a:pt x="1623325" y="1471760"/>
                    <a:pt x="1631898" y="1460330"/>
                    <a:pt x="1629993" y="1447948"/>
                  </a:cubicBezTo>
                  <a:close/>
                  <a:moveTo>
                    <a:pt x="994675" y="460205"/>
                  </a:moveTo>
                  <a:cubicBezTo>
                    <a:pt x="994675" y="474492"/>
                    <a:pt x="988960" y="476397"/>
                    <a:pt x="977530" y="476397"/>
                  </a:cubicBezTo>
                  <a:cubicBezTo>
                    <a:pt x="926095" y="475445"/>
                    <a:pt x="873708" y="476397"/>
                    <a:pt x="822273" y="476397"/>
                  </a:cubicBezTo>
                  <a:cubicBezTo>
                    <a:pt x="771790" y="476397"/>
                    <a:pt x="722260" y="475445"/>
                    <a:pt x="671778" y="476397"/>
                  </a:cubicBezTo>
                  <a:cubicBezTo>
                    <a:pt x="654633" y="476397"/>
                    <a:pt x="651775" y="471635"/>
                    <a:pt x="651775" y="455442"/>
                  </a:cubicBezTo>
                  <a:cubicBezTo>
                    <a:pt x="652728" y="379242"/>
                    <a:pt x="651775" y="279230"/>
                    <a:pt x="651775" y="203030"/>
                  </a:cubicBezTo>
                  <a:cubicBezTo>
                    <a:pt x="651775" y="107780"/>
                    <a:pt x="727975" y="30627"/>
                    <a:pt x="820368" y="29675"/>
                  </a:cubicBezTo>
                  <a:cubicBezTo>
                    <a:pt x="913713" y="28722"/>
                    <a:pt x="991818" y="103017"/>
                    <a:pt x="993723" y="198267"/>
                  </a:cubicBezTo>
                  <a:cubicBezTo>
                    <a:pt x="995628" y="278277"/>
                    <a:pt x="993723" y="381147"/>
                    <a:pt x="994675" y="4602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F193E9D-EA1A-44A5-B54B-F96BEE5B62EE}"/>
                </a:ext>
              </a:extLst>
            </p:cNvPr>
            <p:cNvSpPr/>
            <p:nvPr/>
          </p:nvSpPr>
          <p:spPr>
            <a:xfrm>
              <a:off x="6662363" y="4215264"/>
              <a:ext cx="447675" cy="419100"/>
            </a:xfrm>
            <a:custGeom>
              <a:avLst/>
              <a:gdLst>
                <a:gd name="connsiteX0" fmla="*/ 227648 w 447675"/>
                <a:gd name="connsiteY0" fmla="*/ 390 h 419100"/>
                <a:gd name="connsiteX1" fmla="*/ 434340 w 447675"/>
                <a:gd name="connsiteY1" fmla="*/ 390 h 419100"/>
                <a:gd name="connsiteX2" fmla="*/ 453390 w 447675"/>
                <a:gd name="connsiteY2" fmla="*/ 12773 h 419100"/>
                <a:gd name="connsiteX3" fmla="*/ 450533 w 447675"/>
                <a:gd name="connsiteY3" fmla="*/ 284235 h 419100"/>
                <a:gd name="connsiteX4" fmla="*/ 300990 w 447675"/>
                <a:gd name="connsiteY4" fmla="*/ 420443 h 419100"/>
                <a:gd name="connsiteX5" fmla="*/ 175260 w 447675"/>
                <a:gd name="connsiteY5" fmla="*/ 420443 h 419100"/>
                <a:gd name="connsiteX6" fmla="*/ 953 w 447675"/>
                <a:gd name="connsiteY6" fmla="*/ 249945 h 419100"/>
                <a:gd name="connsiteX7" fmla="*/ 0 w 447675"/>
                <a:gd name="connsiteY7" fmla="*/ 17535 h 419100"/>
                <a:gd name="connsiteX8" fmla="*/ 19050 w 447675"/>
                <a:gd name="connsiteY8" fmla="*/ 390 h 419100"/>
                <a:gd name="connsiteX9" fmla="*/ 227648 w 447675"/>
                <a:gd name="connsiteY9" fmla="*/ 39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675" h="419100">
                  <a:moveTo>
                    <a:pt x="227648" y="390"/>
                  </a:moveTo>
                  <a:cubicBezTo>
                    <a:pt x="296228" y="390"/>
                    <a:pt x="364808" y="390"/>
                    <a:pt x="434340" y="390"/>
                  </a:cubicBezTo>
                  <a:cubicBezTo>
                    <a:pt x="442913" y="390"/>
                    <a:pt x="453390" y="-3420"/>
                    <a:pt x="453390" y="12773"/>
                  </a:cubicBezTo>
                  <a:cubicBezTo>
                    <a:pt x="452438" y="103260"/>
                    <a:pt x="455295" y="193748"/>
                    <a:pt x="450533" y="284235"/>
                  </a:cubicBezTo>
                  <a:cubicBezTo>
                    <a:pt x="446723" y="361388"/>
                    <a:pt x="379095" y="419490"/>
                    <a:pt x="300990" y="420443"/>
                  </a:cubicBezTo>
                  <a:cubicBezTo>
                    <a:pt x="259080" y="420443"/>
                    <a:pt x="217170" y="420443"/>
                    <a:pt x="175260" y="420443"/>
                  </a:cubicBezTo>
                  <a:cubicBezTo>
                    <a:pt x="74295" y="420443"/>
                    <a:pt x="1905" y="349958"/>
                    <a:pt x="953" y="249945"/>
                  </a:cubicBezTo>
                  <a:cubicBezTo>
                    <a:pt x="0" y="172793"/>
                    <a:pt x="953" y="95640"/>
                    <a:pt x="0" y="17535"/>
                  </a:cubicBezTo>
                  <a:cubicBezTo>
                    <a:pt x="0" y="2295"/>
                    <a:pt x="4763" y="-562"/>
                    <a:pt x="19050" y="390"/>
                  </a:cubicBezTo>
                  <a:cubicBezTo>
                    <a:pt x="88583" y="1343"/>
                    <a:pt x="158115" y="390"/>
                    <a:pt x="227648" y="39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EE2F3D5-7367-4401-95D6-7BE4A6A72C7A}"/>
                </a:ext>
              </a:extLst>
            </p:cNvPr>
            <p:cNvSpPr/>
            <p:nvPr/>
          </p:nvSpPr>
          <p:spPr>
            <a:xfrm>
              <a:off x="6687129" y="4236376"/>
              <a:ext cx="400050" cy="371475"/>
            </a:xfrm>
            <a:custGeom>
              <a:avLst/>
              <a:gdLst>
                <a:gd name="connsiteX0" fmla="*/ 235267 w 400050"/>
                <a:gd name="connsiteY0" fmla="*/ 376471 h 371475"/>
                <a:gd name="connsiteX1" fmla="*/ 225742 w 400050"/>
                <a:gd name="connsiteY1" fmla="*/ 366946 h 371475"/>
                <a:gd name="connsiteX2" fmla="*/ 235267 w 400050"/>
                <a:gd name="connsiteY2" fmla="*/ 357421 h 371475"/>
                <a:gd name="connsiteX3" fmla="*/ 264795 w 400050"/>
                <a:gd name="connsiteY3" fmla="*/ 357421 h 371475"/>
                <a:gd name="connsiteX4" fmla="*/ 273367 w 400050"/>
                <a:gd name="connsiteY4" fmla="*/ 357421 h 371475"/>
                <a:gd name="connsiteX5" fmla="*/ 283845 w 400050"/>
                <a:gd name="connsiteY5" fmla="*/ 365994 h 371475"/>
                <a:gd name="connsiteX6" fmla="*/ 275272 w 400050"/>
                <a:gd name="connsiteY6" fmla="*/ 376471 h 371475"/>
                <a:gd name="connsiteX7" fmla="*/ 265747 w 400050"/>
                <a:gd name="connsiteY7" fmla="*/ 376471 h 371475"/>
                <a:gd name="connsiteX8" fmla="*/ 235267 w 400050"/>
                <a:gd name="connsiteY8" fmla="*/ 376471 h 371475"/>
                <a:gd name="connsiteX9" fmla="*/ 235267 w 400050"/>
                <a:gd name="connsiteY9" fmla="*/ 376471 h 371475"/>
                <a:gd name="connsiteX10" fmla="*/ 197167 w 400050"/>
                <a:gd name="connsiteY10" fmla="*/ 376471 h 371475"/>
                <a:gd name="connsiteX11" fmla="*/ 197167 w 400050"/>
                <a:gd name="connsiteY11" fmla="*/ 376471 h 371475"/>
                <a:gd name="connsiteX12" fmla="*/ 159067 w 400050"/>
                <a:gd name="connsiteY12" fmla="*/ 376471 h 371475"/>
                <a:gd name="connsiteX13" fmla="*/ 149542 w 400050"/>
                <a:gd name="connsiteY13" fmla="*/ 366946 h 371475"/>
                <a:gd name="connsiteX14" fmla="*/ 159067 w 400050"/>
                <a:gd name="connsiteY14" fmla="*/ 357421 h 371475"/>
                <a:gd name="connsiteX15" fmla="*/ 159067 w 400050"/>
                <a:gd name="connsiteY15" fmla="*/ 357421 h 371475"/>
                <a:gd name="connsiteX16" fmla="*/ 197167 w 400050"/>
                <a:gd name="connsiteY16" fmla="*/ 357421 h 371475"/>
                <a:gd name="connsiteX17" fmla="*/ 206692 w 400050"/>
                <a:gd name="connsiteY17" fmla="*/ 366946 h 371475"/>
                <a:gd name="connsiteX18" fmla="*/ 197167 w 400050"/>
                <a:gd name="connsiteY18" fmla="*/ 376471 h 371475"/>
                <a:gd name="connsiteX19" fmla="*/ 121920 w 400050"/>
                <a:gd name="connsiteY19" fmla="*/ 372661 h 371475"/>
                <a:gd name="connsiteX20" fmla="*/ 120015 w 400050"/>
                <a:gd name="connsiteY20" fmla="*/ 372661 h 371475"/>
                <a:gd name="connsiteX21" fmla="*/ 81915 w 400050"/>
                <a:gd name="connsiteY21" fmla="*/ 359326 h 371475"/>
                <a:gd name="connsiteX22" fmla="*/ 78105 w 400050"/>
                <a:gd name="connsiteY22" fmla="*/ 346944 h 371475"/>
                <a:gd name="connsiteX23" fmla="*/ 90488 w 400050"/>
                <a:gd name="connsiteY23" fmla="*/ 343134 h 371475"/>
                <a:gd name="connsiteX24" fmla="*/ 123825 w 400050"/>
                <a:gd name="connsiteY24" fmla="*/ 355516 h 371475"/>
                <a:gd name="connsiteX25" fmla="*/ 131445 w 400050"/>
                <a:gd name="connsiteY25" fmla="*/ 366946 h 371475"/>
                <a:gd name="connsiteX26" fmla="*/ 121920 w 400050"/>
                <a:gd name="connsiteY26" fmla="*/ 372661 h 371475"/>
                <a:gd name="connsiteX27" fmla="*/ 310515 w 400050"/>
                <a:gd name="connsiteY27" fmla="*/ 367899 h 371475"/>
                <a:gd name="connsiteX28" fmla="*/ 301942 w 400050"/>
                <a:gd name="connsiteY28" fmla="*/ 361231 h 371475"/>
                <a:gd name="connsiteX29" fmla="*/ 307658 w 400050"/>
                <a:gd name="connsiteY29" fmla="*/ 348849 h 371475"/>
                <a:gd name="connsiteX30" fmla="*/ 338138 w 400050"/>
                <a:gd name="connsiteY30" fmla="*/ 331704 h 371475"/>
                <a:gd name="connsiteX31" fmla="*/ 351472 w 400050"/>
                <a:gd name="connsiteY31" fmla="*/ 333609 h 371475"/>
                <a:gd name="connsiteX32" fmla="*/ 349567 w 400050"/>
                <a:gd name="connsiteY32" fmla="*/ 346944 h 371475"/>
                <a:gd name="connsiteX33" fmla="*/ 314325 w 400050"/>
                <a:gd name="connsiteY33" fmla="*/ 366946 h 371475"/>
                <a:gd name="connsiteX34" fmla="*/ 310515 w 400050"/>
                <a:gd name="connsiteY34" fmla="*/ 367899 h 371475"/>
                <a:gd name="connsiteX35" fmla="*/ 54292 w 400050"/>
                <a:gd name="connsiteY35" fmla="*/ 338371 h 371475"/>
                <a:gd name="connsiteX36" fmla="*/ 47625 w 400050"/>
                <a:gd name="connsiteY36" fmla="*/ 335514 h 371475"/>
                <a:gd name="connsiteX37" fmla="*/ 21908 w 400050"/>
                <a:gd name="connsiteY37" fmla="*/ 304081 h 371475"/>
                <a:gd name="connsiteX38" fmla="*/ 24765 w 400050"/>
                <a:gd name="connsiteY38" fmla="*/ 290746 h 371475"/>
                <a:gd name="connsiteX39" fmla="*/ 38100 w 400050"/>
                <a:gd name="connsiteY39" fmla="*/ 293604 h 371475"/>
                <a:gd name="connsiteX40" fmla="*/ 60008 w 400050"/>
                <a:gd name="connsiteY40" fmla="*/ 321226 h 371475"/>
                <a:gd name="connsiteX41" fmla="*/ 60008 w 400050"/>
                <a:gd name="connsiteY41" fmla="*/ 334561 h 371475"/>
                <a:gd name="connsiteX42" fmla="*/ 54292 w 400050"/>
                <a:gd name="connsiteY42" fmla="*/ 338371 h 371475"/>
                <a:gd name="connsiteX43" fmla="*/ 370522 w 400050"/>
                <a:gd name="connsiteY43" fmla="*/ 322179 h 371475"/>
                <a:gd name="connsiteX44" fmla="*/ 364808 w 400050"/>
                <a:gd name="connsiteY44" fmla="*/ 320274 h 371475"/>
                <a:gd name="connsiteX45" fmla="*/ 362903 w 400050"/>
                <a:gd name="connsiteY45" fmla="*/ 306939 h 371475"/>
                <a:gd name="connsiteX46" fmla="*/ 378142 w 400050"/>
                <a:gd name="connsiteY46" fmla="*/ 275506 h 371475"/>
                <a:gd name="connsiteX47" fmla="*/ 389572 w 400050"/>
                <a:gd name="connsiteY47" fmla="*/ 268839 h 371475"/>
                <a:gd name="connsiteX48" fmla="*/ 396240 w 400050"/>
                <a:gd name="connsiteY48" fmla="*/ 280269 h 371475"/>
                <a:gd name="connsiteX49" fmla="*/ 378142 w 400050"/>
                <a:gd name="connsiteY49" fmla="*/ 317416 h 371475"/>
                <a:gd name="connsiteX50" fmla="*/ 370522 w 400050"/>
                <a:gd name="connsiteY50" fmla="*/ 322179 h 371475"/>
                <a:gd name="connsiteX51" fmla="*/ 16192 w 400050"/>
                <a:gd name="connsiteY51" fmla="*/ 273601 h 371475"/>
                <a:gd name="connsiteX52" fmla="*/ 6667 w 400050"/>
                <a:gd name="connsiteY52" fmla="*/ 266934 h 371475"/>
                <a:gd name="connsiteX53" fmla="*/ 953 w 400050"/>
                <a:gd name="connsiteY53" fmla="*/ 226929 h 371475"/>
                <a:gd name="connsiteX54" fmla="*/ 10478 w 400050"/>
                <a:gd name="connsiteY54" fmla="*/ 217404 h 371475"/>
                <a:gd name="connsiteX55" fmla="*/ 20003 w 400050"/>
                <a:gd name="connsiteY55" fmla="*/ 226929 h 371475"/>
                <a:gd name="connsiteX56" fmla="*/ 25717 w 400050"/>
                <a:gd name="connsiteY56" fmla="*/ 262171 h 371475"/>
                <a:gd name="connsiteX57" fmla="*/ 19050 w 400050"/>
                <a:gd name="connsiteY57" fmla="*/ 273601 h 371475"/>
                <a:gd name="connsiteX58" fmla="*/ 16192 w 400050"/>
                <a:gd name="connsiteY58" fmla="*/ 273601 h 371475"/>
                <a:gd name="connsiteX59" fmla="*/ 392430 w 400050"/>
                <a:gd name="connsiteY59" fmla="*/ 250741 h 371475"/>
                <a:gd name="connsiteX60" fmla="*/ 392430 w 400050"/>
                <a:gd name="connsiteY60" fmla="*/ 250741 h 371475"/>
                <a:gd name="connsiteX61" fmla="*/ 382905 w 400050"/>
                <a:gd name="connsiteY61" fmla="*/ 241216 h 371475"/>
                <a:gd name="connsiteX62" fmla="*/ 383858 w 400050"/>
                <a:gd name="connsiteY62" fmla="*/ 203116 h 371475"/>
                <a:gd name="connsiteX63" fmla="*/ 393383 w 400050"/>
                <a:gd name="connsiteY63" fmla="*/ 193591 h 371475"/>
                <a:gd name="connsiteX64" fmla="*/ 393383 w 400050"/>
                <a:gd name="connsiteY64" fmla="*/ 193591 h 371475"/>
                <a:gd name="connsiteX65" fmla="*/ 402908 w 400050"/>
                <a:gd name="connsiteY65" fmla="*/ 203116 h 371475"/>
                <a:gd name="connsiteX66" fmla="*/ 401955 w 400050"/>
                <a:gd name="connsiteY66" fmla="*/ 241216 h 371475"/>
                <a:gd name="connsiteX67" fmla="*/ 392430 w 400050"/>
                <a:gd name="connsiteY67" fmla="*/ 250741 h 371475"/>
                <a:gd name="connsiteX68" fmla="*/ 9525 w 400050"/>
                <a:gd name="connsiteY68" fmla="*/ 197401 h 371475"/>
                <a:gd name="connsiteX69" fmla="*/ 0 w 400050"/>
                <a:gd name="connsiteY69" fmla="*/ 187876 h 371475"/>
                <a:gd name="connsiteX70" fmla="*/ 0 w 400050"/>
                <a:gd name="connsiteY70" fmla="*/ 158349 h 371475"/>
                <a:gd name="connsiteX71" fmla="*/ 0 w 400050"/>
                <a:gd name="connsiteY71" fmla="*/ 149776 h 371475"/>
                <a:gd name="connsiteX72" fmla="*/ 9525 w 400050"/>
                <a:gd name="connsiteY72" fmla="*/ 140251 h 371475"/>
                <a:gd name="connsiteX73" fmla="*/ 19050 w 400050"/>
                <a:gd name="connsiteY73" fmla="*/ 149776 h 371475"/>
                <a:gd name="connsiteX74" fmla="*/ 19050 w 400050"/>
                <a:gd name="connsiteY74" fmla="*/ 158349 h 371475"/>
                <a:gd name="connsiteX75" fmla="*/ 19050 w 400050"/>
                <a:gd name="connsiteY75" fmla="*/ 187876 h 371475"/>
                <a:gd name="connsiteX76" fmla="*/ 9525 w 400050"/>
                <a:gd name="connsiteY76" fmla="*/ 197401 h 371475"/>
                <a:gd name="connsiteX77" fmla="*/ 9525 w 400050"/>
                <a:gd name="connsiteY77" fmla="*/ 197401 h 371475"/>
                <a:gd name="connsiteX78" fmla="*/ 394335 w 400050"/>
                <a:gd name="connsiteY78" fmla="*/ 174541 h 371475"/>
                <a:gd name="connsiteX79" fmla="*/ 394335 w 400050"/>
                <a:gd name="connsiteY79" fmla="*/ 174541 h 371475"/>
                <a:gd name="connsiteX80" fmla="*/ 384810 w 400050"/>
                <a:gd name="connsiteY80" fmla="*/ 165016 h 371475"/>
                <a:gd name="connsiteX81" fmla="*/ 384810 w 400050"/>
                <a:gd name="connsiteY81" fmla="*/ 131679 h 371475"/>
                <a:gd name="connsiteX82" fmla="*/ 384810 w 400050"/>
                <a:gd name="connsiteY82" fmla="*/ 126916 h 371475"/>
                <a:gd name="connsiteX83" fmla="*/ 394335 w 400050"/>
                <a:gd name="connsiteY83" fmla="*/ 117391 h 371475"/>
                <a:gd name="connsiteX84" fmla="*/ 403860 w 400050"/>
                <a:gd name="connsiteY84" fmla="*/ 126916 h 371475"/>
                <a:gd name="connsiteX85" fmla="*/ 403860 w 400050"/>
                <a:gd name="connsiteY85" fmla="*/ 131679 h 371475"/>
                <a:gd name="connsiteX86" fmla="*/ 403860 w 400050"/>
                <a:gd name="connsiteY86" fmla="*/ 165016 h 371475"/>
                <a:gd name="connsiteX87" fmla="*/ 394335 w 400050"/>
                <a:gd name="connsiteY87" fmla="*/ 174541 h 371475"/>
                <a:gd name="connsiteX88" fmla="*/ 9525 w 400050"/>
                <a:gd name="connsiteY88" fmla="*/ 121201 h 371475"/>
                <a:gd name="connsiteX89" fmla="*/ 9525 w 400050"/>
                <a:gd name="connsiteY89" fmla="*/ 121201 h 371475"/>
                <a:gd name="connsiteX90" fmla="*/ 0 w 400050"/>
                <a:gd name="connsiteY90" fmla="*/ 111676 h 371475"/>
                <a:gd name="connsiteX91" fmla="*/ 0 w 400050"/>
                <a:gd name="connsiteY91" fmla="*/ 73576 h 371475"/>
                <a:gd name="connsiteX92" fmla="*/ 9525 w 400050"/>
                <a:gd name="connsiteY92" fmla="*/ 64051 h 371475"/>
                <a:gd name="connsiteX93" fmla="*/ 19050 w 400050"/>
                <a:gd name="connsiteY93" fmla="*/ 73576 h 371475"/>
                <a:gd name="connsiteX94" fmla="*/ 19050 w 400050"/>
                <a:gd name="connsiteY94" fmla="*/ 111676 h 371475"/>
                <a:gd name="connsiteX95" fmla="*/ 9525 w 400050"/>
                <a:gd name="connsiteY95" fmla="*/ 121201 h 371475"/>
                <a:gd name="connsiteX96" fmla="*/ 394335 w 400050"/>
                <a:gd name="connsiteY96" fmla="*/ 98341 h 371475"/>
                <a:gd name="connsiteX97" fmla="*/ 384810 w 400050"/>
                <a:gd name="connsiteY97" fmla="*/ 88816 h 371475"/>
                <a:gd name="connsiteX98" fmla="*/ 384810 w 400050"/>
                <a:gd name="connsiteY98" fmla="*/ 65956 h 371475"/>
                <a:gd name="connsiteX99" fmla="*/ 384810 w 400050"/>
                <a:gd name="connsiteY99" fmla="*/ 50716 h 371475"/>
                <a:gd name="connsiteX100" fmla="*/ 394335 w 400050"/>
                <a:gd name="connsiteY100" fmla="*/ 41191 h 371475"/>
                <a:gd name="connsiteX101" fmla="*/ 394335 w 400050"/>
                <a:gd name="connsiteY101" fmla="*/ 41191 h 371475"/>
                <a:gd name="connsiteX102" fmla="*/ 403860 w 400050"/>
                <a:gd name="connsiteY102" fmla="*/ 50716 h 371475"/>
                <a:gd name="connsiteX103" fmla="*/ 403860 w 400050"/>
                <a:gd name="connsiteY103" fmla="*/ 65956 h 371475"/>
                <a:gd name="connsiteX104" fmla="*/ 403860 w 400050"/>
                <a:gd name="connsiteY104" fmla="*/ 88816 h 371475"/>
                <a:gd name="connsiteX105" fmla="*/ 394335 w 400050"/>
                <a:gd name="connsiteY105" fmla="*/ 98341 h 371475"/>
                <a:gd name="connsiteX106" fmla="*/ 394335 w 400050"/>
                <a:gd name="connsiteY106" fmla="*/ 98341 h 371475"/>
                <a:gd name="connsiteX107" fmla="*/ 9525 w 400050"/>
                <a:gd name="connsiteY107" fmla="*/ 45001 h 371475"/>
                <a:gd name="connsiteX108" fmla="*/ 0 w 400050"/>
                <a:gd name="connsiteY108" fmla="*/ 35476 h 371475"/>
                <a:gd name="connsiteX109" fmla="*/ 0 w 400050"/>
                <a:gd name="connsiteY109" fmla="*/ 24999 h 371475"/>
                <a:gd name="connsiteX110" fmla="*/ 24765 w 400050"/>
                <a:gd name="connsiteY110" fmla="*/ 234 h 371475"/>
                <a:gd name="connsiteX111" fmla="*/ 26670 w 400050"/>
                <a:gd name="connsiteY111" fmla="*/ 234 h 371475"/>
                <a:gd name="connsiteX112" fmla="*/ 36195 w 400050"/>
                <a:gd name="connsiteY112" fmla="*/ 9759 h 371475"/>
                <a:gd name="connsiteX113" fmla="*/ 26670 w 400050"/>
                <a:gd name="connsiteY113" fmla="*/ 19284 h 371475"/>
                <a:gd name="connsiteX114" fmla="*/ 25717 w 400050"/>
                <a:gd name="connsiteY114" fmla="*/ 19284 h 371475"/>
                <a:gd name="connsiteX115" fmla="*/ 20003 w 400050"/>
                <a:gd name="connsiteY115" fmla="*/ 19284 h 371475"/>
                <a:gd name="connsiteX116" fmla="*/ 20003 w 400050"/>
                <a:gd name="connsiteY116" fmla="*/ 24046 h 371475"/>
                <a:gd name="connsiteX117" fmla="*/ 20003 w 400050"/>
                <a:gd name="connsiteY117" fmla="*/ 35476 h 371475"/>
                <a:gd name="connsiteX118" fmla="*/ 9525 w 400050"/>
                <a:gd name="connsiteY118" fmla="*/ 45001 h 371475"/>
                <a:gd name="connsiteX119" fmla="*/ 9525 w 400050"/>
                <a:gd name="connsiteY119" fmla="*/ 45001 h 371475"/>
                <a:gd name="connsiteX120" fmla="*/ 392430 w 400050"/>
                <a:gd name="connsiteY120" fmla="*/ 22141 h 371475"/>
                <a:gd name="connsiteX121" fmla="*/ 385763 w 400050"/>
                <a:gd name="connsiteY121" fmla="*/ 19284 h 371475"/>
                <a:gd name="connsiteX122" fmla="*/ 382905 w 400050"/>
                <a:gd name="connsiteY122" fmla="*/ 19284 h 371475"/>
                <a:gd name="connsiteX123" fmla="*/ 379095 w 400050"/>
                <a:gd name="connsiteY123" fmla="*/ 19284 h 371475"/>
                <a:gd name="connsiteX124" fmla="*/ 356235 w 400050"/>
                <a:gd name="connsiteY124" fmla="*/ 19284 h 371475"/>
                <a:gd name="connsiteX125" fmla="*/ 346710 w 400050"/>
                <a:gd name="connsiteY125" fmla="*/ 9759 h 371475"/>
                <a:gd name="connsiteX126" fmla="*/ 356235 w 400050"/>
                <a:gd name="connsiteY126" fmla="*/ 234 h 371475"/>
                <a:gd name="connsiteX127" fmla="*/ 356235 w 400050"/>
                <a:gd name="connsiteY127" fmla="*/ 234 h 371475"/>
                <a:gd name="connsiteX128" fmla="*/ 379095 w 400050"/>
                <a:gd name="connsiteY128" fmla="*/ 234 h 371475"/>
                <a:gd name="connsiteX129" fmla="*/ 381953 w 400050"/>
                <a:gd name="connsiteY129" fmla="*/ 234 h 371475"/>
                <a:gd name="connsiteX130" fmla="*/ 401003 w 400050"/>
                <a:gd name="connsiteY130" fmla="*/ 6901 h 371475"/>
                <a:gd name="connsiteX131" fmla="*/ 398145 w 400050"/>
                <a:gd name="connsiteY131" fmla="*/ 20236 h 371475"/>
                <a:gd name="connsiteX132" fmla="*/ 392430 w 400050"/>
                <a:gd name="connsiteY132" fmla="*/ 22141 h 371475"/>
                <a:gd name="connsiteX133" fmla="*/ 102870 w 400050"/>
                <a:gd name="connsiteY133" fmla="*/ 20236 h 371475"/>
                <a:gd name="connsiteX134" fmla="*/ 102870 w 400050"/>
                <a:gd name="connsiteY134" fmla="*/ 20236 h 371475"/>
                <a:gd name="connsiteX135" fmla="*/ 64770 w 400050"/>
                <a:gd name="connsiteY135" fmla="*/ 20236 h 371475"/>
                <a:gd name="connsiteX136" fmla="*/ 55245 w 400050"/>
                <a:gd name="connsiteY136" fmla="*/ 10711 h 371475"/>
                <a:gd name="connsiteX137" fmla="*/ 64770 w 400050"/>
                <a:gd name="connsiteY137" fmla="*/ 1186 h 371475"/>
                <a:gd name="connsiteX138" fmla="*/ 64770 w 400050"/>
                <a:gd name="connsiteY138" fmla="*/ 1186 h 371475"/>
                <a:gd name="connsiteX139" fmla="*/ 102870 w 400050"/>
                <a:gd name="connsiteY139" fmla="*/ 1186 h 371475"/>
                <a:gd name="connsiteX140" fmla="*/ 112395 w 400050"/>
                <a:gd name="connsiteY140" fmla="*/ 10711 h 371475"/>
                <a:gd name="connsiteX141" fmla="*/ 102870 w 400050"/>
                <a:gd name="connsiteY141" fmla="*/ 20236 h 371475"/>
                <a:gd name="connsiteX142" fmla="*/ 140970 w 400050"/>
                <a:gd name="connsiteY142" fmla="*/ 20236 h 371475"/>
                <a:gd name="connsiteX143" fmla="*/ 131445 w 400050"/>
                <a:gd name="connsiteY143" fmla="*/ 10711 h 371475"/>
                <a:gd name="connsiteX144" fmla="*/ 140970 w 400050"/>
                <a:gd name="connsiteY144" fmla="*/ 1186 h 371475"/>
                <a:gd name="connsiteX145" fmla="*/ 179070 w 400050"/>
                <a:gd name="connsiteY145" fmla="*/ 1186 h 371475"/>
                <a:gd name="connsiteX146" fmla="*/ 179070 w 400050"/>
                <a:gd name="connsiteY146" fmla="*/ 1186 h 371475"/>
                <a:gd name="connsiteX147" fmla="*/ 188595 w 400050"/>
                <a:gd name="connsiteY147" fmla="*/ 10711 h 371475"/>
                <a:gd name="connsiteX148" fmla="*/ 179070 w 400050"/>
                <a:gd name="connsiteY148" fmla="*/ 20236 h 371475"/>
                <a:gd name="connsiteX149" fmla="*/ 140970 w 400050"/>
                <a:gd name="connsiteY149" fmla="*/ 20236 h 371475"/>
                <a:gd name="connsiteX150" fmla="*/ 140970 w 400050"/>
                <a:gd name="connsiteY150" fmla="*/ 20236 h 371475"/>
                <a:gd name="connsiteX151" fmla="*/ 202883 w 400050"/>
                <a:gd name="connsiteY151" fmla="*/ 20236 h 371475"/>
                <a:gd name="connsiteX152" fmla="*/ 193358 w 400050"/>
                <a:gd name="connsiteY152" fmla="*/ 10711 h 371475"/>
                <a:gd name="connsiteX153" fmla="*/ 202883 w 400050"/>
                <a:gd name="connsiteY153" fmla="*/ 1186 h 371475"/>
                <a:gd name="connsiteX154" fmla="*/ 240983 w 400050"/>
                <a:gd name="connsiteY154" fmla="*/ 1186 h 371475"/>
                <a:gd name="connsiteX155" fmla="*/ 240983 w 400050"/>
                <a:gd name="connsiteY155" fmla="*/ 1186 h 371475"/>
                <a:gd name="connsiteX156" fmla="*/ 250508 w 400050"/>
                <a:gd name="connsiteY156" fmla="*/ 10711 h 371475"/>
                <a:gd name="connsiteX157" fmla="*/ 240983 w 400050"/>
                <a:gd name="connsiteY157" fmla="*/ 20236 h 371475"/>
                <a:gd name="connsiteX158" fmla="*/ 202883 w 400050"/>
                <a:gd name="connsiteY158" fmla="*/ 20236 h 371475"/>
                <a:gd name="connsiteX159" fmla="*/ 317183 w 400050"/>
                <a:gd name="connsiteY159" fmla="*/ 20236 h 371475"/>
                <a:gd name="connsiteX160" fmla="*/ 279083 w 400050"/>
                <a:gd name="connsiteY160" fmla="*/ 20236 h 371475"/>
                <a:gd name="connsiteX161" fmla="*/ 269558 w 400050"/>
                <a:gd name="connsiteY161" fmla="*/ 10711 h 371475"/>
                <a:gd name="connsiteX162" fmla="*/ 279083 w 400050"/>
                <a:gd name="connsiteY162" fmla="*/ 1186 h 371475"/>
                <a:gd name="connsiteX163" fmla="*/ 317183 w 400050"/>
                <a:gd name="connsiteY163" fmla="*/ 1186 h 371475"/>
                <a:gd name="connsiteX164" fmla="*/ 326708 w 400050"/>
                <a:gd name="connsiteY164" fmla="*/ 10711 h 371475"/>
                <a:gd name="connsiteX165" fmla="*/ 317183 w 400050"/>
                <a:gd name="connsiteY165" fmla="*/ 20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400050" h="371475">
                  <a:moveTo>
                    <a:pt x="235267" y="376471"/>
                  </a:moveTo>
                  <a:cubicBezTo>
                    <a:pt x="229553" y="376471"/>
                    <a:pt x="225742" y="372661"/>
                    <a:pt x="225742" y="366946"/>
                  </a:cubicBezTo>
                  <a:cubicBezTo>
                    <a:pt x="225742" y="361231"/>
                    <a:pt x="229553" y="357421"/>
                    <a:pt x="235267" y="357421"/>
                  </a:cubicBezTo>
                  <a:cubicBezTo>
                    <a:pt x="244792" y="357421"/>
                    <a:pt x="254317" y="357421"/>
                    <a:pt x="264795" y="357421"/>
                  </a:cubicBezTo>
                  <a:cubicBezTo>
                    <a:pt x="267653" y="357421"/>
                    <a:pt x="270510" y="357421"/>
                    <a:pt x="273367" y="357421"/>
                  </a:cubicBezTo>
                  <a:cubicBezTo>
                    <a:pt x="278130" y="357421"/>
                    <a:pt x="282892" y="361231"/>
                    <a:pt x="283845" y="365994"/>
                  </a:cubicBezTo>
                  <a:cubicBezTo>
                    <a:pt x="283845" y="371709"/>
                    <a:pt x="280035" y="375519"/>
                    <a:pt x="275272" y="376471"/>
                  </a:cubicBezTo>
                  <a:cubicBezTo>
                    <a:pt x="272415" y="376471"/>
                    <a:pt x="268605" y="376471"/>
                    <a:pt x="265747" y="376471"/>
                  </a:cubicBezTo>
                  <a:cubicBezTo>
                    <a:pt x="255270" y="376471"/>
                    <a:pt x="244792" y="376471"/>
                    <a:pt x="235267" y="376471"/>
                  </a:cubicBezTo>
                  <a:lnTo>
                    <a:pt x="235267" y="376471"/>
                  </a:lnTo>
                  <a:close/>
                  <a:moveTo>
                    <a:pt x="197167" y="376471"/>
                  </a:moveTo>
                  <a:lnTo>
                    <a:pt x="197167" y="376471"/>
                  </a:lnTo>
                  <a:lnTo>
                    <a:pt x="159067" y="376471"/>
                  </a:lnTo>
                  <a:cubicBezTo>
                    <a:pt x="153353" y="376471"/>
                    <a:pt x="149542" y="372661"/>
                    <a:pt x="149542" y="366946"/>
                  </a:cubicBezTo>
                  <a:cubicBezTo>
                    <a:pt x="149542" y="361231"/>
                    <a:pt x="153353" y="357421"/>
                    <a:pt x="159067" y="357421"/>
                  </a:cubicBezTo>
                  <a:cubicBezTo>
                    <a:pt x="159067" y="357421"/>
                    <a:pt x="159067" y="357421"/>
                    <a:pt x="159067" y="357421"/>
                  </a:cubicBezTo>
                  <a:lnTo>
                    <a:pt x="197167" y="357421"/>
                  </a:lnTo>
                  <a:cubicBezTo>
                    <a:pt x="202883" y="357421"/>
                    <a:pt x="206692" y="361231"/>
                    <a:pt x="206692" y="366946"/>
                  </a:cubicBezTo>
                  <a:cubicBezTo>
                    <a:pt x="206692" y="371709"/>
                    <a:pt x="202883" y="376471"/>
                    <a:pt x="197167" y="376471"/>
                  </a:cubicBezTo>
                  <a:close/>
                  <a:moveTo>
                    <a:pt x="121920" y="372661"/>
                  </a:moveTo>
                  <a:cubicBezTo>
                    <a:pt x="120967" y="372661"/>
                    <a:pt x="120967" y="372661"/>
                    <a:pt x="120015" y="372661"/>
                  </a:cubicBezTo>
                  <a:cubicBezTo>
                    <a:pt x="106680" y="369804"/>
                    <a:pt x="93345" y="365041"/>
                    <a:pt x="81915" y="359326"/>
                  </a:cubicBezTo>
                  <a:cubicBezTo>
                    <a:pt x="77153" y="356469"/>
                    <a:pt x="75247" y="350754"/>
                    <a:pt x="78105" y="346944"/>
                  </a:cubicBezTo>
                  <a:cubicBezTo>
                    <a:pt x="80963" y="342181"/>
                    <a:pt x="86678" y="340276"/>
                    <a:pt x="90488" y="343134"/>
                  </a:cubicBezTo>
                  <a:cubicBezTo>
                    <a:pt x="100965" y="348849"/>
                    <a:pt x="112395" y="352659"/>
                    <a:pt x="123825" y="355516"/>
                  </a:cubicBezTo>
                  <a:cubicBezTo>
                    <a:pt x="128588" y="356469"/>
                    <a:pt x="132397" y="362184"/>
                    <a:pt x="131445" y="366946"/>
                  </a:cubicBezTo>
                  <a:cubicBezTo>
                    <a:pt x="129540" y="369804"/>
                    <a:pt x="125730" y="372661"/>
                    <a:pt x="121920" y="372661"/>
                  </a:cubicBezTo>
                  <a:close/>
                  <a:moveTo>
                    <a:pt x="310515" y="367899"/>
                  </a:moveTo>
                  <a:cubicBezTo>
                    <a:pt x="306705" y="367899"/>
                    <a:pt x="302895" y="365994"/>
                    <a:pt x="301942" y="361231"/>
                  </a:cubicBezTo>
                  <a:cubicBezTo>
                    <a:pt x="300038" y="356469"/>
                    <a:pt x="302895" y="350754"/>
                    <a:pt x="307658" y="348849"/>
                  </a:cubicBezTo>
                  <a:cubicBezTo>
                    <a:pt x="319088" y="345039"/>
                    <a:pt x="329565" y="339324"/>
                    <a:pt x="338138" y="331704"/>
                  </a:cubicBezTo>
                  <a:cubicBezTo>
                    <a:pt x="341947" y="328846"/>
                    <a:pt x="348615" y="329799"/>
                    <a:pt x="351472" y="333609"/>
                  </a:cubicBezTo>
                  <a:cubicBezTo>
                    <a:pt x="354330" y="337419"/>
                    <a:pt x="353378" y="344086"/>
                    <a:pt x="349567" y="346944"/>
                  </a:cubicBezTo>
                  <a:cubicBezTo>
                    <a:pt x="339090" y="355516"/>
                    <a:pt x="326708" y="362184"/>
                    <a:pt x="314325" y="366946"/>
                  </a:cubicBezTo>
                  <a:cubicBezTo>
                    <a:pt x="313372" y="367899"/>
                    <a:pt x="311467" y="367899"/>
                    <a:pt x="310515" y="367899"/>
                  </a:cubicBezTo>
                  <a:close/>
                  <a:moveTo>
                    <a:pt x="54292" y="338371"/>
                  </a:moveTo>
                  <a:cubicBezTo>
                    <a:pt x="52388" y="338371"/>
                    <a:pt x="49530" y="337419"/>
                    <a:pt x="47625" y="335514"/>
                  </a:cubicBezTo>
                  <a:cubicBezTo>
                    <a:pt x="38100" y="325989"/>
                    <a:pt x="29528" y="315511"/>
                    <a:pt x="21908" y="304081"/>
                  </a:cubicBezTo>
                  <a:cubicBezTo>
                    <a:pt x="19050" y="299319"/>
                    <a:pt x="20955" y="293604"/>
                    <a:pt x="24765" y="290746"/>
                  </a:cubicBezTo>
                  <a:cubicBezTo>
                    <a:pt x="29528" y="287889"/>
                    <a:pt x="35242" y="289794"/>
                    <a:pt x="38100" y="293604"/>
                  </a:cubicBezTo>
                  <a:cubicBezTo>
                    <a:pt x="43815" y="304081"/>
                    <a:pt x="51435" y="312654"/>
                    <a:pt x="60008" y="321226"/>
                  </a:cubicBezTo>
                  <a:cubicBezTo>
                    <a:pt x="63817" y="325036"/>
                    <a:pt x="63817" y="330751"/>
                    <a:pt x="60008" y="334561"/>
                  </a:cubicBezTo>
                  <a:cubicBezTo>
                    <a:pt x="60008" y="337419"/>
                    <a:pt x="57150" y="338371"/>
                    <a:pt x="54292" y="338371"/>
                  </a:cubicBezTo>
                  <a:close/>
                  <a:moveTo>
                    <a:pt x="370522" y="322179"/>
                  </a:moveTo>
                  <a:cubicBezTo>
                    <a:pt x="368617" y="322179"/>
                    <a:pt x="366713" y="321226"/>
                    <a:pt x="364808" y="320274"/>
                  </a:cubicBezTo>
                  <a:cubicBezTo>
                    <a:pt x="360045" y="317416"/>
                    <a:pt x="359092" y="311701"/>
                    <a:pt x="362903" y="306939"/>
                  </a:cubicBezTo>
                  <a:cubicBezTo>
                    <a:pt x="369570" y="297414"/>
                    <a:pt x="375285" y="286936"/>
                    <a:pt x="378142" y="275506"/>
                  </a:cubicBezTo>
                  <a:cubicBezTo>
                    <a:pt x="380047" y="270744"/>
                    <a:pt x="384810" y="267886"/>
                    <a:pt x="389572" y="268839"/>
                  </a:cubicBezTo>
                  <a:cubicBezTo>
                    <a:pt x="394335" y="270744"/>
                    <a:pt x="397192" y="275506"/>
                    <a:pt x="396240" y="280269"/>
                  </a:cubicBezTo>
                  <a:cubicBezTo>
                    <a:pt x="392430" y="293604"/>
                    <a:pt x="386715" y="305986"/>
                    <a:pt x="378142" y="317416"/>
                  </a:cubicBezTo>
                  <a:cubicBezTo>
                    <a:pt x="376238" y="321226"/>
                    <a:pt x="373380" y="322179"/>
                    <a:pt x="370522" y="322179"/>
                  </a:cubicBezTo>
                  <a:close/>
                  <a:moveTo>
                    <a:pt x="16192" y="273601"/>
                  </a:moveTo>
                  <a:cubicBezTo>
                    <a:pt x="12383" y="273601"/>
                    <a:pt x="8572" y="270744"/>
                    <a:pt x="6667" y="266934"/>
                  </a:cubicBezTo>
                  <a:cubicBezTo>
                    <a:pt x="2858" y="254551"/>
                    <a:pt x="953" y="241216"/>
                    <a:pt x="953" y="226929"/>
                  </a:cubicBezTo>
                  <a:cubicBezTo>
                    <a:pt x="953" y="221214"/>
                    <a:pt x="4763" y="217404"/>
                    <a:pt x="10478" y="217404"/>
                  </a:cubicBezTo>
                  <a:cubicBezTo>
                    <a:pt x="15240" y="217404"/>
                    <a:pt x="20003" y="221214"/>
                    <a:pt x="20003" y="226929"/>
                  </a:cubicBezTo>
                  <a:cubicBezTo>
                    <a:pt x="20003" y="239311"/>
                    <a:pt x="21908" y="250741"/>
                    <a:pt x="25717" y="262171"/>
                  </a:cubicBezTo>
                  <a:cubicBezTo>
                    <a:pt x="26670" y="266934"/>
                    <a:pt x="23813" y="272649"/>
                    <a:pt x="19050" y="273601"/>
                  </a:cubicBezTo>
                  <a:cubicBezTo>
                    <a:pt x="17145" y="273601"/>
                    <a:pt x="17145" y="273601"/>
                    <a:pt x="16192" y="273601"/>
                  </a:cubicBezTo>
                  <a:close/>
                  <a:moveTo>
                    <a:pt x="392430" y="250741"/>
                  </a:moveTo>
                  <a:cubicBezTo>
                    <a:pt x="392430" y="250741"/>
                    <a:pt x="392430" y="250741"/>
                    <a:pt x="392430" y="250741"/>
                  </a:cubicBezTo>
                  <a:cubicBezTo>
                    <a:pt x="386715" y="250741"/>
                    <a:pt x="382905" y="245979"/>
                    <a:pt x="382905" y="241216"/>
                  </a:cubicBezTo>
                  <a:cubicBezTo>
                    <a:pt x="383858" y="228834"/>
                    <a:pt x="383858" y="215499"/>
                    <a:pt x="383858" y="203116"/>
                  </a:cubicBezTo>
                  <a:cubicBezTo>
                    <a:pt x="383858" y="198354"/>
                    <a:pt x="388620" y="193591"/>
                    <a:pt x="393383" y="193591"/>
                  </a:cubicBezTo>
                  <a:cubicBezTo>
                    <a:pt x="393383" y="193591"/>
                    <a:pt x="393383" y="193591"/>
                    <a:pt x="393383" y="193591"/>
                  </a:cubicBezTo>
                  <a:cubicBezTo>
                    <a:pt x="399097" y="193591"/>
                    <a:pt x="402908" y="198354"/>
                    <a:pt x="402908" y="203116"/>
                  </a:cubicBezTo>
                  <a:cubicBezTo>
                    <a:pt x="402908" y="215499"/>
                    <a:pt x="401955" y="228834"/>
                    <a:pt x="401955" y="241216"/>
                  </a:cubicBezTo>
                  <a:cubicBezTo>
                    <a:pt x="401955" y="246931"/>
                    <a:pt x="397192" y="250741"/>
                    <a:pt x="392430" y="250741"/>
                  </a:cubicBezTo>
                  <a:close/>
                  <a:moveTo>
                    <a:pt x="9525" y="197401"/>
                  </a:moveTo>
                  <a:cubicBezTo>
                    <a:pt x="4763" y="197401"/>
                    <a:pt x="0" y="193591"/>
                    <a:pt x="0" y="187876"/>
                  </a:cubicBezTo>
                  <a:cubicBezTo>
                    <a:pt x="0" y="178351"/>
                    <a:pt x="0" y="167874"/>
                    <a:pt x="0" y="158349"/>
                  </a:cubicBezTo>
                  <a:lnTo>
                    <a:pt x="0" y="149776"/>
                  </a:lnTo>
                  <a:cubicBezTo>
                    <a:pt x="0" y="144061"/>
                    <a:pt x="3810" y="140251"/>
                    <a:pt x="9525" y="140251"/>
                  </a:cubicBezTo>
                  <a:cubicBezTo>
                    <a:pt x="15240" y="140251"/>
                    <a:pt x="19050" y="144061"/>
                    <a:pt x="19050" y="149776"/>
                  </a:cubicBezTo>
                  <a:lnTo>
                    <a:pt x="19050" y="158349"/>
                  </a:lnTo>
                  <a:cubicBezTo>
                    <a:pt x="19050" y="167874"/>
                    <a:pt x="19050" y="178351"/>
                    <a:pt x="19050" y="187876"/>
                  </a:cubicBezTo>
                  <a:cubicBezTo>
                    <a:pt x="19050" y="193591"/>
                    <a:pt x="15240" y="197401"/>
                    <a:pt x="9525" y="197401"/>
                  </a:cubicBezTo>
                  <a:cubicBezTo>
                    <a:pt x="9525" y="197401"/>
                    <a:pt x="9525" y="197401"/>
                    <a:pt x="9525" y="197401"/>
                  </a:cubicBezTo>
                  <a:close/>
                  <a:moveTo>
                    <a:pt x="394335" y="174541"/>
                  </a:moveTo>
                  <a:cubicBezTo>
                    <a:pt x="394335" y="174541"/>
                    <a:pt x="393383" y="174541"/>
                    <a:pt x="394335" y="174541"/>
                  </a:cubicBezTo>
                  <a:cubicBezTo>
                    <a:pt x="388620" y="174541"/>
                    <a:pt x="384810" y="169779"/>
                    <a:pt x="384810" y="165016"/>
                  </a:cubicBezTo>
                  <a:cubicBezTo>
                    <a:pt x="384810" y="153586"/>
                    <a:pt x="384810" y="143109"/>
                    <a:pt x="384810" y="131679"/>
                  </a:cubicBezTo>
                  <a:lnTo>
                    <a:pt x="384810" y="126916"/>
                  </a:lnTo>
                  <a:cubicBezTo>
                    <a:pt x="384810" y="121201"/>
                    <a:pt x="388620" y="117391"/>
                    <a:pt x="394335" y="117391"/>
                  </a:cubicBezTo>
                  <a:cubicBezTo>
                    <a:pt x="400050" y="117391"/>
                    <a:pt x="403860" y="121201"/>
                    <a:pt x="403860" y="126916"/>
                  </a:cubicBezTo>
                  <a:lnTo>
                    <a:pt x="403860" y="131679"/>
                  </a:lnTo>
                  <a:cubicBezTo>
                    <a:pt x="403860" y="143109"/>
                    <a:pt x="403860" y="153586"/>
                    <a:pt x="403860" y="165016"/>
                  </a:cubicBezTo>
                  <a:cubicBezTo>
                    <a:pt x="402908" y="170731"/>
                    <a:pt x="399097" y="174541"/>
                    <a:pt x="394335" y="174541"/>
                  </a:cubicBezTo>
                  <a:close/>
                  <a:moveTo>
                    <a:pt x="9525" y="121201"/>
                  </a:moveTo>
                  <a:cubicBezTo>
                    <a:pt x="9525" y="121201"/>
                    <a:pt x="9525" y="121201"/>
                    <a:pt x="9525" y="121201"/>
                  </a:cubicBezTo>
                  <a:cubicBezTo>
                    <a:pt x="3810" y="121201"/>
                    <a:pt x="0" y="117391"/>
                    <a:pt x="0" y="111676"/>
                  </a:cubicBezTo>
                  <a:lnTo>
                    <a:pt x="0" y="73576"/>
                  </a:lnTo>
                  <a:cubicBezTo>
                    <a:pt x="0" y="67861"/>
                    <a:pt x="3810" y="64051"/>
                    <a:pt x="9525" y="64051"/>
                  </a:cubicBezTo>
                  <a:cubicBezTo>
                    <a:pt x="15240" y="64051"/>
                    <a:pt x="19050" y="67861"/>
                    <a:pt x="19050" y="73576"/>
                  </a:cubicBezTo>
                  <a:lnTo>
                    <a:pt x="19050" y="111676"/>
                  </a:lnTo>
                  <a:cubicBezTo>
                    <a:pt x="19050" y="117391"/>
                    <a:pt x="15240" y="121201"/>
                    <a:pt x="9525" y="121201"/>
                  </a:cubicBezTo>
                  <a:close/>
                  <a:moveTo>
                    <a:pt x="394335" y="98341"/>
                  </a:moveTo>
                  <a:cubicBezTo>
                    <a:pt x="388620" y="98341"/>
                    <a:pt x="384810" y="94531"/>
                    <a:pt x="384810" y="88816"/>
                  </a:cubicBezTo>
                  <a:lnTo>
                    <a:pt x="384810" y="65956"/>
                  </a:lnTo>
                  <a:lnTo>
                    <a:pt x="384810" y="50716"/>
                  </a:lnTo>
                  <a:cubicBezTo>
                    <a:pt x="384810" y="45001"/>
                    <a:pt x="388620" y="41191"/>
                    <a:pt x="394335" y="41191"/>
                  </a:cubicBezTo>
                  <a:cubicBezTo>
                    <a:pt x="394335" y="41191"/>
                    <a:pt x="394335" y="41191"/>
                    <a:pt x="394335" y="41191"/>
                  </a:cubicBezTo>
                  <a:cubicBezTo>
                    <a:pt x="400050" y="41191"/>
                    <a:pt x="403860" y="45001"/>
                    <a:pt x="403860" y="50716"/>
                  </a:cubicBezTo>
                  <a:lnTo>
                    <a:pt x="403860" y="65956"/>
                  </a:lnTo>
                  <a:lnTo>
                    <a:pt x="403860" y="88816"/>
                  </a:lnTo>
                  <a:cubicBezTo>
                    <a:pt x="403860" y="94531"/>
                    <a:pt x="399097" y="98341"/>
                    <a:pt x="394335" y="98341"/>
                  </a:cubicBezTo>
                  <a:cubicBezTo>
                    <a:pt x="394335" y="98341"/>
                    <a:pt x="394335" y="98341"/>
                    <a:pt x="394335" y="98341"/>
                  </a:cubicBezTo>
                  <a:close/>
                  <a:moveTo>
                    <a:pt x="9525" y="45001"/>
                  </a:moveTo>
                  <a:cubicBezTo>
                    <a:pt x="4763" y="45001"/>
                    <a:pt x="0" y="41191"/>
                    <a:pt x="0" y="35476"/>
                  </a:cubicBezTo>
                  <a:lnTo>
                    <a:pt x="0" y="24999"/>
                  </a:lnTo>
                  <a:cubicBezTo>
                    <a:pt x="0" y="3091"/>
                    <a:pt x="13335" y="234"/>
                    <a:pt x="24765" y="234"/>
                  </a:cubicBezTo>
                  <a:lnTo>
                    <a:pt x="26670" y="234"/>
                  </a:lnTo>
                  <a:cubicBezTo>
                    <a:pt x="32385" y="234"/>
                    <a:pt x="36195" y="4996"/>
                    <a:pt x="36195" y="9759"/>
                  </a:cubicBezTo>
                  <a:cubicBezTo>
                    <a:pt x="36195" y="15474"/>
                    <a:pt x="31433" y="19284"/>
                    <a:pt x="26670" y="19284"/>
                  </a:cubicBezTo>
                  <a:lnTo>
                    <a:pt x="25717" y="19284"/>
                  </a:lnTo>
                  <a:cubicBezTo>
                    <a:pt x="21908" y="19284"/>
                    <a:pt x="20003" y="19284"/>
                    <a:pt x="20003" y="19284"/>
                  </a:cubicBezTo>
                  <a:cubicBezTo>
                    <a:pt x="20003" y="19284"/>
                    <a:pt x="20003" y="21189"/>
                    <a:pt x="20003" y="24046"/>
                  </a:cubicBezTo>
                  <a:lnTo>
                    <a:pt x="20003" y="35476"/>
                  </a:lnTo>
                  <a:cubicBezTo>
                    <a:pt x="19050" y="41191"/>
                    <a:pt x="15240" y="45001"/>
                    <a:pt x="9525" y="45001"/>
                  </a:cubicBezTo>
                  <a:cubicBezTo>
                    <a:pt x="9525" y="45001"/>
                    <a:pt x="9525" y="45001"/>
                    <a:pt x="9525" y="45001"/>
                  </a:cubicBezTo>
                  <a:close/>
                  <a:moveTo>
                    <a:pt x="392430" y="22141"/>
                  </a:moveTo>
                  <a:cubicBezTo>
                    <a:pt x="389572" y="22141"/>
                    <a:pt x="387667" y="21189"/>
                    <a:pt x="385763" y="19284"/>
                  </a:cubicBezTo>
                  <a:cubicBezTo>
                    <a:pt x="384810" y="19284"/>
                    <a:pt x="383858" y="19284"/>
                    <a:pt x="382905" y="19284"/>
                  </a:cubicBezTo>
                  <a:cubicBezTo>
                    <a:pt x="381953" y="19284"/>
                    <a:pt x="380047" y="19284"/>
                    <a:pt x="379095" y="19284"/>
                  </a:cubicBezTo>
                  <a:lnTo>
                    <a:pt x="356235" y="19284"/>
                  </a:lnTo>
                  <a:cubicBezTo>
                    <a:pt x="350520" y="19284"/>
                    <a:pt x="346710" y="15474"/>
                    <a:pt x="346710" y="9759"/>
                  </a:cubicBezTo>
                  <a:cubicBezTo>
                    <a:pt x="346710" y="4044"/>
                    <a:pt x="350520" y="234"/>
                    <a:pt x="356235" y="234"/>
                  </a:cubicBezTo>
                  <a:lnTo>
                    <a:pt x="356235" y="234"/>
                  </a:lnTo>
                  <a:lnTo>
                    <a:pt x="379095" y="234"/>
                  </a:lnTo>
                  <a:cubicBezTo>
                    <a:pt x="380047" y="234"/>
                    <a:pt x="381000" y="234"/>
                    <a:pt x="381953" y="234"/>
                  </a:cubicBezTo>
                  <a:cubicBezTo>
                    <a:pt x="390525" y="-719"/>
                    <a:pt x="397192" y="1186"/>
                    <a:pt x="401003" y="6901"/>
                  </a:cubicBezTo>
                  <a:cubicBezTo>
                    <a:pt x="403860" y="11664"/>
                    <a:pt x="402908" y="17379"/>
                    <a:pt x="398145" y="20236"/>
                  </a:cubicBezTo>
                  <a:cubicBezTo>
                    <a:pt x="396240" y="22141"/>
                    <a:pt x="394335" y="22141"/>
                    <a:pt x="392430" y="22141"/>
                  </a:cubicBezTo>
                  <a:close/>
                  <a:moveTo>
                    <a:pt x="102870" y="20236"/>
                  </a:moveTo>
                  <a:cubicBezTo>
                    <a:pt x="102870" y="20236"/>
                    <a:pt x="102870" y="20236"/>
                    <a:pt x="102870" y="20236"/>
                  </a:cubicBezTo>
                  <a:cubicBezTo>
                    <a:pt x="90488" y="20236"/>
                    <a:pt x="77153" y="20236"/>
                    <a:pt x="64770" y="20236"/>
                  </a:cubicBezTo>
                  <a:cubicBezTo>
                    <a:pt x="59055" y="20236"/>
                    <a:pt x="55245" y="15474"/>
                    <a:pt x="55245" y="10711"/>
                  </a:cubicBezTo>
                  <a:cubicBezTo>
                    <a:pt x="55245" y="4996"/>
                    <a:pt x="59055" y="1186"/>
                    <a:pt x="64770" y="1186"/>
                  </a:cubicBezTo>
                  <a:cubicBezTo>
                    <a:pt x="64770" y="1186"/>
                    <a:pt x="64770" y="1186"/>
                    <a:pt x="64770" y="1186"/>
                  </a:cubicBezTo>
                  <a:cubicBezTo>
                    <a:pt x="77153" y="1186"/>
                    <a:pt x="90488" y="1186"/>
                    <a:pt x="102870" y="1186"/>
                  </a:cubicBezTo>
                  <a:cubicBezTo>
                    <a:pt x="108585" y="1186"/>
                    <a:pt x="112395" y="4996"/>
                    <a:pt x="112395" y="10711"/>
                  </a:cubicBezTo>
                  <a:cubicBezTo>
                    <a:pt x="112395" y="15474"/>
                    <a:pt x="107633" y="20236"/>
                    <a:pt x="102870" y="20236"/>
                  </a:cubicBezTo>
                  <a:close/>
                  <a:moveTo>
                    <a:pt x="140970" y="20236"/>
                  </a:moveTo>
                  <a:cubicBezTo>
                    <a:pt x="135255" y="20236"/>
                    <a:pt x="131445" y="16426"/>
                    <a:pt x="131445" y="10711"/>
                  </a:cubicBezTo>
                  <a:cubicBezTo>
                    <a:pt x="131445" y="4996"/>
                    <a:pt x="135255" y="1186"/>
                    <a:pt x="140970" y="1186"/>
                  </a:cubicBezTo>
                  <a:lnTo>
                    <a:pt x="179070" y="1186"/>
                  </a:lnTo>
                  <a:lnTo>
                    <a:pt x="179070" y="1186"/>
                  </a:lnTo>
                  <a:cubicBezTo>
                    <a:pt x="184785" y="1186"/>
                    <a:pt x="188595" y="4996"/>
                    <a:pt x="188595" y="10711"/>
                  </a:cubicBezTo>
                  <a:cubicBezTo>
                    <a:pt x="188595" y="16426"/>
                    <a:pt x="184785" y="20236"/>
                    <a:pt x="179070" y="20236"/>
                  </a:cubicBezTo>
                  <a:lnTo>
                    <a:pt x="140970" y="20236"/>
                  </a:lnTo>
                  <a:lnTo>
                    <a:pt x="140970" y="20236"/>
                  </a:lnTo>
                  <a:close/>
                  <a:moveTo>
                    <a:pt x="202883" y="20236"/>
                  </a:moveTo>
                  <a:cubicBezTo>
                    <a:pt x="197167" y="20236"/>
                    <a:pt x="193358" y="16426"/>
                    <a:pt x="193358" y="10711"/>
                  </a:cubicBezTo>
                  <a:cubicBezTo>
                    <a:pt x="193358" y="4996"/>
                    <a:pt x="197167" y="1186"/>
                    <a:pt x="202883" y="1186"/>
                  </a:cubicBezTo>
                  <a:lnTo>
                    <a:pt x="240983" y="1186"/>
                  </a:lnTo>
                  <a:lnTo>
                    <a:pt x="240983" y="1186"/>
                  </a:lnTo>
                  <a:cubicBezTo>
                    <a:pt x="246697" y="1186"/>
                    <a:pt x="250508" y="4996"/>
                    <a:pt x="250508" y="10711"/>
                  </a:cubicBezTo>
                  <a:cubicBezTo>
                    <a:pt x="250508" y="16426"/>
                    <a:pt x="246697" y="20236"/>
                    <a:pt x="240983" y="20236"/>
                  </a:cubicBezTo>
                  <a:lnTo>
                    <a:pt x="202883" y="20236"/>
                  </a:lnTo>
                  <a:close/>
                  <a:moveTo>
                    <a:pt x="317183" y="20236"/>
                  </a:moveTo>
                  <a:lnTo>
                    <a:pt x="279083" y="20236"/>
                  </a:lnTo>
                  <a:cubicBezTo>
                    <a:pt x="273367" y="20236"/>
                    <a:pt x="269558" y="16426"/>
                    <a:pt x="269558" y="10711"/>
                  </a:cubicBezTo>
                  <a:cubicBezTo>
                    <a:pt x="269558" y="4996"/>
                    <a:pt x="273367" y="1186"/>
                    <a:pt x="279083" y="1186"/>
                  </a:cubicBezTo>
                  <a:lnTo>
                    <a:pt x="317183" y="1186"/>
                  </a:lnTo>
                  <a:cubicBezTo>
                    <a:pt x="322897" y="1186"/>
                    <a:pt x="326708" y="4996"/>
                    <a:pt x="326708" y="10711"/>
                  </a:cubicBezTo>
                  <a:cubicBezTo>
                    <a:pt x="326708" y="16426"/>
                    <a:pt x="321945" y="20236"/>
                    <a:pt x="317183" y="2023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E7A565B-5049-4994-B513-F855CACFA68A}"/>
              </a:ext>
            </a:extLst>
          </p:cNvPr>
          <p:cNvGrpSpPr/>
          <p:nvPr/>
        </p:nvGrpSpPr>
        <p:grpSpPr>
          <a:xfrm>
            <a:off x="1654683" y="5651349"/>
            <a:ext cx="900052" cy="580534"/>
            <a:chOff x="651351" y="4796527"/>
            <a:chExt cx="952500" cy="614363"/>
          </a:xfrm>
          <a:solidFill>
            <a:schemeClr val="accent1"/>
          </a:solidFill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B6C0219-9E91-4F38-A2B6-E002758CE7FB}"/>
                </a:ext>
              </a:extLst>
            </p:cNvPr>
            <p:cNvSpPr/>
            <p:nvPr/>
          </p:nvSpPr>
          <p:spPr>
            <a:xfrm>
              <a:off x="651351" y="4963215"/>
              <a:ext cx="952500" cy="447675"/>
            </a:xfrm>
            <a:custGeom>
              <a:avLst/>
              <a:gdLst>
                <a:gd name="connsiteX0" fmla="*/ 950600 w 952500"/>
                <a:gd name="connsiteY0" fmla="*/ 103823 h 447675"/>
                <a:gd name="connsiteX1" fmla="*/ 897260 w 952500"/>
                <a:gd name="connsiteY1" fmla="*/ 71438 h 447675"/>
                <a:gd name="connsiteX2" fmla="*/ 877257 w 952500"/>
                <a:gd name="connsiteY2" fmla="*/ 71438 h 447675"/>
                <a:gd name="connsiteX3" fmla="*/ 881068 w 952500"/>
                <a:gd name="connsiteY3" fmla="*/ 54293 h 447675"/>
                <a:gd name="connsiteX4" fmla="*/ 844872 w 952500"/>
                <a:gd name="connsiteY4" fmla="*/ 0 h 447675"/>
                <a:gd name="connsiteX5" fmla="*/ 479112 w 952500"/>
                <a:gd name="connsiteY5" fmla="*/ 0 h 447675"/>
                <a:gd name="connsiteX6" fmla="*/ 479112 w 952500"/>
                <a:gd name="connsiteY6" fmla="*/ 0 h 447675"/>
                <a:gd name="connsiteX7" fmla="*/ 478160 w 952500"/>
                <a:gd name="connsiteY7" fmla="*/ 0 h 447675"/>
                <a:gd name="connsiteX8" fmla="*/ 477207 w 952500"/>
                <a:gd name="connsiteY8" fmla="*/ 0 h 447675"/>
                <a:gd name="connsiteX9" fmla="*/ 477207 w 952500"/>
                <a:gd name="connsiteY9" fmla="*/ 0 h 447675"/>
                <a:gd name="connsiteX10" fmla="*/ 111447 w 952500"/>
                <a:gd name="connsiteY10" fmla="*/ 0 h 447675"/>
                <a:gd name="connsiteX11" fmla="*/ 75252 w 952500"/>
                <a:gd name="connsiteY11" fmla="*/ 54293 h 447675"/>
                <a:gd name="connsiteX12" fmla="*/ 79062 w 952500"/>
                <a:gd name="connsiteY12" fmla="*/ 71438 h 447675"/>
                <a:gd name="connsiteX13" fmla="*/ 59060 w 952500"/>
                <a:gd name="connsiteY13" fmla="*/ 71438 h 447675"/>
                <a:gd name="connsiteX14" fmla="*/ 5720 w 952500"/>
                <a:gd name="connsiteY14" fmla="*/ 103823 h 447675"/>
                <a:gd name="connsiteX15" fmla="*/ 17150 w 952500"/>
                <a:gd name="connsiteY15" fmla="*/ 217170 h 447675"/>
                <a:gd name="connsiteX16" fmla="*/ 86682 w 952500"/>
                <a:gd name="connsiteY16" fmla="*/ 232410 h 447675"/>
                <a:gd name="connsiteX17" fmla="*/ 107637 w 952500"/>
                <a:gd name="connsiteY17" fmla="*/ 253365 h 447675"/>
                <a:gd name="connsiteX18" fmla="*/ 106685 w 952500"/>
                <a:gd name="connsiteY18" fmla="*/ 387668 h 447675"/>
                <a:gd name="connsiteX19" fmla="*/ 167645 w 952500"/>
                <a:gd name="connsiteY19" fmla="*/ 453390 h 447675"/>
                <a:gd name="connsiteX20" fmla="*/ 182885 w 952500"/>
                <a:gd name="connsiteY20" fmla="*/ 454343 h 447675"/>
                <a:gd name="connsiteX21" fmla="*/ 478160 w 952500"/>
                <a:gd name="connsiteY21" fmla="*/ 454343 h 447675"/>
                <a:gd name="connsiteX22" fmla="*/ 773435 w 952500"/>
                <a:gd name="connsiteY22" fmla="*/ 454343 h 447675"/>
                <a:gd name="connsiteX23" fmla="*/ 788675 w 952500"/>
                <a:gd name="connsiteY23" fmla="*/ 453390 h 447675"/>
                <a:gd name="connsiteX24" fmla="*/ 849635 w 952500"/>
                <a:gd name="connsiteY24" fmla="*/ 387668 h 447675"/>
                <a:gd name="connsiteX25" fmla="*/ 848682 w 952500"/>
                <a:gd name="connsiteY25" fmla="*/ 253365 h 447675"/>
                <a:gd name="connsiteX26" fmla="*/ 869638 w 952500"/>
                <a:gd name="connsiteY26" fmla="*/ 232410 h 447675"/>
                <a:gd name="connsiteX27" fmla="*/ 939170 w 952500"/>
                <a:gd name="connsiteY27" fmla="*/ 217170 h 447675"/>
                <a:gd name="connsiteX28" fmla="*/ 950600 w 952500"/>
                <a:gd name="connsiteY28" fmla="*/ 103823 h 447675"/>
                <a:gd name="connsiteX29" fmla="*/ 75252 w 952500"/>
                <a:gd name="connsiteY29" fmla="*/ 207645 h 447675"/>
                <a:gd name="connsiteX30" fmla="*/ 52392 w 952500"/>
                <a:gd name="connsiteY30" fmla="*/ 207645 h 447675"/>
                <a:gd name="connsiteX31" fmla="*/ 31437 w 952500"/>
                <a:gd name="connsiteY31" fmla="*/ 110490 h 447675"/>
                <a:gd name="connsiteX32" fmla="*/ 89540 w 952500"/>
                <a:gd name="connsiteY32" fmla="*/ 97155 h 447675"/>
                <a:gd name="connsiteX33" fmla="*/ 104780 w 952500"/>
                <a:gd name="connsiteY33" fmla="*/ 170498 h 447675"/>
                <a:gd name="connsiteX34" fmla="*/ 75252 w 952500"/>
                <a:gd name="connsiteY34" fmla="*/ 207645 h 447675"/>
                <a:gd name="connsiteX35" fmla="*/ 903928 w 952500"/>
                <a:gd name="connsiteY35" fmla="*/ 207645 h 447675"/>
                <a:gd name="connsiteX36" fmla="*/ 881068 w 952500"/>
                <a:gd name="connsiteY36" fmla="*/ 207645 h 447675"/>
                <a:gd name="connsiteX37" fmla="*/ 850588 w 952500"/>
                <a:gd name="connsiteY37" fmla="*/ 170498 h 447675"/>
                <a:gd name="connsiteX38" fmla="*/ 865828 w 952500"/>
                <a:gd name="connsiteY38" fmla="*/ 97155 h 447675"/>
                <a:gd name="connsiteX39" fmla="*/ 923930 w 952500"/>
                <a:gd name="connsiteY39" fmla="*/ 110490 h 447675"/>
                <a:gd name="connsiteX40" fmla="*/ 903928 w 952500"/>
                <a:gd name="connsiteY40" fmla="*/ 20764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52500" h="447675">
                  <a:moveTo>
                    <a:pt x="950600" y="103823"/>
                  </a:moveTo>
                  <a:cubicBezTo>
                    <a:pt x="940122" y="82868"/>
                    <a:pt x="922978" y="69533"/>
                    <a:pt x="897260" y="71438"/>
                  </a:cubicBezTo>
                  <a:cubicBezTo>
                    <a:pt x="890593" y="72390"/>
                    <a:pt x="883925" y="71438"/>
                    <a:pt x="877257" y="71438"/>
                  </a:cubicBezTo>
                  <a:cubicBezTo>
                    <a:pt x="875353" y="63818"/>
                    <a:pt x="879163" y="60008"/>
                    <a:pt x="881068" y="54293"/>
                  </a:cubicBezTo>
                  <a:cubicBezTo>
                    <a:pt x="895355" y="18098"/>
                    <a:pt x="882972" y="0"/>
                    <a:pt x="844872" y="0"/>
                  </a:cubicBezTo>
                  <a:cubicBezTo>
                    <a:pt x="722953" y="0"/>
                    <a:pt x="601032" y="0"/>
                    <a:pt x="479112" y="0"/>
                  </a:cubicBezTo>
                  <a:lnTo>
                    <a:pt x="479112" y="0"/>
                  </a:lnTo>
                  <a:cubicBezTo>
                    <a:pt x="479112" y="0"/>
                    <a:pt x="478160" y="0"/>
                    <a:pt x="478160" y="0"/>
                  </a:cubicBezTo>
                  <a:cubicBezTo>
                    <a:pt x="478160" y="0"/>
                    <a:pt x="477207" y="0"/>
                    <a:pt x="477207" y="0"/>
                  </a:cubicBezTo>
                  <a:lnTo>
                    <a:pt x="477207" y="0"/>
                  </a:lnTo>
                  <a:cubicBezTo>
                    <a:pt x="355287" y="0"/>
                    <a:pt x="233367" y="0"/>
                    <a:pt x="111447" y="0"/>
                  </a:cubicBezTo>
                  <a:cubicBezTo>
                    <a:pt x="73347" y="0"/>
                    <a:pt x="60965" y="18098"/>
                    <a:pt x="75252" y="54293"/>
                  </a:cubicBezTo>
                  <a:cubicBezTo>
                    <a:pt x="77157" y="59055"/>
                    <a:pt x="81920" y="63818"/>
                    <a:pt x="79062" y="71438"/>
                  </a:cubicBezTo>
                  <a:cubicBezTo>
                    <a:pt x="72395" y="71438"/>
                    <a:pt x="65727" y="71438"/>
                    <a:pt x="59060" y="71438"/>
                  </a:cubicBezTo>
                  <a:cubicBezTo>
                    <a:pt x="33342" y="69533"/>
                    <a:pt x="16197" y="82868"/>
                    <a:pt x="5720" y="103823"/>
                  </a:cubicBezTo>
                  <a:cubicBezTo>
                    <a:pt x="-5710" y="125730"/>
                    <a:pt x="957" y="198120"/>
                    <a:pt x="17150" y="217170"/>
                  </a:cubicBezTo>
                  <a:cubicBezTo>
                    <a:pt x="37152" y="240983"/>
                    <a:pt x="62870" y="231458"/>
                    <a:pt x="86682" y="232410"/>
                  </a:cubicBezTo>
                  <a:cubicBezTo>
                    <a:pt x="102875" y="233363"/>
                    <a:pt x="108590" y="236220"/>
                    <a:pt x="107637" y="253365"/>
                  </a:cubicBezTo>
                  <a:cubicBezTo>
                    <a:pt x="106685" y="313373"/>
                    <a:pt x="107637" y="327660"/>
                    <a:pt x="106685" y="387668"/>
                  </a:cubicBezTo>
                  <a:cubicBezTo>
                    <a:pt x="106685" y="421958"/>
                    <a:pt x="126687" y="452438"/>
                    <a:pt x="167645" y="453390"/>
                  </a:cubicBezTo>
                  <a:cubicBezTo>
                    <a:pt x="172407" y="455295"/>
                    <a:pt x="178122" y="454343"/>
                    <a:pt x="182885" y="454343"/>
                  </a:cubicBezTo>
                  <a:cubicBezTo>
                    <a:pt x="280992" y="454343"/>
                    <a:pt x="379100" y="454343"/>
                    <a:pt x="478160" y="454343"/>
                  </a:cubicBezTo>
                  <a:cubicBezTo>
                    <a:pt x="576268" y="454343"/>
                    <a:pt x="674375" y="454343"/>
                    <a:pt x="773435" y="454343"/>
                  </a:cubicBezTo>
                  <a:cubicBezTo>
                    <a:pt x="778197" y="454343"/>
                    <a:pt x="783913" y="454343"/>
                    <a:pt x="788675" y="453390"/>
                  </a:cubicBezTo>
                  <a:cubicBezTo>
                    <a:pt x="828680" y="452438"/>
                    <a:pt x="849635" y="421958"/>
                    <a:pt x="849635" y="387668"/>
                  </a:cubicBezTo>
                  <a:cubicBezTo>
                    <a:pt x="848682" y="327660"/>
                    <a:pt x="850588" y="313373"/>
                    <a:pt x="848682" y="253365"/>
                  </a:cubicBezTo>
                  <a:cubicBezTo>
                    <a:pt x="848682" y="236220"/>
                    <a:pt x="854397" y="233363"/>
                    <a:pt x="869638" y="232410"/>
                  </a:cubicBezTo>
                  <a:cubicBezTo>
                    <a:pt x="893450" y="231458"/>
                    <a:pt x="919168" y="240983"/>
                    <a:pt x="939170" y="217170"/>
                  </a:cubicBezTo>
                  <a:cubicBezTo>
                    <a:pt x="955363" y="197168"/>
                    <a:pt x="962982" y="125730"/>
                    <a:pt x="950600" y="103823"/>
                  </a:cubicBezTo>
                  <a:close/>
                  <a:moveTo>
                    <a:pt x="75252" y="207645"/>
                  </a:moveTo>
                  <a:cubicBezTo>
                    <a:pt x="67632" y="207645"/>
                    <a:pt x="60012" y="208598"/>
                    <a:pt x="52392" y="207645"/>
                  </a:cubicBezTo>
                  <a:cubicBezTo>
                    <a:pt x="28580" y="202883"/>
                    <a:pt x="18102" y="129540"/>
                    <a:pt x="31437" y="110490"/>
                  </a:cubicBezTo>
                  <a:cubicBezTo>
                    <a:pt x="46677" y="89535"/>
                    <a:pt x="69537" y="96203"/>
                    <a:pt x="89540" y="97155"/>
                  </a:cubicBezTo>
                  <a:cubicBezTo>
                    <a:pt x="106685" y="97155"/>
                    <a:pt x="102875" y="160973"/>
                    <a:pt x="104780" y="170498"/>
                  </a:cubicBezTo>
                  <a:cubicBezTo>
                    <a:pt x="114305" y="206693"/>
                    <a:pt x="112400" y="208598"/>
                    <a:pt x="75252" y="207645"/>
                  </a:cubicBezTo>
                  <a:close/>
                  <a:moveTo>
                    <a:pt x="903928" y="207645"/>
                  </a:moveTo>
                  <a:cubicBezTo>
                    <a:pt x="896307" y="209550"/>
                    <a:pt x="888688" y="207645"/>
                    <a:pt x="881068" y="207645"/>
                  </a:cubicBezTo>
                  <a:cubicBezTo>
                    <a:pt x="843920" y="208598"/>
                    <a:pt x="842015" y="206693"/>
                    <a:pt x="850588" y="170498"/>
                  </a:cubicBezTo>
                  <a:cubicBezTo>
                    <a:pt x="852493" y="160973"/>
                    <a:pt x="848682" y="97155"/>
                    <a:pt x="865828" y="97155"/>
                  </a:cubicBezTo>
                  <a:cubicBezTo>
                    <a:pt x="885830" y="97155"/>
                    <a:pt x="908690" y="89535"/>
                    <a:pt x="923930" y="110490"/>
                  </a:cubicBezTo>
                  <a:cubicBezTo>
                    <a:pt x="939170" y="129540"/>
                    <a:pt x="927740" y="202883"/>
                    <a:pt x="903928" y="207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25FC6-AEBB-4BE8-85E0-6C6CC6FE1F70}"/>
                </a:ext>
              </a:extLst>
            </p:cNvPr>
            <p:cNvSpPr/>
            <p:nvPr/>
          </p:nvSpPr>
          <p:spPr>
            <a:xfrm>
              <a:off x="728509" y="4796527"/>
              <a:ext cx="800100" cy="142875"/>
            </a:xfrm>
            <a:custGeom>
              <a:avLst/>
              <a:gdLst>
                <a:gd name="connsiteX0" fmla="*/ 753427 w 800100"/>
                <a:gd name="connsiteY0" fmla="*/ 89535 h 142875"/>
                <a:gd name="connsiteX1" fmla="*/ 443865 w 800100"/>
                <a:gd name="connsiteY1" fmla="*/ 89535 h 142875"/>
                <a:gd name="connsiteX2" fmla="*/ 443865 w 800100"/>
                <a:gd name="connsiteY2" fmla="*/ 60960 h 142875"/>
                <a:gd name="connsiteX3" fmla="*/ 459105 w 800100"/>
                <a:gd name="connsiteY3" fmla="*/ 60960 h 142875"/>
                <a:gd name="connsiteX4" fmla="*/ 489585 w 800100"/>
                <a:gd name="connsiteY4" fmla="*/ 30480 h 142875"/>
                <a:gd name="connsiteX5" fmla="*/ 489585 w 800100"/>
                <a:gd name="connsiteY5" fmla="*/ 30480 h 142875"/>
                <a:gd name="connsiteX6" fmla="*/ 459105 w 800100"/>
                <a:gd name="connsiteY6" fmla="*/ 0 h 142875"/>
                <a:gd name="connsiteX7" fmla="*/ 342900 w 800100"/>
                <a:gd name="connsiteY7" fmla="*/ 0 h 142875"/>
                <a:gd name="connsiteX8" fmla="*/ 312420 w 800100"/>
                <a:gd name="connsiteY8" fmla="*/ 30480 h 142875"/>
                <a:gd name="connsiteX9" fmla="*/ 312420 w 800100"/>
                <a:gd name="connsiteY9" fmla="*/ 30480 h 142875"/>
                <a:gd name="connsiteX10" fmla="*/ 342900 w 800100"/>
                <a:gd name="connsiteY10" fmla="*/ 60960 h 142875"/>
                <a:gd name="connsiteX11" fmla="*/ 358140 w 800100"/>
                <a:gd name="connsiteY11" fmla="*/ 60960 h 142875"/>
                <a:gd name="connsiteX12" fmla="*/ 358140 w 800100"/>
                <a:gd name="connsiteY12" fmla="*/ 89535 h 142875"/>
                <a:gd name="connsiteX13" fmla="*/ 49530 w 800100"/>
                <a:gd name="connsiteY13" fmla="*/ 89535 h 142875"/>
                <a:gd name="connsiteX14" fmla="*/ 0 w 800100"/>
                <a:gd name="connsiteY14" fmla="*/ 139065 h 142875"/>
                <a:gd name="connsiteX15" fmla="*/ 952 w 800100"/>
                <a:gd name="connsiteY15" fmla="*/ 150495 h 142875"/>
                <a:gd name="connsiteX16" fmla="*/ 801052 w 800100"/>
                <a:gd name="connsiteY16" fmla="*/ 150495 h 142875"/>
                <a:gd name="connsiteX17" fmla="*/ 802005 w 800100"/>
                <a:gd name="connsiteY17" fmla="*/ 139065 h 142875"/>
                <a:gd name="connsiteX18" fmla="*/ 753427 w 800100"/>
                <a:gd name="connsiteY18" fmla="*/ 8953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0100" h="142875">
                  <a:moveTo>
                    <a:pt x="753427" y="89535"/>
                  </a:moveTo>
                  <a:lnTo>
                    <a:pt x="443865" y="89535"/>
                  </a:lnTo>
                  <a:lnTo>
                    <a:pt x="443865" y="60960"/>
                  </a:lnTo>
                  <a:lnTo>
                    <a:pt x="459105" y="60960"/>
                  </a:lnTo>
                  <a:cubicBezTo>
                    <a:pt x="476250" y="60960"/>
                    <a:pt x="489585" y="46673"/>
                    <a:pt x="489585" y="30480"/>
                  </a:cubicBezTo>
                  <a:lnTo>
                    <a:pt x="489585" y="30480"/>
                  </a:lnTo>
                  <a:cubicBezTo>
                    <a:pt x="489585" y="13335"/>
                    <a:pt x="475298" y="0"/>
                    <a:pt x="459105" y="0"/>
                  </a:cubicBezTo>
                  <a:lnTo>
                    <a:pt x="342900" y="0"/>
                  </a:lnTo>
                  <a:cubicBezTo>
                    <a:pt x="325755" y="0"/>
                    <a:pt x="312420" y="14288"/>
                    <a:pt x="312420" y="30480"/>
                  </a:cubicBezTo>
                  <a:lnTo>
                    <a:pt x="312420" y="30480"/>
                  </a:lnTo>
                  <a:cubicBezTo>
                    <a:pt x="312420" y="47625"/>
                    <a:pt x="326708" y="60960"/>
                    <a:pt x="342900" y="60960"/>
                  </a:cubicBezTo>
                  <a:lnTo>
                    <a:pt x="358140" y="60960"/>
                  </a:lnTo>
                  <a:lnTo>
                    <a:pt x="358140" y="89535"/>
                  </a:lnTo>
                  <a:lnTo>
                    <a:pt x="49530" y="89535"/>
                  </a:lnTo>
                  <a:cubicBezTo>
                    <a:pt x="21907" y="89535"/>
                    <a:pt x="0" y="111443"/>
                    <a:pt x="0" y="139065"/>
                  </a:cubicBezTo>
                  <a:cubicBezTo>
                    <a:pt x="0" y="142875"/>
                    <a:pt x="952" y="146685"/>
                    <a:pt x="952" y="150495"/>
                  </a:cubicBezTo>
                  <a:lnTo>
                    <a:pt x="801052" y="150495"/>
                  </a:lnTo>
                  <a:cubicBezTo>
                    <a:pt x="802005" y="146685"/>
                    <a:pt x="802005" y="142875"/>
                    <a:pt x="802005" y="139065"/>
                  </a:cubicBezTo>
                  <a:cubicBezTo>
                    <a:pt x="802005" y="112395"/>
                    <a:pt x="780098" y="89535"/>
                    <a:pt x="753427" y="8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2A0FC6C-3577-45A9-81E4-BBFBCFF24646}"/>
              </a:ext>
            </a:extLst>
          </p:cNvPr>
          <p:cNvGrpSpPr/>
          <p:nvPr/>
        </p:nvGrpSpPr>
        <p:grpSpPr>
          <a:xfrm>
            <a:off x="449513" y="5600338"/>
            <a:ext cx="1046409" cy="631545"/>
            <a:chOff x="1429386" y="2788700"/>
            <a:chExt cx="942975" cy="569119"/>
          </a:xfrm>
          <a:solidFill>
            <a:schemeClr val="accent1"/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FB2826-F1DE-403A-BA2F-23B4E1FE906A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E169809-C1B1-4066-82F8-468EAFAF59CF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3E5325F2-9FF8-4CBE-9652-773540F62628}"/>
              </a:ext>
            </a:extLst>
          </p:cNvPr>
          <p:cNvSpPr/>
          <p:nvPr/>
        </p:nvSpPr>
        <p:spPr>
          <a:xfrm rot="5400000">
            <a:off x="4504175" y="5536287"/>
            <a:ext cx="1116733" cy="658285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32DE90-1513-4A67-8733-74E909143265}"/>
              </a:ext>
            </a:extLst>
          </p:cNvPr>
          <p:cNvGrpSpPr/>
          <p:nvPr/>
        </p:nvGrpSpPr>
        <p:grpSpPr>
          <a:xfrm>
            <a:off x="2495932" y="3776224"/>
            <a:ext cx="1078242" cy="1293142"/>
            <a:chOff x="6761163" y="2984500"/>
            <a:chExt cx="915988" cy="1098550"/>
          </a:xfrm>
          <a:solidFill>
            <a:schemeClr val="accent2"/>
          </a:solidFill>
        </p:grpSpPr>
        <p:sp>
          <p:nvSpPr>
            <p:cNvPr id="174" name="Freeform 14">
              <a:extLst>
                <a:ext uri="{FF2B5EF4-FFF2-40B4-BE49-F238E27FC236}">
                  <a16:creationId xmlns:a16="http://schemas.microsoft.com/office/drawing/2014/main" id="{2F88F7D2-1ED1-4243-8204-7DC61A319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5">
              <a:extLst>
                <a:ext uri="{FF2B5EF4-FFF2-40B4-BE49-F238E27FC236}">
                  <a16:creationId xmlns:a16="http://schemas.microsoft.com/office/drawing/2014/main" id="{8064C427-40B5-4C98-9F5D-914E50BEB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40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3047D7-F617-4853-A487-403D902BCC9A}"/>
              </a:ext>
            </a:extLst>
          </p:cNvPr>
          <p:cNvGrpSpPr/>
          <p:nvPr/>
        </p:nvGrpSpPr>
        <p:grpSpPr>
          <a:xfrm>
            <a:off x="295274" y="1225792"/>
            <a:ext cx="3203975" cy="2734590"/>
            <a:chOff x="3703721" y="1693521"/>
            <a:chExt cx="4784558" cy="408361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50814C6-20BA-494C-92BC-D647B88953C2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E6D07FF-AF81-4961-AA9B-EE3001FA9E8B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CACC61-B10E-4A52-8788-A3F3FB93E21E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B8FB14F-938C-47FC-8E7E-E85FFFC969D4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87951-FEEA-4777-8116-C01C51D5B156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F73C6-7B3C-4F9F-944F-081B60AD036B}"/>
              </a:ext>
            </a:extLst>
          </p:cNvPr>
          <p:cNvGrpSpPr/>
          <p:nvPr/>
        </p:nvGrpSpPr>
        <p:grpSpPr>
          <a:xfrm>
            <a:off x="3783847" y="1286965"/>
            <a:ext cx="1887192" cy="1298091"/>
            <a:chOff x="5327019" y="1709568"/>
            <a:chExt cx="2893768" cy="19904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69D0A9B-7664-4B46-B1A1-99F62189F189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B2D9B1-AF7C-4B81-8C1B-3D806162FBA9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Graphic 1">
            <a:extLst>
              <a:ext uri="{FF2B5EF4-FFF2-40B4-BE49-F238E27FC236}">
                <a16:creationId xmlns:a16="http://schemas.microsoft.com/office/drawing/2014/main" id="{B799D6AB-981B-4720-9791-8BC2E7A371CD}"/>
              </a:ext>
            </a:extLst>
          </p:cNvPr>
          <p:cNvSpPr/>
          <p:nvPr/>
        </p:nvSpPr>
        <p:spPr>
          <a:xfrm>
            <a:off x="592557" y="4147563"/>
            <a:ext cx="2381846" cy="2303585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4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D61D74-923D-4937-BC3C-8389E88E205D}"/>
              </a:ext>
            </a:extLst>
          </p:cNvPr>
          <p:cNvGrpSpPr/>
          <p:nvPr/>
        </p:nvGrpSpPr>
        <p:grpSpPr>
          <a:xfrm>
            <a:off x="8882118" y="1366141"/>
            <a:ext cx="2674580" cy="5188479"/>
            <a:chOff x="3783847" y="2897827"/>
            <a:chExt cx="1868581" cy="362490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8CBF4C-8393-408A-93F9-74C0D35D2EEC}"/>
                </a:ext>
              </a:extLst>
            </p:cNvPr>
            <p:cNvSpPr/>
            <p:nvPr/>
          </p:nvSpPr>
          <p:spPr>
            <a:xfrm>
              <a:off x="3783847" y="2897827"/>
              <a:ext cx="1868581" cy="3624903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1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1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D925B1-98C9-4AAA-85DF-C1568BAB9579}"/>
                </a:ext>
              </a:extLst>
            </p:cNvPr>
            <p:cNvSpPr/>
            <p:nvPr/>
          </p:nvSpPr>
          <p:spPr>
            <a:xfrm>
              <a:off x="4324538" y="3677860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aphic 1">
            <a:extLst>
              <a:ext uri="{FF2B5EF4-FFF2-40B4-BE49-F238E27FC236}">
                <a16:creationId xmlns:a16="http://schemas.microsoft.com/office/drawing/2014/main" id="{DBF5AD08-DA95-4EC2-BF1E-E67749C3B871}"/>
              </a:ext>
            </a:extLst>
          </p:cNvPr>
          <p:cNvGrpSpPr/>
          <p:nvPr/>
        </p:nvGrpSpPr>
        <p:grpSpPr>
          <a:xfrm>
            <a:off x="6428116" y="1487431"/>
            <a:ext cx="2247900" cy="4979964"/>
            <a:chOff x="9812203" y="1631958"/>
            <a:chExt cx="1857375" cy="41148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9C6B2E-EA93-4015-8C1B-082EBCFFB2B8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FB2F49-2996-48E9-8AC0-D44F685DC32A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C49FA2-C9A0-49A0-9314-82BA95E8F85C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B0C0D9F-2691-4F74-9AF7-250112BBE6CF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62989E-0706-4107-BC5D-2CD5B1D8706E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Graphic 3">
            <a:extLst>
              <a:ext uri="{FF2B5EF4-FFF2-40B4-BE49-F238E27FC236}">
                <a16:creationId xmlns:a16="http://schemas.microsoft.com/office/drawing/2014/main" id="{DBAA5A1F-0AAB-4EEC-AE5D-6BD54F16F053}"/>
              </a:ext>
            </a:extLst>
          </p:cNvPr>
          <p:cNvSpPr/>
          <p:nvPr/>
        </p:nvSpPr>
        <p:spPr>
          <a:xfrm rot="5400000">
            <a:off x="3116405" y="4056606"/>
            <a:ext cx="3031614" cy="1696731"/>
          </a:xfrm>
          <a:custGeom>
            <a:avLst/>
            <a:gdLst>
              <a:gd name="connsiteX0" fmla="*/ 9480308 w 9496425"/>
              <a:gd name="connsiteY0" fmla="*/ 2719136 h 5314950"/>
              <a:gd name="connsiteX1" fmla="*/ 9393631 w 9496425"/>
              <a:gd name="connsiteY1" fmla="*/ 2567688 h 5314950"/>
              <a:gd name="connsiteX2" fmla="*/ 9475546 w 9496425"/>
              <a:gd name="connsiteY2" fmla="*/ 2126681 h 5314950"/>
              <a:gd name="connsiteX3" fmla="*/ 9392678 w 9496425"/>
              <a:gd name="connsiteY3" fmla="*/ 1995236 h 5314950"/>
              <a:gd name="connsiteX4" fmla="*/ 9367913 w 9496425"/>
              <a:gd name="connsiteY4" fmla="*/ 1915226 h 5314950"/>
              <a:gd name="connsiteX5" fmla="*/ 9407919 w 9496425"/>
              <a:gd name="connsiteY5" fmla="*/ 1699961 h 5314950"/>
              <a:gd name="connsiteX6" fmla="*/ 9379344 w 9496425"/>
              <a:gd name="connsiteY6" fmla="*/ 1444691 h 5314950"/>
              <a:gd name="connsiteX7" fmla="*/ 9136456 w 9496425"/>
              <a:gd name="connsiteY7" fmla="*/ 1194183 h 5314950"/>
              <a:gd name="connsiteX8" fmla="*/ 9046921 w 9496425"/>
              <a:gd name="connsiteY8" fmla="*/ 1020828 h 5314950"/>
              <a:gd name="connsiteX9" fmla="*/ 8970721 w 9496425"/>
              <a:gd name="connsiteY9" fmla="*/ 850331 h 5314950"/>
              <a:gd name="connsiteX10" fmla="*/ 8530666 w 9496425"/>
              <a:gd name="connsiteY10" fmla="*/ 582678 h 5314950"/>
              <a:gd name="connsiteX11" fmla="*/ 8322069 w 9496425"/>
              <a:gd name="connsiteY11" fmla="*/ 676976 h 5314950"/>
              <a:gd name="connsiteX12" fmla="*/ 8153476 w 9496425"/>
              <a:gd name="connsiteY12" fmla="*/ 899861 h 5314950"/>
              <a:gd name="connsiteX13" fmla="*/ 8116328 w 9496425"/>
              <a:gd name="connsiteY13" fmla="*/ 1194183 h 5314950"/>
              <a:gd name="connsiteX14" fmla="*/ 8126806 w 9496425"/>
              <a:gd name="connsiteY14" fmla="*/ 1362776 h 5314950"/>
              <a:gd name="connsiteX15" fmla="*/ 8115376 w 9496425"/>
              <a:gd name="connsiteY15" fmla="*/ 1546608 h 5314950"/>
              <a:gd name="connsiteX16" fmla="*/ 8177289 w 9496425"/>
              <a:gd name="connsiteY16" fmla="*/ 1749491 h 5314950"/>
              <a:gd name="connsiteX17" fmla="*/ 8077276 w 9496425"/>
              <a:gd name="connsiteY17" fmla="*/ 1822833 h 5314950"/>
              <a:gd name="connsiteX18" fmla="*/ 7953451 w 9496425"/>
              <a:gd name="connsiteY18" fmla="*/ 1795211 h 5314950"/>
              <a:gd name="connsiteX19" fmla="*/ 7669606 w 9496425"/>
              <a:gd name="connsiteY19" fmla="*/ 1849503 h 5314950"/>
              <a:gd name="connsiteX20" fmla="*/ 7468628 w 9496425"/>
              <a:gd name="connsiteY20" fmla="*/ 1809499 h 5314950"/>
              <a:gd name="connsiteX21" fmla="*/ 7224789 w 9496425"/>
              <a:gd name="connsiteY21" fmla="*/ 1892366 h 5314950"/>
              <a:gd name="connsiteX22" fmla="*/ 6998094 w 9496425"/>
              <a:gd name="connsiteY22" fmla="*/ 1822833 h 5314950"/>
              <a:gd name="connsiteX23" fmla="*/ 6759969 w 9496425"/>
              <a:gd name="connsiteY23" fmla="*/ 1840931 h 5314950"/>
              <a:gd name="connsiteX24" fmla="*/ 6461836 w 9496425"/>
              <a:gd name="connsiteY24" fmla="*/ 1823786 h 5314950"/>
              <a:gd name="connsiteX25" fmla="*/ 6254191 w 9496425"/>
              <a:gd name="connsiteY25" fmla="*/ 1831406 h 5314950"/>
              <a:gd name="connsiteX26" fmla="*/ 6072264 w 9496425"/>
              <a:gd name="connsiteY26" fmla="*/ 1819024 h 5314950"/>
              <a:gd name="connsiteX27" fmla="*/ 6099886 w 9496425"/>
              <a:gd name="connsiteY27" fmla="*/ 1574231 h 5314950"/>
              <a:gd name="connsiteX28" fmla="*/ 6099886 w 9496425"/>
              <a:gd name="connsiteY28" fmla="*/ 1258953 h 5314950"/>
              <a:gd name="connsiteX29" fmla="*/ 6347536 w 9496425"/>
              <a:gd name="connsiteY29" fmla="*/ 1150368 h 5314950"/>
              <a:gd name="connsiteX30" fmla="*/ 6593281 w 9496425"/>
              <a:gd name="connsiteY30" fmla="*/ 1078931 h 5314950"/>
              <a:gd name="connsiteX31" fmla="*/ 6871411 w 9496425"/>
              <a:gd name="connsiteY31" fmla="*/ 1086551 h 5314950"/>
              <a:gd name="connsiteX32" fmla="*/ 7039051 w 9496425"/>
              <a:gd name="connsiteY32" fmla="*/ 1008446 h 5314950"/>
              <a:gd name="connsiteX33" fmla="*/ 7000951 w 9496425"/>
              <a:gd name="connsiteY33" fmla="*/ 775083 h 5314950"/>
              <a:gd name="connsiteX34" fmla="*/ 6744728 w 9496425"/>
              <a:gd name="connsiteY34" fmla="*/ 863666 h 5314950"/>
              <a:gd name="connsiteX35" fmla="*/ 6622809 w 9496425"/>
              <a:gd name="connsiteY35" fmla="*/ 875096 h 5314950"/>
              <a:gd name="connsiteX36" fmla="*/ 6476123 w 9496425"/>
              <a:gd name="connsiteY36" fmla="*/ 895098 h 5314950"/>
              <a:gd name="connsiteX37" fmla="*/ 6385636 w 9496425"/>
              <a:gd name="connsiteY37" fmla="*/ 872238 h 5314950"/>
              <a:gd name="connsiteX38" fmla="*/ 5916053 w 9496425"/>
              <a:gd name="connsiteY38" fmla="*/ 1057976 h 5314950"/>
              <a:gd name="connsiteX39" fmla="*/ 5852236 w 9496425"/>
              <a:gd name="connsiteY39" fmla="*/ 1766636 h 5314950"/>
              <a:gd name="connsiteX40" fmla="*/ 5782703 w 9496425"/>
              <a:gd name="connsiteY40" fmla="*/ 1378969 h 5314950"/>
              <a:gd name="connsiteX41" fmla="*/ 5703646 w 9496425"/>
              <a:gd name="connsiteY41" fmla="*/ 1081788 h 5314950"/>
              <a:gd name="connsiteX42" fmla="*/ 5650306 w 9496425"/>
              <a:gd name="connsiteY42" fmla="*/ 793181 h 5314950"/>
              <a:gd name="connsiteX43" fmla="*/ 5583631 w 9496425"/>
              <a:gd name="connsiteY43" fmla="*/ 682691 h 5314950"/>
              <a:gd name="connsiteX44" fmla="*/ 5497906 w 9496425"/>
              <a:gd name="connsiteY44" fmla="*/ 441708 h 5314950"/>
              <a:gd name="connsiteX45" fmla="*/ 5375986 w 9496425"/>
              <a:gd name="connsiteY45" fmla="*/ 209298 h 5314950"/>
              <a:gd name="connsiteX46" fmla="*/ 5135956 w 9496425"/>
              <a:gd name="connsiteY46" fmla="*/ 102618 h 5314950"/>
              <a:gd name="connsiteX47" fmla="*/ 5008321 w 9496425"/>
              <a:gd name="connsiteY47" fmla="*/ 76901 h 5314950"/>
              <a:gd name="connsiteX48" fmla="*/ 4927359 w 9496425"/>
              <a:gd name="connsiteY48" fmla="*/ 24513 h 5314950"/>
              <a:gd name="connsiteX49" fmla="*/ 4692091 w 9496425"/>
              <a:gd name="connsiteY49" fmla="*/ 6416 h 5314950"/>
              <a:gd name="connsiteX50" fmla="*/ 4499686 w 9496425"/>
              <a:gd name="connsiteY50" fmla="*/ 26418 h 5314950"/>
              <a:gd name="connsiteX51" fmla="*/ 4464443 w 9496425"/>
              <a:gd name="connsiteY51" fmla="*/ 150243 h 5314950"/>
              <a:gd name="connsiteX52" fmla="*/ 4639703 w 9496425"/>
              <a:gd name="connsiteY52" fmla="*/ 170246 h 5314950"/>
              <a:gd name="connsiteX53" fmla="*/ 4847349 w 9496425"/>
              <a:gd name="connsiteY53" fmla="*/ 234063 h 5314950"/>
              <a:gd name="connsiteX54" fmla="*/ 5071186 w 9496425"/>
              <a:gd name="connsiteY54" fmla="*/ 283593 h 5314950"/>
              <a:gd name="connsiteX55" fmla="*/ 5218823 w 9496425"/>
              <a:gd name="connsiteY55" fmla="*/ 427421 h 5314950"/>
              <a:gd name="connsiteX56" fmla="*/ 5253114 w 9496425"/>
              <a:gd name="connsiteY56" fmla="*/ 593156 h 5314950"/>
              <a:gd name="connsiteX57" fmla="*/ 5348364 w 9496425"/>
              <a:gd name="connsiteY57" fmla="*/ 765558 h 5314950"/>
              <a:gd name="connsiteX58" fmla="*/ 5442661 w 9496425"/>
              <a:gd name="connsiteY58" fmla="*/ 1027496 h 5314950"/>
              <a:gd name="connsiteX59" fmla="*/ 5487428 w 9496425"/>
              <a:gd name="connsiteY59" fmla="*/ 1648526 h 5314950"/>
              <a:gd name="connsiteX60" fmla="*/ 5494096 w 9496425"/>
              <a:gd name="connsiteY60" fmla="*/ 1729488 h 5314950"/>
              <a:gd name="connsiteX61" fmla="*/ 5393131 w 9496425"/>
              <a:gd name="connsiteY61" fmla="*/ 1743776 h 5314950"/>
              <a:gd name="connsiteX62" fmla="*/ 5033086 w 9496425"/>
              <a:gd name="connsiteY62" fmla="*/ 1616141 h 5314950"/>
              <a:gd name="connsiteX63" fmla="*/ 5032134 w 9496425"/>
              <a:gd name="connsiteY63" fmla="*/ 1272288 h 5314950"/>
              <a:gd name="connsiteX64" fmla="*/ 4973078 w 9496425"/>
              <a:gd name="connsiteY64" fmla="*/ 807468 h 5314950"/>
              <a:gd name="connsiteX65" fmla="*/ 4869256 w 9496425"/>
              <a:gd name="connsiteY65" fmla="*/ 636971 h 5314950"/>
              <a:gd name="connsiteX66" fmla="*/ 4667326 w 9496425"/>
              <a:gd name="connsiteY66" fmla="*/ 462663 h 5314950"/>
              <a:gd name="connsiteX67" fmla="*/ 4426343 w 9496425"/>
              <a:gd name="connsiteY67" fmla="*/ 368366 h 5314950"/>
              <a:gd name="connsiteX68" fmla="*/ 4182503 w 9496425"/>
              <a:gd name="connsiteY68" fmla="*/ 281688 h 5314950"/>
              <a:gd name="connsiteX69" fmla="*/ 4058678 w 9496425"/>
              <a:gd name="connsiteY69" fmla="*/ 251208 h 5314950"/>
              <a:gd name="connsiteX70" fmla="*/ 4000576 w 9496425"/>
              <a:gd name="connsiteY70" fmla="*/ 283593 h 5314950"/>
              <a:gd name="connsiteX71" fmla="*/ 3852939 w 9496425"/>
              <a:gd name="connsiteY71" fmla="*/ 327408 h 5314950"/>
              <a:gd name="connsiteX72" fmla="*/ 3644341 w 9496425"/>
              <a:gd name="connsiteY72" fmla="*/ 292166 h 5314950"/>
              <a:gd name="connsiteX73" fmla="*/ 3403358 w 9496425"/>
              <a:gd name="connsiteY73" fmla="*/ 249303 h 5314950"/>
              <a:gd name="connsiteX74" fmla="*/ 2898533 w 9496425"/>
              <a:gd name="connsiteY74" fmla="*/ 288356 h 5314950"/>
              <a:gd name="connsiteX75" fmla="*/ 2768993 w 9496425"/>
              <a:gd name="connsiteY75" fmla="*/ 396941 h 5314950"/>
              <a:gd name="connsiteX76" fmla="*/ 2811856 w 9496425"/>
              <a:gd name="connsiteY76" fmla="*/ 511241 h 5314950"/>
              <a:gd name="connsiteX77" fmla="*/ 2787091 w 9496425"/>
              <a:gd name="connsiteY77" fmla="*/ 546483 h 5314950"/>
              <a:gd name="connsiteX78" fmla="*/ 2518486 w 9496425"/>
              <a:gd name="connsiteY78" fmla="*/ 368366 h 5314950"/>
              <a:gd name="connsiteX79" fmla="*/ 2057476 w 9496425"/>
              <a:gd name="connsiteY79" fmla="*/ 319788 h 5314950"/>
              <a:gd name="connsiteX80" fmla="*/ 1619326 w 9496425"/>
              <a:gd name="connsiteY80" fmla="*/ 433136 h 5314950"/>
              <a:gd name="connsiteX81" fmla="*/ 1041158 w 9496425"/>
              <a:gd name="connsiteY81" fmla="*/ 619826 h 5314950"/>
              <a:gd name="connsiteX82" fmla="*/ 382981 w 9496425"/>
              <a:gd name="connsiteY82" fmla="*/ 1311341 h 5314950"/>
              <a:gd name="connsiteX83" fmla="*/ 141046 w 9496425"/>
              <a:gd name="connsiteY83" fmla="*/ 1774256 h 5314950"/>
              <a:gd name="connsiteX84" fmla="*/ 35318 w 9496425"/>
              <a:gd name="connsiteY84" fmla="*/ 2425766 h 5314950"/>
              <a:gd name="connsiteX85" fmla="*/ 125806 w 9496425"/>
              <a:gd name="connsiteY85" fmla="*/ 2616266 h 5314950"/>
              <a:gd name="connsiteX86" fmla="*/ 219151 w 9496425"/>
              <a:gd name="connsiteY86" fmla="*/ 2679131 h 5314950"/>
              <a:gd name="connsiteX87" fmla="*/ 281063 w 9496425"/>
              <a:gd name="connsiteY87" fmla="*/ 2642936 h 5314950"/>
              <a:gd name="connsiteX88" fmla="*/ 302971 w 9496425"/>
              <a:gd name="connsiteY88" fmla="*/ 2564831 h 5314950"/>
              <a:gd name="connsiteX89" fmla="*/ 390601 w 9496425"/>
              <a:gd name="connsiteY89" fmla="*/ 2464819 h 5314950"/>
              <a:gd name="connsiteX90" fmla="*/ 579196 w 9496425"/>
              <a:gd name="connsiteY90" fmla="*/ 2229551 h 5314950"/>
              <a:gd name="connsiteX91" fmla="*/ 933526 w 9496425"/>
              <a:gd name="connsiteY91" fmla="*/ 1702819 h 5314950"/>
              <a:gd name="connsiteX92" fmla="*/ 978293 w 9496425"/>
              <a:gd name="connsiteY92" fmla="*/ 1656146 h 5314950"/>
              <a:gd name="connsiteX93" fmla="*/ 966863 w 9496425"/>
              <a:gd name="connsiteY93" fmla="*/ 1705676 h 5314950"/>
              <a:gd name="connsiteX94" fmla="*/ 689686 w 9496425"/>
              <a:gd name="connsiteY94" fmla="*/ 2226694 h 5314950"/>
              <a:gd name="connsiteX95" fmla="*/ 444893 w 9496425"/>
              <a:gd name="connsiteY95" fmla="*/ 2517206 h 5314950"/>
              <a:gd name="connsiteX96" fmla="*/ 367741 w 9496425"/>
              <a:gd name="connsiteY96" fmla="*/ 2633411 h 5314950"/>
              <a:gd name="connsiteX97" fmla="*/ 510616 w 9496425"/>
              <a:gd name="connsiteY97" fmla="*/ 2602931 h 5314950"/>
              <a:gd name="connsiteX98" fmla="*/ 727786 w 9496425"/>
              <a:gd name="connsiteY98" fmla="*/ 2472438 h 5314950"/>
              <a:gd name="connsiteX99" fmla="*/ 1070686 w 9496425"/>
              <a:gd name="connsiteY99" fmla="*/ 2241934 h 5314950"/>
              <a:gd name="connsiteX100" fmla="*/ 1482166 w 9496425"/>
              <a:gd name="connsiteY100" fmla="*/ 1975233 h 5314950"/>
              <a:gd name="connsiteX101" fmla="*/ 1707908 w 9496425"/>
              <a:gd name="connsiteY101" fmla="*/ 1783781 h 5314950"/>
              <a:gd name="connsiteX102" fmla="*/ 1856498 w 9496425"/>
              <a:gd name="connsiteY102" fmla="*/ 1741871 h 5314950"/>
              <a:gd name="connsiteX103" fmla="*/ 1913648 w 9496425"/>
              <a:gd name="connsiteY103" fmla="*/ 1664719 h 5314950"/>
              <a:gd name="connsiteX104" fmla="*/ 1986038 w 9496425"/>
              <a:gd name="connsiteY104" fmla="*/ 1659003 h 5314950"/>
              <a:gd name="connsiteX105" fmla="*/ 2133676 w 9496425"/>
              <a:gd name="connsiteY105" fmla="*/ 1501841 h 5314950"/>
              <a:gd name="connsiteX106" fmla="*/ 2247023 w 9496425"/>
              <a:gd name="connsiteY106" fmla="*/ 1312294 h 5314950"/>
              <a:gd name="connsiteX107" fmla="*/ 2365133 w 9496425"/>
              <a:gd name="connsiteY107" fmla="*/ 1240856 h 5314950"/>
              <a:gd name="connsiteX108" fmla="*/ 2555633 w 9496425"/>
              <a:gd name="connsiteY108" fmla="*/ 985586 h 5314950"/>
              <a:gd name="connsiteX109" fmla="*/ 2603258 w 9496425"/>
              <a:gd name="connsiteY109" fmla="*/ 1099886 h 5314950"/>
              <a:gd name="connsiteX110" fmla="*/ 2707081 w 9496425"/>
              <a:gd name="connsiteY110" fmla="*/ 1363728 h 5314950"/>
              <a:gd name="connsiteX111" fmla="*/ 2902343 w 9496425"/>
              <a:gd name="connsiteY111" fmla="*/ 1428499 h 5314950"/>
              <a:gd name="connsiteX112" fmla="*/ 3028073 w 9496425"/>
              <a:gd name="connsiteY112" fmla="*/ 1648526 h 5314950"/>
              <a:gd name="connsiteX113" fmla="*/ 3204286 w 9496425"/>
              <a:gd name="connsiteY113" fmla="*/ 1981901 h 5314950"/>
              <a:gd name="connsiteX114" fmla="*/ 3012833 w 9496425"/>
              <a:gd name="connsiteY114" fmla="*/ 1984758 h 5314950"/>
              <a:gd name="connsiteX115" fmla="*/ 2927108 w 9496425"/>
              <a:gd name="connsiteY115" fmla="*/ 2029526 h 5314950"/>
              <a:gd name="connsiteX116" fmla="*/ 2941396 w 9496425"/>
              <a:gd name="connsiteY116" fmla="*/ 2069531 h 5314950"/>
              <a:gd name="connsiteX117" fmla="*/ 2794711 w 9496425"/>
              <a:gd name="connsiteY117" fmla="*/ 2105726 h 5314950"/>
              <a:gd name="connsiteX118" fmla="*/ 2815666 w 9496425"/>
              <a:gd name="connsiteY118" fmla="*/ 2193356 h 5314950"/>
              <a:gd name="connsiteX119" fmla="*/ 2556586 w 9496425"/>
              <a:gd name="connsiteY119" fmla="*/ 2213359 h 5314950"/>
              <a:gd name="connsiteX120" fmla="*/ 2162251 w 9496425"/>
              <a:gd name="connsiteY120" fmla="*/ 2026669 h 5314950"/>
              <a:gd name="connsiteX121" fmla="*/ 1921268 w 9496425"/>
              <a:gd name="connsiteY121" fmla="*/ 1920941 h 5314950"/>
              <a:gd name="connsiteX122" fmla="*/ 1734578 w 9496425"/>
              <a:gd name="connsiteY122" fmla="*/ 1991426 h 5314950"/>
              <a:gd name="connsiteX123" fmla="*/ 1939366 w 9496425"/>
              <a:gd name="connsiteY123" fmla="*/ 2033336 h 5314950"/>
              <a:gd name="connsiteX124" fmla="*/ 2476576 w 9496425"/>
              <a:gd name="connsiteY124" fmla="*/ 2303846 h 5314950"/>
              <a:gd name="connsiteX125" fmla="*/ 1604086 w 9496425"/>
              <a:gd name="connsiteY125" fmla="*/ 2166686 h 5314950"/>
              <a:gd name="connsiteX126" fmla="*/ 1494548 w 9496425"/>
              <a:gd name="connsiteY126" fmla="*/ 2288606 h 5314950"/>
              <a:gd name="connsiteX127" fmla="*/ 1358341 w 9496425"/>
              <a:gd name="connsiteY127" fmla="*/ 2367663 h 5314950"/>
              <a:gd name="connsiteX128" fmla="*/ 993533 w 9496425"/>
              <a:gd name="connsiteY128" fmla="*/ 2504823 h 5314950"/>
              <a:gd name="connsiteX129" fmla="*/ 719213 w 9496425"/>
              <a:gd name="connsiteY129" fmla="*/ 2628648 h 5314950"/>
              <a:gd name="connsiteX130" fmla="*/ 527761 w 9496425"/>
              <a:gd name="connsiteY130" fmla="*/ 2732471 h 5314950"/>
              <a:gd name="connsiteX131" fmla="*/ 578243 w 9496425"/>
              <a:gd name="connsiteY131" fmla="*/ 2862963 h 5314950"/>
              <a:gd name="connsiteX132" fmla="*/ 748741 w 9496425"/>
              <a:gd name="connsiteY132" fmla="*/ 2770571 h 5314950"/>
              <a:gd name="connsiteX133" fmla="*/ 1328813 w 9496425"/>
              <a:gd name="connsiteY133" fmla="*/ 2532446 h 5314950"/>
              <a:gd name="connsiteX134" fmla="*/ 1545983 w 9496425"/>
              <a:gd name="connsiteY134" fmla="*/ 2455294 h 5314950"/>
              <a:gd name="connsiteX135" fmla="*/ 1919363 w 9496425"/>
              <a:gd name="connsiteY135" fmla="*/ 2390524 h 5314950"/>
              <a:gd name="connsiteX136" fmla="*/ 2616593 w 9496425"/>
              <a:gd name="connsiteY136" fmla="*/ 2441006 h 5314950"/>
              <a:gd name="connsiteX137" fmla="*/ 2708033 w 9496425"/>
              <a:gd name="connsiteY137" fmla="*/ 2509586 h 5314950"/>
              <a:gd name="connsiteX138" fmla="*/ 2555633 w 9496425"/>
              <a:gd name="connsiteY138" fmla="*/ 2530541 h 5314950"/>
              <a:gd name="connsiteX139" fmla="*/ 2164156 w 9496425"/>
              <a:gd name="connsiteY139" fmla="*/ 2523873 h 5314950"/>
              <a:gd name="connsiteX140" fmla="*/ 1760296 w 9496425"/>
              <a:gd name="connsiteY140" fmla="*/ 2569594 h 5314950"/>
              <a:gd name="connsiteX141" fmla="*/ 1585988 w 9496425"/>
              <a:gd name="connsiteY141" fmla="*/ 2765809 h 5314950"/>
              <a:gd name="connsiteX142" fmla="*/ 1835543 w 9496425"/>
              <a:gd name="connsiteY142" fmla="*/ 2631506 h 5314950"/>
              <a:gd name="connsiteX143" fmla="*/ 2390851 w 9496425"/>
              <a:gd name="connsiteY143" fmla="*/ 2616266 h 5314950"/>
              <a:gd name="connsiteX144" fmla="*/ 1825066 w 9496425"/>
              <a:gd name="connsiteY144" fmla="*/ 2823911 h 5314950"/>
              <a:gd name="connsiteX145" fmla="*/ 1850783 w 9496425"/>
              <a:gd name="connsiteY145" fmla="*/ 3085848 h 5314950"/>
              <a:gd name="connsiteX146" fmla="*/ 1876501 w 9496425"/>
              <a:gd name="connsiteY146" fmla="*/ 2991551 h 5314950"/>
              <a:gd name="connsiteX147" fmla="*/ 1927936 w 9496425"/>
              <a:gd name="connsiteY147" fmla="*/ 2814386 h 5314950"/>
              <a:gd name="connsiteX148" fmla="*/ 2423236 w 9496425"/>
              <a:gd name="connsiteY148" fmla="*/ 2683894 h 5314950"/>
              <a:gd name="connsiteX149" fmla="*/ 2589923 w 9496425"/>
              <a:gd name="connsiteY149" fmla="*/ 2664844 h 5314950"/>
              <a:gd name="connsiteX150" fmla="*/ 2768041 w 9496425"/>
              <a:gd name="connsiteY150" fmla="*/ 2611504 h 5314950"/>
              <a:gd name="connsiteX151" fmla="*/ 3074746 w 9496425"/>
              <a:gd name="connsiteY151" fmla="*/ 2636269 h 5314950"/>
              <a:gd name="connsiteX152" fmla="*/ 3064268 w 9496425"/>
              <a:gd name="connsiteY152" fmla="*/ 2643888 h 5314950"/>
              <a:gd name="connsiteX153" fmla="*/ 2966161 w 9496425"/>
              <a:gd name="connsiteY153" fmla="*/ 2673416 h 5314950"/>
              <a:gd name="connsiteX154" fmla="*/ 2722321 w 9496425"/>
              <a:gd name="connsiteY154" fmla="*/ 2824863 h 5314950"/>
              <a:gd name="connsiteX155" fmla="*/ 2649931 w 9496425"/>
              <a:gd name="connsiteY155" fmla="*/ 3035366 h 5314950"/>
              <a:gd name="connsiteX156" fmla="*/ 2762326 w 9496425"/>
              <a:gd name="connsiteY156" fmla="*/ 3127759 h 5314950"/>
              <a:gd name="connsiteX157" fmla="*/ 2827096 w 9496425"/>
              <a:gd name="connsiteY157" fmla="*/ 3188719 h 5314950"/>
              <a:gd name="connsiteX158" fmla="*/ 2926156 w 9496425"/>
              <a:gd name="connsiteY158" fmla="*/ 3216341 h 5314950"/>
              <a:gd name="connsiteX159" fmla="*/ 3186189 w 9496425"/>
              <a:gd name="connsiteY159" fmla="*/ 3288731 h 5314950"/>
              <a:gd name="connsiteX160" fmla="*/ 3417646 w 9496425"/>
              <a:gd name="connsiteY160" fmla="*/ 3315401 h 5314950"/>
              <a:gd name="connsiteX161" fmla="*/ 3311918 w 9496425"/>
              <a:gd name="connsiteY161" fmla="*/ 3413509 h 5314950"/>
              <a:gd name="connsiteX162" fmla="*/ 2976639 w 9496425"/>
              <a:gd name="connsiteY162" fmla="*/ 3659254 h 5314950"/>
              <a:gd name="connsiteX163" fmla="*/ 2821381 w 9496425"/>
              <a:gd name="connsiteY163" fmla="*/ 3790698 h 5314950"/>
              <a:gd name="connsiteX164" fmla="*/ 2594686 w 9496425"/>
              <a:gd name="connsiteY164" fmla="*/ 4071686 h 5314950"/>
              <a:gd name="connsiteX165" fmla="*/ 2430856 w 9496425"/>
              <a:gd name="connsiteY165" fmla="*/ 4146934 h 5314950"/>
              <a:gd name="connsiteX166" fmla="*/ 2249881 w 9496425"/>
              <a:gd name="connsiteY166" fmla="*/ 4065971 h 5314950"/>
              <a:gd name="connsiteX167" fmla="*/ 2214638 w 9496425"/>
              <a:gd name="connsiteY167" fmla="*/ 3892616 h 5314950"/>
              <a:gd name="connsiteX168" fmla="*/ 2115578 w 9496425"/>
              <a:gd name="connsiteY168" fmla="*/ 3781173 h 5314950"/>
              <a:gd name="connsiteX169" fmla="*/ 2004136 w 9496425"/>
              <a:gd name="connsiteY169" fmla="*/ 3696401 h 5314950"/>
              <a:gd name="connsiteX170" fmla="*/ 1906028 w 9496425"/>
              <a:gd name="connsiteY170" fmla="*/ 3565909 h 5314950"/>
              <a:gd name="connsiteX171" fmla="*/ 1852688 w 9496425"/>
              <a:gd name="connsiteY171" fmla="*/ 3522094 h 5314950"/>
              <a:gd name="connsiteX172" fmla="*/ 1346911 w 9496425"/>
              <a:gd name="connsiteY172" fmla="*/ 3275396 h 5314950"/>
              <a:gd name="connsiteX173" fmla="*/ 571576 w 9496425"/>
              <a:gd name="connsiteY173" fmla="*/ 3048701 h 5314950"/>
              <a:gd name="connsiteX174" fmla="*/ 367741 w 9496425"/>
              <a:gd name="connsiteY174" fmla="*/ 3115376 h 5314950"/>
              <a:gd name="connsiteX175" fmla="*/ 530618 w 9496425"/>
              <a:gd name="connsiteY175" fmla="*/ 3360169 h 5314950"/>
              <a:gd name="connsiteX176" fmla="*/ 643013 w 9496425"/>
              <a:gd name="connsiteY176" fmla="*/ 3478279 h 5314950"/>
              <a:gd name="connsiteX177" fmla="*/ 1239278 w 9496425"/>
              <a:gd name="connsiteY177" fmla="*/ 3866898 h 5314950"/>
              <a:gd name="connsiteX178" fmla="*/ 1444066 w 9496425"/>
              <a:gd name="connsiteY178" fmla="*/ 4082163 h 5314950"/>
              <a:gd name="connsiteX179" fmla="*/ 1309763 w 9496425"/>
              <a:gd name="connsiteY179" fmla="*/ 4032634 h 5314950"/>
              <a:gd name="connsiteX180" fmla="*/ 950671 w 9496425"/>
              <a:gd name="connsiteY180" fmla="*/ 3823084 h 5314950"/>
              <a:gd name="connsiteX181" fmla="*/ 654443 w 9496425"/>
              <a:gd name="connsiteY181" fmla="*/ 3670684 h 5314950"/>
              <a:gd name="connsiteX182" fmla="*/ 389648 w 9496425"/>
              <a:gd name="connsiteY182" fmla="*/ 3365884 h 5314950"/>
              <a:gd name="connsiteX183" fmla="*/ 179146 w 9496425"/>
              <a:gd name="connsiteY183" fmla="*/ 3206816 h 5314950"/>
              <a:gd name="connsiteX184" fmla="*/ 92468 w 9496425"/>
              <a:gd name="connsiteY184" fmla="*/ 3335404 h 5314950"/>
              <a:gd name="connsiteX185" fmla="*/ 76 w 9496425"/>
              <a:gd name="connsiteY185" fmla="*/ 3733548 h 5314950"/>
              <a:gd name="connsiteX186" fmla="*/ 70561 w 9496425"/>
              <a:gd name="connsiteY186" fmla="*/ 4045969 h 5314950"/>
              <a:gd name="connsiteX187" fmla="*/ 612533 w 9496425"/>
              <a:gd name="connsiteY187" fmla="*/ 4597466 h 5314950"/>
              <a:gd name="connsiteX188" fmla="*/ 999248 w 9496425"/>
              <a:gd name="connsiteY188" fmla="*/ 4822256 h 5314950"/>
              <a:gd name="connsiteX189" fmla="*/ 1383106 w 9496425"/>
              <a:gd name="connsiteY189" fmla="*/ 4886074 h 5314950"/>
              <a:gd name="connsiteX190" fmla="*/ 2123198 w 9496425"/>
              <a:gd name="connsiteY190" fmla="*/ 4992754 h 5314950"/>
              <a:gd name="connsiteX191" fmla="*/ 2486101 w 9496425"/>
              <a:gd name="connsiteY191" fmla="*/ 4878454 h 5314950"/>
              <a:gd name="connsiteX192" fmla="*/ 2767089 w 9496425"/>
              <a:gd name="connsiteY192" fmla="*/ 4692716 h 5314950"/>
              <a:gd name="connsiteX193" fmla="*/ 2921393 w 9496425"/>
              <a:gd name="connsiteY193" fmla="*/ 4774631 h 5314950"/>
              <a:gd name="connsiteX194" fmla="*/ 3016643 w 9496425"/>
              <a:gd name="connsiteY194" fmla="*/ 4722244 h 5314950"/>
              <a:gd name="connsiteX195" fmla="*/ 3129991 w 9496425"/>
              <a:gd name="connsiteY195" fmla="*/ 4573654 h 5314950"/>
              <a:gd name="connsiteX196" fmla="*/ 3229051 w 9496425"/>
              <a:gd name="connsiteY196" fmla="*/ 4540316 h 5314950"/>
              <a:gd name="connsiteX197" fmla="*/ 3361448 w 9496425"/>
              <a:gd name="connsiteY197" fmla="*/ 4378391 h 5314950"/>
              <a:gd name="connsiteX198" fmla="*/ 3689108 w 9496425"/>
              <a:gd name="connsiteY198" fmla="*/ 3967863 h 5314950"/>
              <a:gd name="connsiteX199" fmla="*/ 3940568 w 9496425"/>
              <a:gd name="connsiteY199" fmla="*/ 3712594 h 5314950"/>
              <a:gd name="connsiteX200" fmla="*/ 4123448 w 9496425"/>
              <a:gd name="connsiteY200" fmla="*/ 3429701 h 5314950"/>
              <a:gd name="connsiteX201" fmla="*/ 4269181 w 9496425"/>
              <a:gd name="connsiteY201" fmla="*/ 3398269 h 5314950"/>
              <a:gd name="connsiteX202" fmla="*/ 4461586 w 9496425"/>
              <a:gd name="connsiteY202" fmla="*/ 3459229 h 5314950"/>
              <a:gd name="connsiteX203" fmla="*/ 4395864 w 9496425"/>
              <a:gd name="connsiteY203" fmla="*/ 3577338 h 5314950"/>
              <a:gd name="connsiteX204" fmla="*/ 4316806 w 9496425"/>
              <a:gd name="connsiteY204" fmla="*/ 3764981 h 5314950"/>
              <a:gd name="connsiteX205" fmla="*/ 4083443 w 9496425"/>
              <a:gd name="connsiteY205" fmla="*/ 4108834 h 5314950"/>
              <a:gd name="connsiteX206" fmla="*/ 3972001 w 9496425"/>
              <a:gd name="connsiteY206" fmla="*/ 4298381 h 5314950"/>
              <a:gd name="connsiteX207" fmla="*/ 3939616 w 9496425"/>
              <a:gd name="connsiteY207" fmla="*/ 4451734 h 5314950"/>
              <a:gd name="connsiteX208" fmla="*/ 3722446 w 9496425"/>
              <a:gd name="connsiteY208" fmla="*/ 4751771 h 5314950"/>
              <a:gd name="connsiteX209" fmla="*/ 3530993 w 9496425"/>
              <a:gd name="connsiteY209" fmla="*/ 4850831 h 5314950"/>
              <a:gd name="connsiteX210" fmla="*/ 3199523 w 9496425"/>
              <a:gd name="connsiteY210" fmla="*/ 5004184 h 5314950"/>
              <a:gd name="connsiteX211" fmla="*/ 3094748 w 9496425"/>
              <a:gd name="connsiteY211" fmla="*/ 5011804 h 5314950"/>
              <a:gd name="connsiteX212" fmla="*/ 2929014 w 9496425"/>
              <a:gd name="connsiteY212" fmla="*/ 5021329 h 5314950"/>
              <a:gd name="connsiteX213" fmla="*/ 2810903 w 9496425"/>
              <a:gd name="connsiteY213" fmla="*/ 5128009 h 5314950"/>
              <a:gd name="connsiteX214" fmla="*/ 2805189 w 9496425"/>
              <a:gd name="connsiteY214" fmla="*/ 5228021 h 5314950"/>
              <a:gd name="connsiteX215" fmla="*/ 3147136 w 9496425"/>
              <a:gd name="connsiteY215" fmla="*/ 5322318 h 5314950"/>
              <a:gd name="connsiteX216" fmla="*/ 3272866 w 9496425"/>
              <a:gd name="connsiteY216" fmla="*/ 5292791 h 5314950"/>
              <a:gd name="connsiteX217" fmla="*/ 3427171 w 9496425"/>
              <a:gd name="connsiteY217" fmla="*/ 5245166 h 5314950"/>
              <a:gd name="connsiteX218" fmla="*/ 3682441 w 9496425"/>
              <a:gd name="connsiteY218" fmla="*/ 5102291 h 5314950"/>
              <a:gd name="connsiteX219" fmla="*/ 3844366 w 9496425"/>
              <a:gd name="connsiteY219" fmla="*/ 4960368 h 5314950"/>
              <a:gd name="connsiteX220" fmla="*/ 3841508 w 9496425"/>
              <a:gd name="connsiteY220" fmla="*/ 4958464 h 5314950"/>
              <a:gd name="connsiteX221" fmla="*/ 3959618 w 9496425"/>
              <a:gd name="connsiteY221" fmla="*/ 4857499 h 5314950"/>
              <a:gd name="connsiteX222" fmla="*/ 4084396 w 9496425"/>
              <a:gd name="connsiteY222" fmla="*/ 4720339 h 5314950"/>
              <a:gd name="connsiteX223" fmla="*/ 4116781 w 9496425"/>
              <a:gd name="connsiteY223" fmla="*/ 4630804 h 5314950"/>
              <a:gd name="connsiteX224" fmla="*/ 4184408 w 9496425"/>
              <a:gd name="connsiteY224" fmla="*/ 4472689 h 5314950"/>
              <a:gd name="connsiteX225" fmla="*/ 4246321 w 9496425"/>
              <a:gd name="connsiteY225" fmla="*/ 4396489 h 5314950"/>
              <a:gd name="connsiteX226" fmla="*/ 4310139 w 9496425"/>
              <a:gd name="connsiteY226" fmla="*/ 4212656 h 5314950"/>
              <a:gd name="connsiteX227" fmla="*/ 4446346 w 9496425"/>
              <a:gd name="connsiteY227" fmla="*/ 3955481 h 5314950"/>
              <a:gd name="connsiteX228" fmla="*/ 4551121 w 9496425"/>
              <a:gd name="connsiteY228" fmla="*/ 3844038 h 5314950"/>
              <a:gd name="connsiteX229" fmla="*/ 4599699 w 9496425"/>
              <a:gd name="connsiteY229" fmla="*/ 3756409 h 5314950"/>
              <a:gd name="connsiteX230" fmla="*/ 4687328 w 9496425"/>
              <a:gd name="connsiteY230" fmla="*/ 3507806 h 5314950"/>
              <a:gd name="connsiteX231" fmla="*/ 4888306 w 9496425"/>
              <a:gd name="connsiteY231" fmla="*/ 3526856 h 5314950"/>
              <a:gd name="connsiteX232" fmla="*/ 4910214 w 9496425"/>
              <a:gd name="connsiteY232" fmla="*/ 3616391 h 5314950"/>
              <a:gd name="connsiteX233" fmla="*/ 4897831 w 9496425"/>
              <a:gd name="connsiteY233" fmla="*/ 3832609 h 5314950"/>
              <a:gd name="connsiteX234" fmla="*/ 4875923 w 9496425"/>
              <a:gd name="connsiteY234" fmla="*/ 3951671 h 5314950"/>
              <a:gd name="connsiteX235" fmla="*/ 4757814 w 9496425"/>
              <a:gd name="connsiteY235" fmla="*/ 4226944 h 5314950"/>
              <a:gd name="connsiteX236" fmla="*/ 4683518 w 9496425"/>
              <a:gd name="connsiteY236" fmla="*/ 4464116 h 5314950"/>
              <a:gd name="connsiteX237" fmla="*/ 4626368 w 9496425"/>
              <a:gd name="connsiteY237" fmla="*/ 4585084 h 5314950"/>
              <a:gd name="connsiteX238" fmla="*/ 4593031 w 9496425"/>
              <a:gd name="connsiteY238" fmla="*/ 4617469 h 5314950"/>
              <a:gd name="connsiteX239" fmla="*/ 4569218 w 9496425"/>
              <a:gd name="connsiteY239" fmla="*/ 4649854 h 5314950"/>
              <a:gd name="connsiteX240" fmla="*/ 4502543 w 9496425"/>
              <a:gd name="connsiteY240" fmla="*/ 4752724 h 5314950"/>
              <a:gd name="connsiteX241" fmla="*/ 4314901 w 9496425"/>
              <a:gd name="connsiteY241" fmla="*/ 4855594 h 5314950"/>
              <a:gd name="connsiteX242" fmla="*/ 4234891 w 9496425"/>
              <a:gd name="connsiteY242" fmla="*/ 4903218 h 5314950"/>
              <a:gd name="connsiteX243" fmla="*/ 4103446 w 9496425"/>
              <a:gd name="connsiteY243" fmla="*/ 4929889 h 5314950"/>
              <a:gd name="connsiteX244" fmla="*/ 3986289 w 9496425"/>
              <a:gd name="connsiteY244" fmla="*/ 4964179 h 5314950"/>
              <a:gd name="connsiteX245" fmla="*/ 3895801 w 9496425"/>
              <a:gd name="connsiteY245" fmla="*/ 4969893 h 5314950"/>
              <a:gd name="connsiteX246" fmla="*/ 3852939 w 9496425"/>
              <a:gd name="connsiteY246" fmla="*/ 5000374 h 5314950"/>
              <a:gd name="connsiteX247" fmla="*/ 3711968 w 9496425"/>
              <a:gd name="connsiteY247" fmla="*/ 5095624 h 5314950"/>
              <a:gd name="connsiteX248" fmla="*/ 3903421 w 9496425"/>
              <a:gd name="connsiteY248" fmla="*/ 5229926 h 5314950"/>
              <a:gd name="connsiteX249" fmla="*/ 4274896 w 9496425"/>
              <a:gd name="connsiteY249" fmla="*/ 5115626 h 5314950"/>
              <a:gd name="connsiteX250" fmla="*/ 4847349 w 9496425"/>
              <a:gd name="connsiteY250" fmla="*/ 4687954 h 5314950"/>
              <a:gd name="connsiteX251" fmla="*/ 4971173 w 9496425"/>
              <a:gd name="connsiteY251" fmla="*/ 4426969 h 5314950"/>
              <a:gd name="connsiteX252" fmla="*/ 5091189 w 9496425"/>
              <a:gd name="connsiteY252" fmla="*/ 4039301 h 5314950"/>
              <a:gd name="connsiteX253" fmla="*/ 5133098 w 9496425"/>
              <a:gd name="connsiteY253" fmla="*/ 3801176 h 5314950"/>
              <a:gd name="connsiteX254" fmla="*/ 5131194 w 9496425"/>
              <a:gd name="connsiteY254" fmla="*/ 3670684 h 5314950"/>
              <a:gd name="connsiteX255" fmla="*/ 5131194 w 9496425"/>
              <a:gd name="connsiteY255" fmla="*/ 3670684 h 5314950"/>
              <a:gd name="connsiteX256" fmla="*/ 5146434 w 9496425"/>
              <a:gd name="connsiteY256" fmla="*/ 3515426 h 5314950"/>
              <a:gd name="connsiteX257" fmla="*/ 5137861 w 9496425"/>
              <a:gd name="connsiteY257" fmla="*/ 3469706 h 5314950"/>
              <a:gd name="connsiteX258" fmla="*/ 5151196 w 9496425"/>
              <a:gd name="connsiteY258" fmla="*/ 3452561 h 5314950"/>
              <a:gd name="connsiteX259" fmla="*/ 5475998 w 9496425"/>
              <a:gd name="connsiteY259" fmla="*/ 3348738 h 5314950"/>
              <a:gd name="connsiteX260" fmla="*/ 5528386 w 9496425"/>
              <a:gd name="connsiteY260" fmla="*/ 3328736 h 5314950"/>
              <a:gd name="connsiteX261" fmla="*/ 5545531 w 9496425"/>
              <a:gd name="connsiteY261" fmla="*/ 3380171 h 5314950"/>
              <a:gd name="connsiteX262" fmla="*/ 5544578 w 9496425"/>
              <a:gd name="connsiteY262" fmla="*/ 3548763 h 5314950"/>
              <a:gd name="connsiteX263" fmla="*/ 5547436 w 9496425"/>
              <a:gd name="connsiteY263" fmla="*/ 3760219 h 5314950"/>
              <a:gd name="connsiteX264" fmla="*/ 5543626 w 9496425"/>
              <a:gd name="connsiteY264" fmla="*/ 3766886 h 5314950"/>
              <a:gd name="connsiteX265" fmla="*/ 5473141 w 9496425"/>
              <a:gd name="connsiteY265" fmla="*/ 3907856 h 5314950"/>
              <a:gd name="connsiteX266" fmla="*/ 5356936 w 9496425"/>
              <a:gd name="connsiteY266" fmla="*/ 4209799 h 5314950"/>
              <a:gd name="connsiteX267" fmla="*/ 5315978 w 9496425"/>
              <a:gd name="connsiteY267" fmla="*/ 4363151 h 5314950"/>
              <a:gd name="connsiteX268" fmla="*/ 5310264 w 9496425"/>
              <a:gd name="connsiteY268" fmla="*/ 4549841 h 5314950"/>
              <a:gd name="connsiteX269" fmla="*/ 5076901 w 9496425"/>
              <a:gd name="connsiteY269" fmla="*/ 4748914 h 5314950"/>
              <a:gd name="connsiteX270" fmla="*/ 4969269 w 9496425"/>
              <a:gd name="connsiteY270" fmla="*/ 4769869 h 5314950"/>
              <a:gd name="connsiteX271" fmla="*/ 4930216 w 9496425"/>
              <a:gd name="connsiteY271" fmla="*/ 4806064 h 5314950"/>
              <a:gd name="connsiteX272" fmla="*/ 4953076 w 9496425"/>
              <a:gd name="connsiteY272" fmla="*/ 5026091 h 5314950"/>
              <a:gd name="connsiteX273" fmla="*/ 5253114 w 9496425"/>
              <a:gd name="connsiteY273" fmla="*/ 4922268 h 5314950"/>
              <a:gd name="connsiteX274" fmla="*/ 5423611 w 9496425"/>
              <a:gd name="connsiteY274" fmla="*/ 4731769 h 5314950"/>
              <a:gd name="connsiteX275" fmla="*/ 5579821 w 9496425"/>
              <a:gd name="connsiteY275" fmla="*/ 4297429 h 5314950"/>
              <a:gd name="connsiteX276" fmla="*/ 5648401 w 9496425"/>
              <a:gd name="connsiteY276" fmla="*/ 4164079 h 5314950"/>
              <a:gd name="connsiteX277" fmla="*/ 5690311 w 9496425"/>
              <a:gd name="connsiteY277" fmla="*/ 3908809 h 5314950"/>
              <a:gd name="connsiteX278" fmla="*/ 5760796 w 9496425"/>
              <a:gd name="connsiteY278" fmla="*/ 3781173 h 5314950"/>
              <a:gd name="connsiteX279" fmla="*/ 5773178 w 9496425"/>
              <a:gd name="connsiteY279" fmla="*/ 3603056 h 5314950"/>
              <a:gd name="connsiteX280" fmla="*/ 5753176 w 9496425"/>
              <a:gd name="connsiteY280" fmla="*/ 3342071 h 5314950"/>
              <a:gd name="connsiteX281" fmla="*/ 5745556 w 9496425"/>
              <a:gd name="connsiteY281" fmla="*/ 3294446 h 5314950"/>
              <a:gd name="connsiteX282" fmla="*/ 5856998 w 9496425"/>
              <a:gd name="connsiteY282" fmla="*/ 3245869 h 5314950"/>
              <a:gd name="connsiteX283" fmla="*/ 5929389 w 9496425"/>
              <a:gd name="connsiteY283" fmla="*/ 3307781 h 5314950"/>
              <a:gd name="connsiteX284" fmla="*/ 6007494 w 9496425"/>
              <a:gd name="connsiteY284" fmla="*/ 3593531 h 5314950"/>
              <a:gd name="connsiteX285" fmla="*/ 6060834 w 9496425"/>
              <a:gd name="connsiteY285" fmla="*/ 3824988 h 5314950"/>
              <a:gd name="connsiteX286" fmla="*/ 6089409 w 9496425"/>
              <a:gd name="connsiteY286" fmla="*/ 3939288 h 5314950"/>
              <a:gd name="connsiteX287" fmla="*/ 6239903 w 9496425"/>
              <a:gd name="connsiteY287" fmla="*/ 4161221 h 5314950"/>
              <a:gd name="connsiteX288" fmla="*/ 6718059 w 9496425"/>
              <a:gd name="connsiteY288" fmla="*/ 4583179 h 5314950"/>
              <a:gd name="connsiteX289" fmla="*/ 6768541 w 9496425"/>
              <a:gd name="connsiteY289" fmla="*/ 4708909 h 5314950"/>
              <a:gd name="connsiteX290" fmla="*/ 6747586 w 9496425"/>
              <a:gd name="connsiteY290" fmla="*/ 4807969 h 5314950"/>
              <a:gd name="connsiteX291" fmla="*/ 6914273 w 9496425"/>
              <a:gd name="connsiteY291" fmla="*/ 4783204 h 5314950"/>
              <a:gd name="connsiteX292" fmla="*/ 6785686 w 9496425"/>
              <a:gd name="connsiteY292" fmla="*/ 4360294 h 5314950"/>
              <a:gd name="connsiteX293" fmla="*/ 6589471 w 9496425"/>
              <a:gd name="connsiteY293" fmla="*/ 4082163 h 5314950"/>
              <a:gd name="connsiteX294" fmla="*/ 6362776 w 9496425"/>
              <a:gd name="connsiteY294" fmla="*/ 3910713 h 5314950"/>
              <a:gd name="connsiteX295" fmla="*/ 6211328 w 9496425"/>
              <a:gd name="connsiteY295" fmla="*/ 3488756 h 5314950"/>
              <a:gd name="connsiteX296" fmla="*/ 6133223 w 9496425"/>
              <a:gd name="connsiteY296" fmla="*/ 3172526 h 5314950"/>
              <a:gd name="connsiteX297" fmla="*/ 6298959 w 9496425"/>
              <a:gd name="connsiteY297" fmla="*/ 3203006 h 5314950"/>
              <a:gd name="connsiteX298" fmla="*/ 6556134 w 9496425"/>
              <a:gd name="connsiteY298" fmla="*/ 3181098 h 5314950"/>
              <a:gd name="connsiteX299" fmla="*/ 6690436 w 9496425"/>
              <a:gd name="connsiteY299" fmla="*/ 3202054 h 5314950"/>
              <a:gd name="connsiteX300" fmla="*/ 6873316 w 9496425"/>
              <a:gd name="connsiteY300" fmla="*/ 3123948 h 5314950"/>
              <a:gd name="connsiteX301" fmla="*/ 7047623 w 9496425"/>
              <a:gd name="connsiteY301" fmla="*/ 3198244 h 5314950"/>
              <a:gd name="connsiteX302" fmla="*/ 7312419 w 9496425"/>
              <a:gd name="connsiteY302" fmla="*/ 3067751 h 5314950"/>
              <a:gd name="connsiteX303" fmla="*/ 7574356 w 9496425"/>
              <a:gd name="connsiteY303" fmla="*/ 3143951 h 5314950"/>
              <a:gd name="connsiteX304" fmla="*/ 7757236 w 9496425"/>
              <a:gd name="connsiteY304" fmla="*/ 3040129 h 5314950"/>
              <a:gd name="connsiteX305" fmla="*/ 8015364 w 9496425"/>
              <a:gd name="connsiteY305" fmla="*/ 3116329 h 5314950"/>
              <a:gd name="connsiteX306" fmla="*/ 8202053 w 9496425"/>
              <a:gd name="connsiteY306" fmla="*/ 3031556 h 5314950"/>
              <a:gd name="connsiteX307" fmla="*/ 8333498 w 9496425"/>
              <a:gd name="connsiteY307" fmla="*/ 3113471 h 5314950"/>
              <a:gd name="connsiteX308" fmla="*/ 8347786 w 9496425"/>
              <a:gd name="connsiteY308" fmla="*/ 3254441 h 5314950"/>
              <a:gd name="connsiteX309" fmla="*/ 8360169 w 9496425"/>
              <a:gd name="connsiteY309" fmla="*/ 3581148 h 5314950"/>
              <a:gd name="connsiteX310" fmla="*/ 8481136 w 9496425"/>
              <a:gd name="connsiteY310" fmla="*/ 4000248 h 5314950"/>
              <a:gd name="connsiteX311" fmla="*/ 8793556 w 9496425"/>
              <a:gd name="connsiteY311" fmla="*/ 4065019 h 5314950"/>
              <a:gd name="connsiteX312" fmla="*/ 9041206 w 9496425"/>
              <a:gd name="connsiteY312" fmla="*/ 4005963 h 5314950"/>
              <a:gd name="connsiteX313" fmla="*/ 9134551 w 9496425"/>
              <a:gd name="connsiteY313" fmla="*/ 3901188 h 5314950"/>
              <a:gd name="connsiteX314" fmla="*/ 9209798 w 9496425"/>
              <a:gd name="connsiteY314" fmla="*/ 3704021 h 5314950"/>
              <a:gd name="connsiteX315" fmla="*/ 9232658 w 9496425"/>
              <a:gd name="connsiteY315" fmla="*/ 3619248 h 5314950"/>
              <a:gd name="connsiteX316" fmla="*/ 9239326 w 9496425"/>
              <a:gd name="connsiteY316" fmla="*/ 3593531 h 5314950"/>
              <a:gd name="connsiteX317" fmla="*/ 9430778 w 9496425"/>
              <a:gd name="connsiteY317" fmla="*/ 3427796 h 5314950"/>
              <a:gd name="connsiteX318" fmla="*/ 9473641 w 9496425"/>
              <a:gd name="connsiteY318" fmla="*/ 3175384 h 5314950"/>
              <a:gd name="connsiteX319" fmla="*/ 9497453 w 9496425"/>
              <a:gd name="connsiteY319" fmla="*/ 2900111 h 5314950"/>
              <a:gd name="connsiteX320" fmla="*/ 9480308 w 9496425"/>
              <a:gd name="connsiteY320" fmla="*/ 2719136 h 5314950"/>
              <a:gd name="connsiteX321" fmla="*/ 1665046 w 9496425"/>
              <a:gd name="connsiteY321" fmla="*/ 2260984 h 5314950"/>
              <a:gd name="connsiteX322" fmla="*/ 2052713 w 9496425"/>
              <a:gd name="connsiteY322" fmla="*/ 2228599 h 5314950"/>
              <a:gd name="connsiteX323" fmla="*/ 1665046 w 9496425"/>
              <a:gd name="connsiteY323" fmla="*/ 2260984 h 5314950"/>
              <a:gd name="connsiteX324" fmla="*/ 3116656 w 9496425"/>
              <a:gd name="connsiteY324" fmla="*/ 1268478 h 5314950"/>
              <a:gd name="connsiteX325" fmla="*/ 3067126 w 9496425"/>
              <a:gd name="connsiteY325" fmla="*/ 1141796 h 5314950"/>
              <a:gd name="connsiteX326" fmla="*/ 2986164 w 9496425"/>
              <a:gd name="connsiteY326" fmla="*/ 975108 h 5314950"/>
              <a:gd name="connsiteX327" fmla="*/ 3167139 w 9496425"/>
              <a:gd name="connsiteY327" fmla="*/ 1084646 h 5314950"/>
              <a:gd name="connsiteX328" fmla="*/ 3361448 w 9496425"/>
              <a:gd name="connsiteY328" fmla="*/ 1457074 h 5314950"/>
              <a:gd name="connsiteX329" fmla="*/ 3416693 w 9496425"/>
              <a:gd name="connsiteY329" fmla="*/ 1504699 h 5314950"/>
              <a:gd name="connsiteX330" fmla="*/ 3562426 w 9496425"/>
              <a:gd name="connsiteY330" fmla="*/ 1653288 h 5314950"/>
              <a:gd name="connsiteX331" fmla="*/ 3570998 w 9496425"/>
              <a:gd name="connsiteY331" fmla="*/ 1693294 h 5314950"/>
              <a:gd name="connsiteX332" fmla="*/ 3559568 w 9496425"/>
              <a:gd name="connsiteY332" fmla="*/ 1751396 h 5314950"/>
              <a:gd name="connsiteX333" fmla="*/ 3536708 w 9496425"/>
              <a:gd name="connsiteY333" fmla="*/ 1759016 h 5314950"/>
              <a:gd name="connsiteX334" fmla="*/ 3452889 w 9496425"/>
              <a:gd name="connsiteY334" fmla="*/ 1724726 h 5314950"/>
              <a:gd name="connsiteX335" fmla="*/ 3300489 w 9496425"/>
              <a:gd name="connsiteY335" fmla="*/ 1645669 h 5314950"/>
              <a:gd name="connsiteX336" fmla="*/ 3116656 w 9496425"/>
              <a:gd name="connsiteY336" fmla="*/ 1268478 h 5314950"/>
              <a:gd name="connsiteX337" fmla="*/ 3577666 w 9496425"/>
              <a:gd name="connsiteY337" fmla="*/ 3634488 h 5314950"/>
              <a:gd name="connsiteX338" fmla="*/ 3572903 w 9496425"/>
              <a:gd name="connsiteY338" fmla="*/ 3704021 h 5314950"/>
              <a:gd name="connsiteX339" fmla="*/ 3560521 w 9496425"/>
              <a:gd name="connsiteY339" fmla="*/ 3724976 h 5314950"/>
              <a:gd name="connsiteX340" fmla="*/ 3432886 w 9496425"/>
              <a:gd name="connsiteY340" fmla="*/ 3844038 h 5314950"/>
              <a:gd name="connsiteX341" fmla="*/ 3398596 w 9496425"/>
              <a:gd name="connsiteY341" fmla="*/ 3903094 h 5314950"/>
              <a:gd name="connsiteX342" fmla="*/ 3381451 w 9496425"/>
              <a:gd name="connsiteY342" fmla="*/ 3913571 h 5314950"/>
              <a:gd name="connsiteX343" fmla="*/ 3202381 w 9496425"/>
              <a:gd name="connsiteY343" fmla="*/ 3913571 h 5314950"/>
              <a:gd name="connsiteX344" fmla="*/ 3202381 w 9496425"/>
              <a:gd name="connsiteY344" fmla="*/ 3915476 h 5314950"/>
              <a:gd name="connsiteX345" fmla="*/ 3195714 w 9496425"/>
              <a:gd name="connsiteY345" fmla="*/ 3915476 h 5314950"/>
              <a:gd name="connsiteX346" fmla="*/ 3150946 w 9496425"/>
              <a:gd name="connsiteY346" fmla="*/ 3913571 h 5314950"/>
              <a:gd name="connsiteX347" fmla="*/ 3148089 w 9496425"/>
              <a:gd name="connsiteY347" fmla="*/ 3870709 h 5314950"/>
              <a:gd name="connsiteX348" fmla="*/ 3135706 w 9496425"/>
              <a:gd name="connsiteY348" fmla="*/ 3814511 h 5314950"/>
              <a:gd name="connsiteX349" fmla="*/ 3273818 w 9496425"/>
              <a:gd name="connsiteY349" fmla="*/ 3722119 h 5314950"/>
              <a:gd name="connsiteX350" fmla="*/ 3288106 w 9496425"/>
              <a:gd name="connsiteY350" fmla="*/ 3709736 h 5314950"/>
              <a:gd name="connsiteX351" fmla="*/ 3392881 w 9496425"/>
              <a:gd name="connsiteY351" fmla="*/ 3642109 h 5314950"/>
              <a:gd name="connsiteX352" fmla="*/ 3419551 w 9496425"/>
              <a:gd name="connsiteY352" fmla="*/ 3635441 h 5314950"/>
              <a:gd name="connsiteX353" fmla="*/ 3521468 w 9496425"/>
              <a:gd name="connsiteY353" fmla="*/ 3633536 h 5314950"/>
              <a:gd name="connsiteX354" fmla="*/ 3562426 w 9496425"/>
              <a:gd name="connsiteY354" fmla="*/ 3620201 h 5314950"/>
              <a:gd name="connsiteX355" fmla="*/ 3577666 w 9496425"/>
              <a:gd name="connsiteY355" fmla="*/ 3634488 h 5314950"/>
              <a:gd name="connsiteX356" fmla="*/ 3518611 w 9496425"/>
              <a:gd name="connsiteY356" fmla="*/ 3183956 h 5314950"/>
              <a:gd name="connsiteX357" fmla="*/ 3460508 w 9496425"/>
              <a:gd name="connsiteY357" fmla="*/ 3170621 h 5314950"/>
              <a:gd name="connsiteX358" fmla="*/ 3257626 w 9496425"/>
              <a:gd name="connsiteY358" fmla="*/ 3149666 h 5314950"/>
              <a:gd name="connsiteX359" fmla="*/ 3157614 w 9496425"/>
              <a:gd name="connsiteY359" fmla="*/ 3108709 h 5314950"/>
              <a:gd name="connsiteX360" fmla="*/ 3130943 w 9496425"/>
              <a:gd name="connsiteY360" fmla="*/ 3095373 h 5314950"/>
              <a:gd name="connsiteX361" fmla="*/ 2963303 w 9496425"/>
              <a:gd name="connsiteY361" fmla="*/ 3062988 h 5314950"/>
              <a:gd name="connsiteX362" fmla="*/ 2896628 w 9496425"/>
              <a:gd name="connsiteY362" fmla="*/ 3020126 h 5314950"/>
              <a:gd name="connsiteX363" fmla="*/ 2905201 w 9496425"/>
              <a:gd name="connsiteY363" fmla="*/ 2960119 h 5314950"/>
              <a:gd name="connsiteX364" fmla="*/ 2989973 w 9496425"/>
              <a:gd name="connsiteY364" fmla="*/ 2903921 h 5314950"/>
              <a:gd name="connsiteX365" fmla="*/ 2999498 w 9496425"/>
              <a:gd name="connsiteY365" fmla="*/ 2897254 h 5314950"/>
              <a:gd name="connsiteX366" fmla="*/ 3008071 w 9496425"/>
              <a:gd name="connsiteY366" fmla="*/ 2897254 h 5314950"/>
              <a:gd name="connsiteX367" fmla="*/ 3008071 w 9496425"/>
              <a:gd name="connsiteY367" fmla="*/ 2904873 h 5314950"/>
              <a:gd name="connsiteX368" fmla="*/ 2983306 w 9496425"/>
              <a:gd name="connsiteY368" fmla="*/ 2955356 h 5314950"/>
              <a:gd name="connsiteX369" fmla="*/ 3028073 w 9496425"/>
              <a:gd name="connsiteY369" fmla="*/ 3011554 h 5314950"/>
              <a:gd name="connsiteX370" fmla="*/ 3128086 w 9496425"/>
              <a:gd name="connsiteY370" fmla="*/ 2978216 h 5314950"/>
              <a:gd name="connsiteX371" fmla="*/ 3193808 w 9496425"/>
              <a:gd name="connsiteY371" fmla="*/ 2980121 h 5314950"/>
              <a:gd name="connsiteX372" fmla="*/ 3270961 w 9496425"/>
              <a:gd name="connsiteY372" fmla="*/ 3007744 h 5314950"/>
              <a:gd name="connsiteX373" fmla="*/ 3376689 w 9496425"/>
              <a:gd name="connsiteY373" fmla="*/ 3056321 h 5314950"/>
              <a:gd name="connsiteX374" fmla="*/ 3485273 w 9496425"/>
              <a:gd name="connsiteY374" fmla="*/ 3113471 h 5314950"/>
              <a:gd name="connsiteX375" fmla="*/ 3582428 w 9496425"/>
              <a:gd name="connsiteY375" fmla="*/ 3163954 h 5314950"/>
              <a:gd name="connsiteX376" fmla="*/ 3664343 w 9496425"/>
              <a:gd name="connsiteY376" fmla="*/ 3202054 h 5314950"/>
              <a:gd name="connsiteX377" fmla="*/ 3518611 w 9496425"/>
              <a:gd name="connsiteY377" fmla="*/ 3183956 h 5314950"/>
              <a:gd name="connsiteX378" fmla="*/ 4204411 w 9496425"/>
              <a:gd name="connsiteY378" fmla="*/ 1726631 h 5314950"/>
              <a:gd name="connsiteX379" fmla="*/ 4080586 w 9496425"/>
              <a:gd name="connsiteY379" fmla="*/ 1702819 h 5314950"/>
              <a:gd name="connsiteX380" fmla="*/ 4007243 w 9496425"/>
              <a:gd name="connsiteY380" fmla="*/ 1685674 h 5314950"/>
              <a:gd name="connsiteX381" fmla="*/ 3818648 w 9496425"/>
              <a:gd name="connsiteY381" fmla="*/ 1459931 h 5314950"/>
              <a:gd name="connsiteX382" fmla="*/ 3704348 w 9496425"/>
              <a:gd name="connsiteY382" fmla="*/ 1339916 h 5314950"/>
              <a:gd name="connsiteX383" fmla="*/ 3567189 w 9496425"/>
              <a:gd name="connsiteY383" fmla="*/ 1201803 h 5314950"/>
              <a:gd name="connsiteX384" fmla="*/ 3473843 w 9496425"/>
              <a:gd name="connsiteY384" fmla="*/ 1135128 h 5314950"/>
              <a:gd name="connsiteX385" fmla="*/ 3340493 w 9496425"/>
              <a:gd name="connsiteY385" fmla="*/ 968441 h 5314950"/>
              <a:gd name="connsiteX386" fmla="*/ 3295726 w 9496425"/>
              <a:gd name="connsiteY386" fmla="*/ 923673 h 5314950"/>
              <a:gd name="connsiteX387" fmla="*/ 3204286 w 9496425"/>
              <a:gd name="connsiteY387" fmla="*/ 761748 h 5314950"/>
              <a:gd name="connsiteX388" fmla="*/ 3080461 w 9496425"/>
              <a:gd name="connsiteY388" fmla="*/ 696026 h 5314950"/>
              <a:gd name="connsiteX389" fmla="*/ 2963303 w 9496425"/>
              <a:gd name="connsiteY389" fmla="*/ 558866 h 5314950"/>
              <a:gd name="connsiteX390" fmla="*/ 2947111 w 9496425"/>
              <a:gd name="connsiteY390" fmla="*/ 539816 h 5314950"/>
              <a:gd name="connsiteX391" fmla="*/ 2976639 w 9496425"/>
              <a:gd name="connsiteY391" fmla="*/ 530291 h 5314950"/>
              <a:gd name="connsiteX392" fmla="*/ 2989973 w 9496425"/>
              <a:gd name="connsiteY392" fmla="*/ 530291 h 5314950"/>
              <a:gd name="connsiteX393" fmla="*/ 3022358 w 9496425"/>
              <a:gd name="connsiteY393" fmla="*/ 538863 h 5314950"/>
              <a:gd name="connsiteX394" fmla="*/ 3069031 w 9496425"/>
              <a:gd name="connsiteY394" fmla="*/ 537911 h 5314950"/>
              <a:gd name="connsiteX395" fmla="*/ 3191903 w 9496425"/>
              <a:gd name="connsiteY395" fmla="*/ 498858 h 5314950"/>
              <a:gd name="connsiteX396" fmla="*/ 3347161 w 9496425"/>
              <a:gd name="connsiteY396" fmla="*/ 503621 h 5314950"/>
              <a:gd name="connsiteX397" fmla="*/ 3614814 w 9496425"/>
              <a:gd name="connsiteY397" fmla="*/ 521718 h 5314950"/>
              <a:gd name="connsiteX398" fmla="*/ 3631958 w 9496425"/>
              <a:gd name="connsiteY398" fmla="*/ 530291 h 5314950"/>
              <a:gd name="connsiteX399" fmla="*/ 3762451 w 9496425"/>
              <a:gd name="connsiteY399" fmla="*/ 686501 h 5314950"/>
              <a:gd name="connsiteX400" fmla="*/ 3815791 w 9496425"/>
              <a:gd name="connsiteY400" fmla="*/ 741746 h 5314950"/>
              <a:gd name="connsiteX401" fmla="*/ 3838651 w 9496425"/>
              <a:gd name="connsiteY401" fmla="*/ 760796 h 5314950"/>
              <a:gd name="connsiteX402" fmla="*/ 3863416 w 9496425"/>
              <a:gd name="connsiteY402" fmla="*/ 825566 h 5314950"/>
              <a:gd name="connsiteX403" fmla="*/ 3927233 w 9496425"/>
              <a:gd name="connsiteY403" fmla="*/ 961773 h 5314950"/>
              <a:gd name="connsiteX404" fmla="*/ 4031056 w 9496425"/>
              <a:gd name="connsiteY404" fmla="*/ 1077026 h 5314950"/>
              <a:gd name="connsiteX405" fmla="*/ 4074871 w 9496425"/>
              <a:gd name="connsiteY405" fmla="*/ 1159893 h 5314950"/>
              <a:gd name="connsiteX406" fmla="*/ 4126306 w 9496425"/>
              <a:gd name="connsiteY406" fmla="*/ 1245619 h 5314950"/>
              <a:gd name="connsiteX407" fmla="*/ 4242511 w 9496425"/>
              <a:gd name="connsiteY407" fmla="*/ 1404686 h 5314950"/>
              <a:gd name="connsiteX408" fmla="*/ 4336809 w 9496425"/>
              <a:gd name="connsiteY408" fmla="*/ 1640906 h 5314950"/>
              <a:gd name="connsiteX409" fmla="*/ 4344428 w 9496425"/>
              <a:gd name="connsiteY409" fmla="*/ 1699961 h 5314950"/>
              <a:gd name="connsiteX410" fmla="*/ 4204411 w 9496425"/>
              <a:gd name="connsiteY410" fmla="*/ 1726631 h 5314950"/>
              <a:gd name="connsiteX411" fmla="*/ 4774006 w 9496425"/>
              <a:gd name="connsiteY411" fmla="*/ 1560896 h 5314950"/>
              <a:gd name="connsiteX412" fmla="*/ 4745431 w 9496425"/>
              <a:gd name="connsiteY412" fmla="*/ 1658051 h 5314950"/>
              <a:gd name="connsiteX413" fmla="*/ 4727334 w 9496425"/>
              <a:gd name="connsiteY413" fmla="*/ 1686626 h 5314950"/>
              <a:gd name="connsiteX414" fmla="*/ 4692091 w 9496425"/>
              <a:gd name="connsiteY414" fmla="*/ 1664719 h 5314950"/>
              <a:gd name="connsiteX415" fmla="*/ 4618749 w 9496425"/>
              <a:gd name="connsiteY415" fmla="*/ 1525653 h 5314950"/>
              <a:gd name="connsiteX416" fmla="*/ 4561599 w 9496425"/>
              <a:gd name="connsiteY416" fmla="*/ 1383731 h 5314950"/>
              <a:gd name="connsiteX417" fmla="*/ 4469206 w 9496425"/>
              <a:gd name="connsiteY417" fmla="*/ 1237046 h 5314950"/>
              <a:gd name="connsiteX418" fmla="*/ 4372051 w 9496425"/>
              <a:gd name="connsiteY418" fmla="*/ 1068453 h 5314950"/>
              <a:gd name="connsiteX419" fmla="*/ 4287278 w 9496425"/>
              <a:gd name="connsiteY419" fmla="*/ 940818 h 5314950"/>
              <a:gd name="connsiteX420" fmla="*/ 4169168 w 9496425"/>
              <a:gd name="connsiteY420" fmla="*/ 775083 h 5314950"/>
              <a:gd name="connsiteX421" fmla="*/ 4102493 w 9496425"/>
              <a:gd name="connsiteY421" fmla="*/ 688406 h 5314950"/>
              <a:gd name="connsiteX422" fmla="*/ 4058678 w 9496425"/>
              <a:gd name="connsiteY422" fmla="*/ 665546 h 5314950"/>
              <a:gd name="connsiteX423" fmla="*/ 4040581 w 9496425"/>
              <a:gd name="connsiteY423" fmla="*/ 638876 h 5314950"/>
              <a:gd name="connsiteX424" fmla="*/ 4024389 w 9496425"/>
              <a:gd name="connsiteY424" fmla="*/ 590298 h 5314950"/>
              <a:gd name="connsiteX425" fmla="*/ 3987241 w 9496425"/>
              <a:gd name="connsiteY425" fmla="*/ 528386 h 5314950"/>
              <a:gd name="connsiteX426" fmla="*/ 3983431 w 9496425"/>
              <a:gd name="connsiteY426" fmla="*/ 499811 h 5314950"/>
              <a:gd name="connsiteX427" fmla="*/ 4036771 w 9496425"/>
              <a:gd name="connsiteY427" fmla="*/ 496953 h 5314950"/>
              <a:gd name="connsiteX428" fmla="*/ 4152976 w 9496425"/>
              <a:gd name="connsiteY428" fmla="*/ 490286 h 5314950"/>
              <a:gd name="connsiteX429" fmla="*/ 4252989 w 9496425"/>
              <a:gd name="connsiteY429" fmla="*/ 544578 h 5314950"/>
              <a:gd name="connsiteX430" fmla="*/ 4412056 w 9496425"/>
              <a:gd name="connsiteY430" fmla="*/ 676976 h 5314950"/>
              <a:gd name="connsiteX431" fmla="*/ 4512068 w 9496425"/>
              <a:gd name="connsiteY431" fmla="*/ 731268 h 5314950"/>
              <a:gd name="connsiteX432" fmla="*/ 4586364 w 9496425"/>
              <a:gd name="connsiteY432" fmla="*/ 752223 h 5314950"/>
              <a:gd name="connsiteX433" fmla="*/ 4670184 w 9496425"/>
              <a:gd name="connsiteY433" fmla="*/ 793181 h 5314950"/>
              <a:gd name="connsiteX434" fmla="*/ 4677803 w 9496425"/>
              <a:gd name="connsiteY434" fmla="*/ 806516 h 5314950"/>
              <a:gd name="connsiteX435" fmla="*/ 4690186 w 9496425"/>
              <a:gd name="connsiteY435" fmla="*/ 907481 h 5314950"/>
              <a:gd name="connsiteX436" fmla="*/ 4713999 w 9496425"/>
              <a:gd name="connsiteY436" fmla="*/ 1028448 h 5314950"/>
              <a:gd name="connsiteX437" fmla="*/ 4715903 w 9496425"/>
              <a:gd name="connsiteY437" fmla="*/ 1044641 h 5314950"/>
              <a:gd name="connsiteX438" fmla="*/ 4773053 w 9496425"/>
              <a:gd name="connsiteY438" fmla="*/ 1209424 h 5314950"/>
              <a:gd name="connsiteX439" fmla="*/ 4781626 w 9496425"/>
              <a:gd name="connsiteY439" fmla="*/ 1277051 h 5314950"/>
              <a:gd name="connsiteX440" fmla="*/ 4790199 w 9496425"/>
              <a:gd name="connsiteY440" fmla="*/ 1399924 h 5314950"/>
              <a:gd name="connsiteX441" fmla="*/ 4774006 w 9496425"/>
              <a:gd name="connsiteY441" fmla="*/ 1560896 h 53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9496425" h="5314950">
                <a:moveTo>
                  <a:pt x="9480308" y="2719136"/>
                </a:moveTo>
                <a:cubicBezTo>
                  <a:pt x="9460306" y="2663891"/>
                  <a:pt x="9381248" y="2613409"/>
                  <a:pt x="9393631" y="2567688"/>
                </a:cubicBezTo>
                <a:cubicBezTo>
                  <a:pt x="9405061" y="2524826"/>
                  <a:pt x="9499358" y="2243838"/>
                  <a:pt x="9475546" y="2126681"/>
                </a:cubicBezTo>
                <a:cubicBezTo>
                  <a:pt x="9463163" y="2065721"/>
                  <a:pt x="9429826" y="2040956"/>
                  <a:pt x="9392678" y="1995236"/>
                </a:cubicBezTo>
                <a:cubicBezTo>
                  <a:pt x="9352673" y="1946658"/>
                  <a:pt x="9362198" y="1963803"/>
                  <a:pt x="9367913" y="1915226"/>
                </a:cubicBezTo>
                <a:cubicBezTo>
                  <a:pt x="9373628" y="1868553"/>
                  <a:pt x="9406966" y="1710438"/>
                  <a:pt x="9407919" y="1699961"/>
                </a:cubicBezTo>
                <a:cubicBezTo>
                  <a:pt x="9418396" y="1611378"/>
                  <a:pt x="9405061" y="1528511"/>
                  <a:pt x="9379344" y="1444691"/>
                </a:cubicBezTo>
                <a:cubicBezTo>
                  <a:pt x="9351721" y="1355156"/>
                  <a:pt x="9173603" y="1212281"/>
                  <a:pt x="9136456" y="1194183"/>
                </a:cubicBezTo>
                <a:cubicBezTo>
                  <a:pt x="9053588" y="1153226"/>
                  <a:pt x="9065971" y="1106553"/>
                  <a:pt x="9046921" y="1020828"/>
                </a:cubicBezTo>
                <a:cubicBezTo>
                  <a:pt x="9031681" y="953201"/>
                  <a:pt x="9004058" y="910338"/>
                  <a:pt x="8970721" y="850331"/>
                </a:cubicBezTo>
                <a:cubicBezTo>
                  <a:pt x="8871661" y="669356"/>
                  <a:pt x="8738311" y="576963"/>
                  <a:pt x="8530666" y="582678"/>
                </a:cubicBezTo>
                <a:cubicBezTo>
                  <a:pt x="8434463" y="585536"/>
                  <a:pt x="8398269" y="608396"/>
                  <a:pt x="8322069" y="676976"/>
                </a:cubicBezTo>
                <a:cubicBezTo>
                  <a:pt x="8251584" y="739841"/>
                  <a:pt x="8187766" y="810326"/>
                  <a:pt x="8153476" y="899861"/>
                </a:cubicBezTo>
                <a:cubicBezTo>
                  <a:pt x="8117281" y="992253"/>
                  <a:pt x="8113471" y="1096076"/>
                  <a:pt x="8116328" y="1194183"/>
                </a:cubicBezTo>
                <a:cubicBezTo>
                  <a:pt x="8118234" y="1250381"/>
                  <a:pt x="8125853" y="1306578"/>
                  <a:pt x="8126806" y="1362776"/>
                </a:cubicBezTo>
                <a:cubicBezTo>
                  <a:pt x="8127759" y="1418974"/>
                  <a:pt x="8108709" y="1491363"/>
                  <a:pt x="8115376" y="1546608"/>
                </a:cubicBezTo>
                <a:cubicBezTo>
                  <a:pt x="8123948" y="1614236"/>
                  <a:pt x="8211578" y="1681863"/>
                  <a:pt x="8177289" y="1749491"/>
                </a:cubicBezTo>
                <a:cubicBezTo>
                  <a:pt x="8164906" y="1773303"/>
                  <a:pt x="8103946" y="1815213"/>
                  <a:pt x="8077276" y="1822833"/>
                </a:cubicBezTo>
                <a:cubicBezTo>
                  <a:pt x="8024889" y="1838074"/>
                  <a:pt x="8002981" y="1811403"/>
                  <a:pt x="7953451" y="1795211"/>
                </a:cubicBezTo>
                <a:cubicBezTo>
                  <a:pt x="7839151" y="1758063"/>
                  <a:pt x="7768666" y="1807594"/>
                  <a:pt x="7669606" y="1849503"/>
                </a:cubicBezTo>
                <a:cubicBezTo>
                  <a:pt x="7593406" y="1881888"/>
                  <a:pt x="7553401" y="1818071"/>
                  <a:pt x="7468628" y="1809499"/>
                </a:cubicBezTo>
                <a:cubicBezTo>
                  <a:pt x="7365759" y="1799974"/>
                  <a:pt x="7318134" y="1887603"/>
                  <a:pt x="7224789" y="1892366"/>
                </a:cubicBezTo>
                <a:cubicBezTo>
                  <a:pt x="7143826" y="1897128"/>
                  <a:pt x="7077151" y="1832358"/>
                  <a:pt x="6998094" y="1822833"/>
                </a:cubicBezTo>
                <a:cubicBezTo>
                  <a:pt x="6903796" y="1811403"/>
                  <a:pt x="6851409" y="1849503"/>
                  <a:pt x="6759969" y="1840931"/>
                </a:cubicBezTo>
                <a:cubicBezTo>
                  <a:pt x="6648526" y="1830453"/>
                  <a:pt x="6577089" y="1798069"/>
                  <a:pt x="6461836" y="1823786"/>
                </a:cubicBezTo>
                <a:cubicBezTo>
                  <a:pt x="6372301" y="1843788"/>
                  <a:pt x="6344678" y="1846646"/>
                  <a:pt x="6254191" y="1831406"/>
                </a:cubicBezTo>
                <a:cubicBezTo>
                  <a:pt x="6208471" y="1823786"/>
                  <a:pt x="6093219" y="1849503"/>
                  <a:pt x="6072264" y="1819024"/>
                </a:cubicBezTo>
                <a:cubicBezTo>
                  <a:pt x="6043689" y="1777113"/>
                  <a:pt x="6093219" y="1624713"/>
                  <a:pt x="6099886" y="1574231"/>
                </a:cubicBezTo>
                <a:cubicBezTo>
                  <a:pt x="6112269" y="1477076"/>
                  <a:pt x="6062739" y="1348488"/>
                  <a:pt x="6099886" y="1258953"/>
                </a:cubicBezTo>
                <a:cubicBezTo>
                  <a:pt x="6140844" y="1160846"/>
                  <a:pt x="6257048" y="1183706"/>
                  <a:pt x="6347536" y="1150368"/>
                </a:cubicBezTo>
                <a:cubicBezTo>
                  <a:pt x="6439928" y="1116078"/>
                  <a:pt x="6490411" y="1076074"/>
                  <a:pt x="6593281" y="1078931"/>
                </a:cubicBezTo>
                <a:cubicBezTo>
                  <a:pt x="6682816" y="1080836"/>
                  <a:pt x="6785686" y="1091313"/>
                  <a:pt x="6871411" y="1086551"/>
                </a:cubicBezTo>
                <a:cubicBezTo>
                  <a:pt x="6920941" y="1083693"/>
                  <a:pt x="7010476" y="1052261"/>
                  <a:pt x="7039051" y="1008446"/>
                </a:cubicBezTo>
                <a:cubicBezTo>
                  <a:pt x="7138111" y="855093"/>
                  <a:pt x="7180973" y="777941"/>
                  <a:pt x="7000951" y="775083"/>
                </a:cubicBezTo>
                <a:cubicBezTo>
                  <a:pt x="6962851" y="774131"/>
                  <a:pt x="6760921" y="843663"/>
                  <a:pt x="6744728" y="863666"/>
                </a:cubicBezTo>
                <a:cubicBezTo>
                  <a:pt x="6725678" y="887478"/>
                  <a:pt x="6650431" y="873191"/>
                  <a:pt x="6622809" y="875096"/>
                </a:cubicBezTo>
                <a:cubicBezTo>
                  <a:pt x="6574231" y="877001"/>
                  <a:pt x="6524701" y="893193"/>
                  <a:pt x="6476123" y="895098"/>
                </a:cubicBezTo>
                <a:cubicBezTo>
                  <a:pt x="6431356" y="896051"/>
                  <a:pt x="6427546" y="882716"/>
                  <a:pt x="6385636" y="872238"/>
                </a:cubicBezTo>
                <a:cubicBezTo>
                  <a:pt x="6256096" y="840806"/>
                  <a:pt x="5999873" y="955106"/>
                  <a:pt x="5916053" y="1057976"/>
                </a:cubicBezTo>
                <a:cubicBezTo>
                  <a:pt x="5780798" y="1224663"/>
                  <a:pt x="5920816" y="1580899"/>
                  <a:pt x="5852236" y="1766636"/>
                </a:cubicBezTo>
                <a:cubicBezTo>
                  <a:pt x="5776036" y="1766636"/>
                  <a:pt x="5804611" y="1458978"/>
                  <a:pt x="5782703" y="1378969"/>
                </a:cubicBezTo>
                <a:cubicBezTo>
                  <a:pt x="5756034" y="1279908"/>
                  <a:pt x="5726506" y="1181801"/>
                  <a:pt x="5703646" y="1081788"/>
                </a:cubicBezTo>
                <a:cubicBezTo>
                  <a:pt x="5681739" y="987491"/>
                  <a:pt x="5660784" y="889383"/>
                  <a:pt x="5650306" y="793181"/>
                </a:cubicBezTo>
                <a:cubicBezTo>
                  <a:pt x="5645544" y="752223"/>
                  <a:pt x="5599823" y="706503"/>
                  <a:pt x="5583631" y="682691"/>
                </a:cubicBezTo>
                <a:cubicBezTo>
                  <a:pt x="5537911" y="612206"/>
                  <a:pt x="5536959" y="517908"/>
                  <a:pt x="5497906" y="441708"/>
                </a:cubicBezTo>
                <a:cubicBezTo>
                  <a:pt x="5457901" y="365508"/>
                  <a:pt x="5451234" y="252161"/>
                  <a:pt x="5375986" y="209298"/>
                </a:cubicBezTo>
                <a:cubicBezTo>
                  <a:pt x="5302644" y="167388"/>
                  <a:pt x="5213109" y="137861"/>
                  <a:pt x="5135956" y="102618"/>
                </a:cubicBezTo>
                <a:cubicBezTo>
                  <a:pt x="5093094" y="83568"/>
                  <a:pt x="5050231" y="92141"/>
                  <a:pt x="5008321" y="76901"/>
                </a:cubicBezTo>
                <a:cubicBezTo>
                  <a:pt x="4979746" y="66423"/>
                  <a:pt x="4955934" y="36896"/>
                  <a:pt x="4927359" y="24513"/>
                </a:cubicBezTo>
                <a:cubicBezTo>
                  <a:pt x="4849253" y="-10729"/>
                  <a:pt x="4773053" y="701"/>
                  <a:pt x="4692091" y="6416"/>
                </a:cubicBezTo>
                <a:cubicBezTo>
                  <a:pt x="4622559" y="11178"/>
                  <a:pt x="4564456" y="-13587"/>
                  <a:pt x="4499686" y="26418"/>
                </a:cubicBezTo>
                <a:cubicBezTo>
                  <a:pt x="4452061" y="55946"/>
                  <a:pt x="4424439" y="93093"/>
                  <a:pt x="4464443" y="150243"/>
                </a:cubicBezTo>
                <a:cubicBezTo>
                  <a:pt x="4506353" y="209298"/>
                  <a:pt x="4585411" y="167388"/>
                  <a:pt x="4639703" y="170246"/>
                </a:cubicBezTo>
                <a:cubicBezTo>
                  <a:pt x="4711141" y="174056"/>
                  <a:pt x="4787341" y="211203"/>
                  <a:pt x="4847349" y="234063"/>
                </a:cubicBezTo>
                <a:cubicBezTo>
                  <a:pt x="4914976" y="259781"/>
                  <a:pt x="4999748" y="262638"/>
                  <a:pt x="5071186" y="283593"/>
                </a:cubicBezTo>
                <a:cubicBezTo>
                  <a:pt x="5118811" y="297881"/>
                  <a:pt x="5187391" y="389321"/>
                  <a:pt x="5218823" y="427421"/>
                </a:cubicBezTo>
                <a:cubicBezTo>
                  <a:pt x="5248351" y="463616"/>
                  <a:pt x="5234064" y="545531"/>
                  <a:pt x="5253114" y="593156"/>
                </a:cubicBezTo>
                <a:cubicBezTo>
                  <a:pt x="5290261" y="687453"/>
                  <a:pt x="5331219" y="663641"/>
                  <a:pt x="5348364" y="765558"/>
                </a:cubicBezTo>
                <a:cubicBezTo>
                  <a:pt x="5363603" y="857951"/>
                  <a:pt x="5407419" y="940818"/>
                  <a:pt x="5442661" y="1027496"/>
                </a:cubicBezTo>
                <a:cubicBezTo>
                  <a:pt x="5511241" y="1192278"/>
                  <a:pt x="5480761" y="1610426"/>
                  <a:pt x="5487428" y="1648526"/>
                </a:cubicBezTo>
                <a:cubicBezTo>
                  <a:pt x="5491239" y="1674244"/>
                  <a:pt x="5505526" y="1702819"/>
                  <a:pt x="5494096" y="1729488"/>
                </a:cubicBezTo>
                <a:cubicBezTo>
                  <a:pt x="5475998" y="1774256"/>
                  <a:pt x="5421706" y="1751396"/>
                  <a:pt x="5393131" y="1743776"/>
                </a:cubicBezTo>
                <a:cubicBezTo>
                  <a:pt x="5284546" y="1714249"/>
                  <a:pt x="5072139" y="1716153"/>
                  <a:pt x="5033086" y="1616141"/>
                </a:cubicBezTo>
                <a:cubicBezTo>
                  <a:pt x="5015941" y="1572326"/>
                  <a:pt x="5033086" y="1322771"/>
                  <a:pt x="5032134" y="1272288"/>
                </a:cubicBezTo>
                <a:cubicBezTo>
                  <a:pt x="5030228" y="1199899"/>
                  <a:pt x="4998796" y="889383"/>
                  <a:pt x="4973078" y="807468"/>
                </a:cubicBezTo>
                <a:cubicBezTo>
                  <a:pt x="4950219" y="736031"/>
                  <a:pt x="4907356" y="701741"/>
                  <a:pt x="4869256" y="636971"/>
                </a:cubicBezTo>
                <a:cubicBezTo>
                  <a:pt x="4814964" y="543626"/>
                  <a:pt x="4771149" y="504573"/>
                  <a:pt x="4667326" y="462663"/>
                </a:cubicBezTo>
                <a:cubicBezTo>
                  <a:pt x="4579696" y="428373"/>
                  <a:pt x="4503496" y="421706"/>
                  <a:pt x="4426343" y="368366"/>
                </a:cubicBezTo>
                <a:cubicBezTo>
                  <a:pt x="4313949" y="290261"/>
                  <a:pt x="4314901" y="303596"/>
                  <a:pt x="4182503" y="281688"/>
                </a:cubicBezTo>
                <a:cubicBezTo>
                  <a:pt x="4155833" y="276926"/>
                  <a:pt x="4080586" y="247398"/>
                  <a:pt x="4058678" y="251208"/>
                </a:cubicBezTo>
                <a:cubicBezTo>
                  <a:pt x="4028198" y="255971"/>
                  <a:pt x="4026293" y="274068"/>
                  <a:pt x="4000576" y="283593"/>
                </a:cubicBezTo>
                <a:cubicBezTo>
                  <a:pt x="3957714" y="299786"/>
                  <a:pt x="3886276" y="291213"/>
                  <a:pt x="3852939" y="327408"/>
                </a:cubicBezTo>
                <a:cubicBezTo>
                  <a:pt x="3801503" y="382653"/>
                  <a:pt x="3743401" y="314073"/>
                  <a:pt x="3644341" y="292166"/>
                </a:cubicBezTo>
                <a:cubicBezTo>
                  <a:pt x="3564331" y="275021"/>
                  <a:pt x="3481464" y="269306"/>
                  <a:pt x="3403358" y="249303"/>
                </a:cubicBezTo>
                <a:cubicBezTo>
                  <a:pt x="3245243" y="207393"/>
                  <a:pt x="3047123" y="234063"/>
                  <a:pt x="2898533" y="288356"/>
                </a:cubicBezTo>
                <a:cubicBezTo>
                  <a:pt x="2812808" y="319788"/>
                  <a:pt x="2790901" y="317883"/>
                  <a:pt x="2768993" y="396941"/>
                </a:cubicBezTo>
                <a:cubicBezTo>
                  <a:pt x="2741371" y="493143"/>
                  <a:pt x="2739466" y="461711"/>
                  <a:pt x="2811856" y="511241"/>
                </a:cubicBezTo>
                <a:cubicBezTo>
                  <a:pt x="2875673" y="555056"/>
                  <a:pt x="2864243" y="567438"/>
                  <a:pt x="2787091" y="546483"/>
                </a:cubicBezTo>
                <a:cubicBezTo>
                  <a:pt x="2703271" y="523623"/>
                  <a:pt x="2593733" y="406466"/>
                  <a:pt x="2518486" y="368366"/>
                </a:cubicBezTo>
                <a:cubicBezTo>
                  <a:pt x="2381326" y="297881"/>
                  <a:pt x="2199398" y="289308"/>
                  <a:pt x="2057476" y="319788"/>
                </a:cubicBezTo>
                <a:cubicBezTo>
                  <a:pt x="1891741" y="354078"/>
                  <a:pt x="1775536" y="369318"/>
                  <a:pt x="1619326" y="433136"/>
                </a:cubicBezTo>
                <a:cubicBezTo>
                  <a:pt x="1439303" y="507431"/>
                  <a:pt x="1204988" y="513146"/>
                  <a:pt x="1041158" y="619826"/>
                </a:cubicBezTo>
                <a:cubicBezTo>
                  <a:pt x="767791" y="796038"/>
                  <a:pt x="588721" y="1060833"/>
                  <a:pt x="382981" y="1311341"/>
                </a:cubicBezTo>
                <a:cubicBezTo>
                  <a:pt x="270586" y="1448501"/>
                  <a:pt x="219151" y="1616141"/>
                  <a:pt x="141046" y="1774256"/>
                </a:cubicBezTo>
                <a:cubicBezTo>
                  <a:pt x="63893" y="1932371"/>
                  <a:pt x="11506" y="2241934"/>
                  <a:pt x="35318" y="2425766"/>
                </a:cubicBezTo>
                <a:cubicBezTo>
                  <a:pt x="45796" y="2504823"/>
                  <a:pt x="68656" y="2557211"/>
                  <a:pt x="125806" y="2616266"/>
                </a:cubicBezTo>
                <a:cubicBezTo>
                  <a:pt x="144856" y="2636269"/>
                  <a:pt x="188671" y="2677226"/>
                  <a:pt x="219151" y="2679131"/>
                </a:cubicBezTo>
                <a:cubicBezTo>
                  <a:pt x="270586" y="2681036"/>
                  <a:pt x="281063" y="2643888"/>
                  <a:pt x="281063" y="2642936"/>
                </a:cubicBezTo>
                <a:cubicBezTo>
                  <a:pt x="277253" y="2606741"/>
                  <a:pt x="291541" y="2581023"/>
                  <a:pt x="302971" y="2564831"/>
                </a:cubicBezTo>
                <a:cubicBezTo>
                  <a:pt x="331546" y="2521969"/>
                  <a:pt x="354406" y="2501966"/>
                  <a:pt x="390601" y="2464819"/>
                </a:cubicBezTo>
                <a:cubicBezTo>
                  <a:pt x="459181" y="2395286"/>
                  <a:pt x="517283" y="2309561"/>
                  <a:pt x="579196" y="2229551"/>
                </a:cubicBezTo>
                <a:cubicBezTo>
                  <a:pt x="589673" y="2216216"/>
                  <a:pt x="884948" y="1743776"/>
                  <a:pt x="933526" y="1702819"/>
                </a:cubicBezTo>
                <a:cubicBezTo>
                  <a:pt x="944956" y="1693294"/>
                  <a:pt x="967816" y="1642811"/>
                  <a:pt x="978293" y="1656146"/>
                </a:cubicBezTo>
                <a:cubicBezTo>
                  <a:pt x="990676" y="1673291"/>
                  <a:pt x="971626" y="1688531"/>
                  <a:pt x="966863" y="1705676"/>
                </a:cubicBezTo>
                <a:cubicBezTo>
                  <a:pt x="949718" y="1759969"/>
                  <a:pt x="733501" y="2193356"/>
                  <a:pt x="689686" y="2226694"/>
                </a:cubicBezTo>
                <a:cubicBezTo>
                  <a:pt x="586816" y="2305751"/>
                  <a:pt x="529666" y="2410526"/>
                  <a:pt x="444893" y="2517206"/>
                </a:cubicBezTo>
                <a:cubicBezTo>
                  <a:pt x="410603" y="2560069"/>
                  <a:pt x="335356" y="2640079"/>
                  <a:pt x="367741" y="2633411"/>
                </a:cubicBezTo>
                <a:cubicBezTo>
                  <a:pt x="406793" y="2625791"/>
                  <a:pt x="472516" y="2617219"/>
                  <a:pt x="510616" y="2602931"/>
                </a:cubicBezTo>
                <a:cubicBezTo>
                  <a:pt x="597293" y="2569594"/>
                  <a:pt x="641108" y="2506729"/>
                  <a:pt x="727786" y="2472438"/>
                </a:cubicBezTo>
                <a:cubicBezTo>
                  <a:pt x="762076" y="2459104"/>
                  <a:pt x="1006868" y="2283844"/>
                  <a:pt x="1070686" y="2241934"/>
                </a:cubicBezTo>
                <a:cubicBezTo>
                  <a:pt x="1206893" y="2151446"/>
                  <a:pt x="1344053" y="2061911"/>
                  <a:pt x="1482166" y="1975233"/>
                </a:cubicBezTo>
                <a:cubicBezTo>
                  <a:pt x="1539316" y="1939991"/>
                  <a:pt x="1643138" y="1792353"/>
                  <a:pt x="1707908" y="1783781"/>
                </a:cubicBezTo>
                <a:cubicBezTo>
                  <a:pt x="1786966" y="1772351"/>
                  <a:pt x="1795538" y="1830453"/>
                  <a:pt x="1856498" y="1741871"/>
                </a:cubicBezTo>
                <a:cubicBezTo>
                  <a:pt x="1873643" y="1716153"/>
                  <a:pt x="1884121" y="1679958"/>
                  <a:pt x="1913648" y="1664719"/>
                </a:cubicBezTo>
                <a:cubicBezTo>
                  <a:pt x="1932698" y="1655194"/>
                  <a:pt x="1963178" y="1668528"/>
                  <a:pt x="1986038" y="1659003"/>
                </a:cubicBezTo>
                <a:cubicBezTo>
                  <a:pt x="2041283" y="1635191"/>
                  <a:pt x="2086051" y="1539941"/>
                  <a:pt x="2133676" y="1501841"/>
                </a:cubicBezTo>
                <a:cubicBezTo>
                  <a:pt x="2159393" y="1480886"/>
                  <a:pt x="2221306" y="1338011"/>
                  <a:pt x="2247023" y="1312294"/>
                </a:cubicBezTo>
                <a:cubicBezTo>
                  <a:pt x="2304173" y="1255144"/>
                  <a:pt x="2333701" y="1324676"/>
                  <a:pt x="2365133" y="1240856"/>
                </a:cubicBezTo>
                <a:cubicBezTo>
                  <a:pt x="2430856" y="1063691"/>
                  <a:pt x="2480386" y="953201"/>
                  <a:pt x="2555633" y="985586"/>
                </a:cubicBezTo>
                <a:cubicBezTo>
                  <a:pt x="2577541" y="995111"/>
                  <a:pt x="2595639" y="1080836"/>
                  <a:pt x="2603258" y="1099886"/>
                </a:cubicBezTo>
                <a:cubicBezTo>
                  <a:pt x="2630881" y="1168466"/>
                  <a:pt x="2651836" y="1313246"/>
                  <a:pt x="2707081" y="1363728"/>
                </a:cubicBezTo>
                <a:cubicBezTo>
                  <a:pt x="2748991" y="1401828"/>
                  <a:pt x="2880436" y="1365633"/>
                  <a:pt x="2902343" y="1428499"/>
                </a:cubicBezTo>
                <a:cubicBezTo>
                  <a:pt x="2921393" y="1482791"/>
                  <a:pt x="2981401" y="1638049"/>
                  <a:pt x="3028073" y="1648526"/>
                </a:cubicBezTo>
                <a:cubicBezTo>
                  <a:pt x="3111893" y="1668528"/>
                  <a:pt x="3370973" y="1915226"/>
                  <a:pt x="3204286" y="1981901"/>
                </a:cubicBezTo>
                <a:cubicBezTo>
                  <a:pt x="3142373" y="2006666"/>
                  <a:pt x="3078556" y="1974281"/>
                  <a:pt x="3012833" y="1984758"/>
                </a:cubicBezTo>
                <a:cubicBezTo>
                  <a:pt x="2968066" y="1992378"/>
                  <a:pt x="2959493" y="2003808"/>
                  <a:pt x="2927108" y="2029526"/>
                </a:cubicBezTo>
                <a:cubicBezTo>
                  <a:pt x="2906153" y="2046671"/>
                  <a:pt x="2949968" y="2055244"/>
                  <a:pt x="2941396" y="2069531"/>
                </a:cubicBezTo>
                <a:cubicBezTo>
                  <a:pt x="2924251" y="2097154"/>
                  <a:pt x="2824239" y="2061911"/>
                  <a:pt x="2794711" y="2105726"/>
                </a:cubicBezTo>
                <a:cubicBezTo>
                  <a:pt x="2761373" y="2155256"/>
                  <a:pt x="2815666" y="2158113"/>
                  <a:pt x="2815666" y="2193356"/>
                </a:cubicBezTo>
                <a:cubicBezTo>
                  <a:pt x="2711843" y="2217169"/>
                  <a:pt x="2659456" y="2243838"/>
                  <a:pt x="2556586" y="2213359"/>
                </a:cubicBezTo>
                <a:cubicBezTo>
                  <a:pt x="2459431" y="2184784"/>
                  <a:pt x="2243213" y="2055244"/>
                  <a:pt x="2162251" y="2026669"/>
                </a:cubicBezTo>
                <a:cubicBezTo>
                  <a:pt x="2079383" y="1997141"/>
                  <a:pt x="2006993" y="1942849"/>
                  <a:pt x="1921268" y="1920941"/>
                </a:cubicBezTo>
                <a:cubicBezTo>
                  <a:pt x="1893646" y="1914274"/>
                  <a:pt x="1676476" y="1899033"/>
                  <a:pt x="1734578" y="1991426"/>
                </a:cubicBezTo>
                <a:cubicBezTo>
                  <a:pt x="1751723" y="2019049"/>
                  <a:pt x="1884121" y="2004761"/>
                  <a:pt x="1939366" y="2033336"/>
                </a:cubicBezTo>
                <a:cubicBezTo>
                  <a:pt x="2109863" y="2120966"/>
                  <a:pt x="2322271" y="2188594"/>
                  <a:pt x="2476576" y="2303846"/>
                </a:cubicBezTo>
                <a:cubicBezTo>
                  <a:pt x="2274646" y="2258126"/>
                  <a:pt x="1777441" y="2007619"/>
                  <a:pt x="1604086" y="2166686"/>
                </a:cubicBezTo>
                <a:cubicBezTo>
                  <a:pt x="1563128" y="2203834"/>
                  <a:pt x="1530743" y="2247649"/>
                  <a:pt x="1494548" y="2288606"/>
                </a:cubicBezTo>
                <a:cubicBezTo>
                  <a:pt x="1449781" y="2340041"/>
                  <a:pt x="1429778" y="2344804"/>
                  <a:pt x="1358341" y="2367663"/>
                </a:cubicBezTo>
                <a:cubicBezTo>
                  <a:pt x="1234516" y="2407669"/>
                  <a:pt x="1113548" y="2453388"/>
                  <a:pt x="993533" y="2504823"/>
                </a:cubicBezTo>
                <a:cubicBezTo>
                  <a:pt x="875423" y="2555306"/>
                  <a:pt x="834466" y="2571498"/>
                  <a:pt x="719213" y="2628648"/>
                </a:cubicBezTo>
                <a:cubicBezTo>
                  <a:pt x="613486" y="2681036"/>
                  <a:pt x="620153" y="2658176"/>
                  <a:pt x="527761" y="2732471"/>
                </a:cubicBezTo>
                <a:cubicBezTo>
                  <a:pt x="441083" y="2802004"/>
                  <a:pt x="453466" y="2920113"/>
                  <a:pt x="578243" y="2862963"/>
                </a:cubicBezTo>
                <a:cubicBezTo>
                  <a:pt x="678256" y="2818196"/>
                  <a:pt x="648728" y="2816291"/>
                  <a:pt x="748741" y="2770571"/>
                </a:cubicBezTo>
                <a:cubicBezTo>
                  <a:pt x="955433" y="2674369"/>
                  <a:pt x="1104023" y="2581976"/>
                  <a:pt x="1328813" y="2532446"/>
                </a:cubicBezTo>
                <a:cubicBezTo>
                  <a:pt x="1376438" y="2521969"/>
                  <a:pt x="1508836" y="2474344"/>
                  <a:pt x="1545983" y="2455294"/>
                </a:cubicBezTo>
                <a:cubicBezTo>
                  <a:pt x="1654568" y="2399096"/>
                  <a:pt x="1801253" y="2400049"/>
                  <a:pt x="1919363" y="2390524"/>
                </a:cubicBezTo>
                <a:cubicBezTo>
                  <a:pt x="2163203" y="2370521"/>
                  <a:pt x="2377516" y="2374331"/>
                  <a:pt x="2616593" y="2441006"/>
                </a:cubicBezTo>
                <a:cubicBezTo>
                  <a:pt x="2656598" y="2452436"/>
                  <a:pt x="2747086" y="2465771"/>
                  <a:pt x="2708033" y="2509586"/>
                </a:cubicBezTo>
                <a:cubicBezTo>
                  <a:pt x="2693746" y="2525779"/>
                  <a:pt x="2574683" y="2528636"/>
                  <a:pt x="2555633" y="2530541"/>
                </a:cubicBezTo>
                <a:cubicBezTo>
                  <a:pt x="2427046" y="2539113"/>
                  <a:pt x="2292743" y="2531494"/>
                  <a:pt x="2164156" y="2523873"/>
                </a:cubicBezTo>
                <a:cubicBezTo>
                  <a:pt x="2034616" y="2516254"/>
                  <a:pt x="1883168" y="2521016"/>
                  <a:pt x="1760296" y="2569594"/>
                </a:cubicBezTo>
                <a:cubicBezTo>
                  <a:pt x="1724101" y="2583881"/>
                  <a:pt x="1503121" y="2735329"/>
                  <a:pt x="1585988" y="2765809"/>
                </a:cubicBezTo>
                <a:cubicBezTo>
                  <a:pt x="1627898" y="2781048"/>
                  <a:pt x="1709813" y="2652461"/>
                  <a:pt x="1835543" y="2631506"/>
                </a:cubicBezTo>
                <a:cubicBezTo>
                  <a:pt x="1942223" y="2613409"/>
                  <a:pt x="2379421" y="2581023"/>
                  <a:pt x="2390851" y="2616266"/>
                </a:cubicBezTo>
                <a:cubicBezTo>
                  <a:pt x="2393708" y="2633411"/>
                  <a:pt x="1895551" y="2721994"/>
                  <a:pt x="1825066" y="2823911"/>
                </a:cubicBezTo>
                <a:cubicBezTo>
                  <a:pt x="1783156" y="2883919"/>
                  <a:pt x="1826018" y="3080134"/>
                  <a:pt x="1850783" y="3085848"/>
                </a:cubicBezTo>
                <a:cubicBezTo>
                  <a:pt x="1906028" y="3098231"/>
                  <a:pt x="1884121" y="3023936"/>
                  <a:pt x="1876501" y="2991551"/>
                </a:cubicBezTo>
                <a:cubicBezTo>
                  <a:pt x="1867928" y="2958213"/>
                  <a:pt x="1820303" y="2860106"/>
                  <a:pt x="1927936" y="2814386"/>
                </a:cubicBezTo>
                <a:cubicBezTo>
                  <a:pt x="2042236" y="2764856"/>
                  <a:pt x="2382278" y="2692466"/>
                  <a:pt x="2423236" y="2683894"/>
                </a:cubicBezTo>
                <a:cubicBezTo>
                  <a:pt x="2477528" y="2672463"/>
                  <a:pt x="2534678" y="2678179"/>
                  <a:pt x="2589923" y="2664844"/>
                </a:cubicBezTo>
                <a:cubicBezTo>
                  <a:pt x="2649931" y="2650556"/>
                  <a:pt x="2707081" y="2625791"/>
                  <a:pt x="2768041" y="2611504"/>
                </a:cubicBezTo>
                <a:cubicBezTo>
                  <a:pt x="2849003" y="2592454"/>
                  <a:pt x="3045218" y="2648651"/>
                  <a:pt x="3074746" y="2636269"/>
                </a:cubicBezTo>
                <a:cubicBezTo>
                  <a:pt x="3071889" y="2638173"/>
                  <a:pt x="3068078" y="2641031"/>
                  <a:pt x="3064268" y="2643888"/>
                </a:cubicBezTo>
                <a:cubicBezTo>
                  <a:pt x="3037598" y="2661034"/>
                  <a:pt x="2996641" y="2655319"/>
                  <a:pt x="2966161" y="2673416"/>
                </a:cubicBezTo>
                <a:cubicBezTo>
                  <a:pt x="2937586" y="2690561"/>
                  <a:pt x="2777566" y="2781048"/>
                  <a:pt x="2722321" y="2824863"/>
                </a:cubicBezTo>
                <a:cubicBezTo>
                  <a:pt x="2638501" y="2892491"/>
                  <a:pt x="2647073" y="2928686"/>
                  <a:pt x="2649931" y="3035366"/>
                </a:cubicBezTo>
                <a:cubicBezTo>
                  <a:pt x="2652789" y="3130616"/>
                  <a:pt x="2694698" y="3095373"/>
                  <a:pt x="2762326" y="3127759"/>
                </a:cubicBezTo>
                <a:cubicBezTo>
                  <a:pt x="2792806" y="3142046"/>
                  <a:pt x="2799473" y="3173479"/>
                  <a:pt x="2827096" y="3188719"/>
                </a:cubicBezTo>
                <a:cubicBezTo>
                  <a:pt x="2856623" y="3204911"/>
                  <a:pt x="2893771" y="3207769"/>
                  <a:pt x="2926156" y="3216341"/>
                </a:cubicBezTo>
                <a:cubicBezTo>
                  <a:pt x="3012833" y="3240154"/>
                  <a:pt x="3097606" y="3268729"/>
                  <a:pt x="3186189" y="3288731"/>
                </a:cubicBezTo>
                <a:cubicBezTo>
                  <a:pt x="3206191" y="3293494"/>
                  <a:pt x="3415741" y="3302066"/>
                  <a:pt x="3417646" y="3315401"/>
                </a:cubicBezTo>
                <a:cubicBezTo>
                  <a:pt x="3418598" y="3321116"/>
                  <a:pt x="3319539" y="3403031"/>
                  <a:pt x="3311918" y="3413509"/>
                </a:cubicBezTo>
                <a:cubicBezTo>
                  <a:pt x="3269056" y="3467801"/>
                  <a:pt x="3043314" y="3624963"/>
                  <a:pt x="2976639" y="3659254"/>
                </a:cubicBezTo>
                <a:cubicBezTo>
                  <a:pt x="2894723" y="3701163"/>
                  <a:pt x="2875673" y="3723071"/>
                  <a:pt x="2821381" y="3790698"/>
                </a:cubicBezTo>
                <a:cubicBezTo>
                  <a:pt x="2776614" y="3845944"/>
                  <a:pt x="2630881" y="4022156"/>
                  <a:pt x="2594686" y="4071686"/>
                </a:cubicBezTo>
                <a:cubicBezTo>
                  <a:pt x="2557539" y="4122169"/>
                  <a:pt x="2488006" y="4135504"/>
                  <a:pt x="2430856" y="4146934"/>
                </a:cubicBezTo>
                <a:cubicBezTo>
                  <a:pt x="2329891" y="4167888"/>
                  <a:pt x="2274646" y="4165031"/>
                  <a:pt x="2249881" y="4065971"/>
                </a:cubicBezTo>
                <a:cubicBezTo>
                  <a:pt x="2236546" y="4013584"/>
                  <a:pt x="2243213" y="3938336"/>
                  <a:pt x="2214638" y="3892616"/>
                </a:cubicBezTo>
                <a:cubicBezTo>
                  <a:pt x="2189873" y="3852611"/>
                  <a:pt x="2141296" y="3826894"/>
                  <a:pt x="2115578" y="3781173"/>
                </a:cubicBezTo>
                <a:cubicBezTo>
                  <a:pt x="2102243" y="3758313"/>
                  <a:pt x="2018423" y="3703069"/>
                  <a:pt x="2004136" y="3696401"/>
                </a:cubicBezTo>
                <a:cubicBezTo>
                  <a:pt x="1952701" y="3669731"/>
                  <a:pt x="1927936" y="3574481"/>
                  <a:pt x="1906028" y="3565909"/>
                </a:cubicBezTo>
                <a:cubicBezTo>
                  <a:pt x="1876501" y="3554479"/>
                  <a:pt x="1878406" y="3544954"/>
                  <a:pt x="1852688" y="3522094"/>
                </a:cubicBezTo>
                <a:cubicBezTo>
                  <a:pt x="1797443" y="3473516"/>
                  <a:pt x="1422158" y="3331594"/>
                  <a:pt x="1346911" y="3275396"/>
                </a:cubicBezTo>
                <a:cubicBezTo>
                  <a:pt x="1122121" y="3110613"/>
                  <a:pt x="854468" y="3006791"/>
                  <a:pt x="571576" y="3048701"/>
                </a:cubicBezTo>
                <a:cubicBezTo>
                  <a:pt x="501091" y="3059179"/>
                  <a:pt x="426796" y="3073466"/>
                  <a:pt x="367741" y="3115376"/>
                </a:cubicBezTo>
                <a:cubicBezTo>
                  <a:pt x="340118" y="3135379"/>
                  <a:pt x="458228" y="3273491"/>
                  <a:pt x="530618" y="3360169"/>
                </a:cubicBezTo>
                <a:cubicBezTo>
                  <a:pt x="550621" y="3383981"/>
                  <a:pt x="625868" y="3449704"/>
                  <a:pt x="643013" y="3478279"/>
                </a:cubicBezTo>
                <a:cubicBezTo>
                  <a:pt x="651586" y="3492566"/>
                  <a:pt x="1137361" y="3811654"/>
                  <a:pt x="1239278" y="3866898"/>
                </a:cubicBezTo>
                <a:cubicBezTo>
                  <a:pt x="1332623" y="3916429"/>
                  <a:pt x="1394536" y="3985009"/>
                  <a:pt x="1444066" y="4082163"/>
                </a:cubicBezTo>
                <a:cubicBezTo>
                  <a:pt x="1384058" y="4092641"/>
                  <a:pt x="1332623" y="4065019"/>
                  <a:pt x="1309763" y="4032634"/>
                </a:cubicBezTo>
                <a:cubicBezTo>
                  <a:pt x="1220228" y="3902141"/>
                  <a:pt x="1072591" y="3899284"/>
                  <a:pt x="950671" y="3823084"/>
                </a:cubicBezTo>
                <a:cubicBezTo>
                  <a:pt x="924953" y="3806891"/>
                  <a:pt x="731596" y="3693544"/>
                  <a:pt x="654443" y="3670684"/>
                </a:cubicBezTo>
                <a:cubicBezTo>
                  <a:pt x="589673" y="3651634"/>
                  <a:pt x="399173" y="3400173"/>
                  <a:pt x="389648" y="3365884"/>
                </a:cubicBezTo>
                <a:cubicBezTo>
                  <a:pt x="364883" y="3280159"/>
                  <a:pt x="209626" y="3184909"/>
                  <a:pt x="179146" y="3206816"/>
                </a:cubicBezTo>
                <a:cubicBezTo>
                  <a:pt x="138188" y="3235391"/>
                  <a:pt x="111518" y="3290636"/>
                  <a:pt x="92468" y="3335404"/>
                </a:cubicBezTo>
                <a:cubicBezTo>
                  <a:pt x="46748" y="3441131"/>
                  <a:pt x="1981" y="3620201"/>
                  <a:pt x="76" y="3733548"/>
                </a:cubicBezTo>
                <a:cubicBezTo>
                  <a:pt x="-1829" y="3844991"/>
                  <a:pt x="32461" y="3943098"/>
                  <a:pt x="70561" y="4045969"/>
                </a:cubicBezTo>
                <a:cubicBezTo>
                  <a:pt x="169621" y="4305049"/>
                  <a:pt x="382981" y="4460306"/>
                  <a:pt x="612533" y="4597466"/>
                </a:cubicBezTo>
                <a:cubicBezTo>
                  <a:pt x="739216" y="4673666"/>
                  <a:pt x="863041" y="4764154"/>
                  <a:pt x="999248" y="4822256"/>
                </a:cubicBezTo>
                <a:cubicBezTo>
                  <a:pt x="1122121" y="4874643"/>
                  <a:pt x="1252613" y="4861309"/>
                  <a:pt x="1383106" y="4886074"/>
                </a:cubicBezTo>
                <a:cubicBezTo>
                  <a:pt x="1627898" y="4932746"/>
                  <a:pt x="1868881" y="5007993"/>
                  <a:pt x="2123198" y="4992754"/>
                </a:cubicBezTo>
                <a:cubicBezTo>
                  <a:pt x="2241308" y="4986086"/>
                  <a:pt x="2394661" y="4961321"/>
                  <a:pt x="2486101" y="4878454"/>
                </a:cubicBezTo>
                <a:cubicBezTo>
                  <a:pt x="2579446" y="4793681"/>
                  <a:pt x="2625166" y="4714624"/>
                  <a:pt x="2767089" y="4692716"/>
                </a:cubicBezTo>
                <a:cubicBezTo>
                  <a:pt x="2884246" y="4674619"/>
                  <a:pt x="2844241" y="4728911"/>
                  <a:pt x="2921393" y="4774631"/>
                </a:cubicBezTo>
                <a:cubicBezTo>
                  <a:pt x="2974733" y="4806064"/>
                  <a:pt x="2989973" y="4765106"/>
                  <a:pt x="3016643" y="4722244"/>
                </a:cubicBezTo>
                <a:cubicBezTo>
                  <a:pt x="3049028" y="4672714"/>
                  <a:pt x="3071889" y="4602229"/>
                  <a:pt x="3129991" y="4573654"/>
                </a:cubicBezTo>
                <a:cubicBezTo>
                  <a:pt x="3164281" y="4556509"/>
                  <a:pt x="3197618" y="4564129"/>
                  <a:pt x="3229051" y="4540316"/>
                </a:cubicBezTo>
                <a:cubicBezTo>
                  <a:pt x="3276676" y="4503169"/>
                  <a:pt x="3317633" y="4423159"/>
                  <a:pt x="3361448" y="4378391"/>
                </a:cubicBezTo>
                <a:cubicBezTo>
                  <a:pt x="3401453" y="4338386"/>
                  <a:pt x="3587191" y="4054541"/>
                  <a:pt x="3689108" y="3967863"/>
                </a:cubicBezTo>
                <a:cubicBezTo>
                  <a:pt x="3787216" y="3884044"/>
                  <a:pt x="3855796" y="3809748"/>
                  <a:pt x="3940568" y="3712594"/>
                </a:cubicBezTo>
                <a:cubicBezTo>
                  <a:pt x="4008196" y="3634488"/>
                  <a:pt x="4044391" y="3495423"/>
                  <a:pt x="4123448" y="3429701"/>
                </a:cubicBezTo>
                <a:cubicBezTo>
                  <a:pt x="4172978" y="3387791"/>
                  <a:pt x="4211078" y="3390648"/>
                  <a:pt x="4269181" y="3398269"/>
                </a:cubicBezTo>
                <a:cubicBezTo>
                  <a:pt x="4292993" y="3401126"/>
                  <a:pt x="4446346" y="3439226"/>
                  <a:pt x="4461586" y="3459229"/>
                </a:cubicBezTo>
                <a:cubicBezTo>
                  <a:pt x="4471111" y="3472563"/>
                  <a:pt x="4400626" y="3556384"/>
                  <a:pt x="4395864" y="3577338"/>
                </a:cubicBezTo>
                <a:cubicBezTo>
                  <a:pt x="4379671" y="3648776"/>
                  <a:pt x="4354906" y="3701163"/>
                  <a:pt x="4316806" y="3764981"/>
                </a:cubicBezTo>
                <a:cubicBezTo>
                  <a:pt x="4246321" y="3884044"/>
                  <a:pt x="4160596" y="3993581"/>
                  <a:pt x="4083443" y="4108834"/>
                </a:cubicBezTo>
                <a:cubicBezTo>
                  <a:pt x="4042486" y="4169794"/>
                  <a:pt x="4005339" y="4232659"/>
                  <a:pt x="3972001" y="4298381"/>
                </a:cubicBezTo>
                <a:cubicBezTo>
                  <a:pt x="3938664" y="4362199"/>
                  <a:pt x="3952951" y="4387916"/>
                  <a:pt x="3939616" y="4451734"/>
                </a:cubicBezTo>
                <a:cubicBezTo>
                  <a:pt x="3920566" y="4550794"/>
                  <a:pt x="3792931" y="4678429"/>
                  <a:pt x="3722446" y="4751771"/>
                </a:cubicBezTo>
                <a:cubicBezTo>
                  <a:pt x="3663391" y="4813684"/>
                  <a:pt x="3600526" y="4813684"/>
                  <a:pt x="3530993" y="4850831"/>
                </a:cubicBezTo>
                <a:cubicBezTo>
                  <a:pt x="3421456" y="4909886"/>
                  <a:pt x="3320491" y="4967989"/>
                  <a:pt x="3199523" y="5004184"/>
                </a:cubicBezTo>
                <a:cubicBezTo>
                  <a:pt x="3134753" y="5024186"/>
                  <a:pt x="3161423" y="5019424"/>
                  <a:pt x="3094748" y="5011804"/>
                </a:cubicBezTo>
                <a:cubicBezTo>
                  <a:pt x="3055696" y="5007041"/>
                  <a:pt x="2969018" y="5005136"/>
                  <a:pt x="2929014" y="5021329"/>
                </a:cubicBezTo>
                <a:cubicBezTo>
                  <a:pt x="2895676" y="5034664"/>
                  <a:pt x="2826143" y="5104196"/>
                  <a:pt x="2810903" y="5128009"/>
                </a:cubicBezTo>
                <a:cubicBezTo>
                  <a:pt x="2787091" y="5164204"/>
                  <a:pt x="2776614" y="5182301"/>
                  <a:pt x="2805189" y="5228021"/>
                </a:cubicBezTo>
                <a:cubicBezTo>
                  <a:pt x="2861386" y="5315651"/>
                  <a:pt x="3057601" y="5327081"/>
                  <a:pt x="3147136" y="5322318"/>
                </a:cubicBezTo>
                <a:cubicBezTo>
                  <a:pt x="3169996" y="5321366"/>
                  <a:pt x="3262389" y="5296601"/>
                  <a:pt x="3272866" y="5292791"/>
                </a:cubicBezTo>
                <a:cubicBezTo>
                  <a:pt x="3326206" y="5275646"/>
                  <a:pt x="3374783" y="5268979"/>
                  <a:pt x="3427171" y="5245166"/>
                </a:cubicBezTo>
                <a:cubicBezTo>
                  <a:pt x="3479558" y="5221354"/>
                  <a:pt x="3682441" y="5105149"/>
                  <a:pt x="3682441" y="5102291"/>
                </a:cubicBezTo>
                <a:cubicBezTo>
                  <a:pt x="3681489" y="5084193"/>
                  <a:pt x="3763403" y="5021329"/>
                  <a:pt x="3844366" y="4960368"/>
                </a:cubicBezTo>
                <a:cubicBezTo>
                  <a:pt x="3843414" y="4959416"/>
                  <a:pt x="3842461" y="4959416"/>
                  <a:pt x="3841508" y="4958464"/>
                </a:cubicBezTo>
                <a:cubicBezTo>
                  <a:pt x="3876751" y="4919411"/>
                  <a:pt x="3916756" y="4886074"/>
                  <a:pt x="3959618" y="4857499"/>
                </a:cubicBezTo>
                <a:cubicBezTo>
                  <a:pt x="4012006" y="4822256"/>
                  <a:pt x="4055821" y="4778441"/>
                  <a:pt x="4084396" y="4720339"/>
                </a:cubicBezTo>
                <a:cubicBezTo>
                  <a:pt x="4098683" y="4691764"/>
                  <a:pt x="4106303" y="4661284"/>
                  <a:pt x="4116781" y="4630804"/>
                </a:cubicBezTo>
                <a:cubicBezTo>
                  <a:pt x="4135831" y="4576511"/>
                  <a:pt x="4152023" y="4520314"/>
                  <a:pt x="4184408" y="4472689"/>
                </a:cubicBezTo>
                <a:cubicBezTo>
                  <a:pt x="4194886" y="4457449"/>
                  <a:pt x="4243464" y="4409824"/>
                  <a:pt x="4246321" y="4396489"/>
                </a:cubicBezTo>
                <a:cubicBezTo>
                  <a:pt x="4260609" y="4332671"/>
                  <a:pt x="4283468" y="4272664"/>
                  <a:pt x="4310139" y="4212656"/>
                </a:cubicBezTo>
                <a:cubicBezTo>
                  <a:pt x="4327284" y="4173604"/>
                  <a:pt x="4416818" y="4002154"/>
                  <a:pt x="4446346" y="3955481"/>
                </a:cubicBezTo>
                <a:cubicBezTo>
                  <a:pt x="4469206" y="3919286"/>
                  <a:pt x="4531118" y="3882138"/>
                  <a:pt x="4551121" y="3844038"/>
                </a:cubicBezTo>
                <a:cubicBezTo>
                  <a:pt x="4566361" y="3814511"/>
                  <a:pt x="4583506" y="3784984"/>
                  <a:pt x="4599699" y="3756409"/>
                </a:cubicBezTo>
                <a:cubicBezTo>
                  <a:pt x="4631131" y="3700211"/>
                  <a:pt x="4678756" y="3505901"/>
                  <a:pt x="4687328" y="3507806"/>
                </a:cubicBezTo>
                <a:cubicBezTo>
                  <a:pt x="4727334" y="3515426"/>
                  <a:pt x="4884496" y="3512569"/>
                  <a:pt x="4888306" y="3526856"/>
                </a:cubicBezTo>
                <a:cubicBezTo>
                  <a:pt x="4895926" y="3556384"/>
                  <a:pt x="4904498" y="3585911"/>
                  <a:pt x="4910214" y="3616391"/>
                </a:cubicBezTo>
                <a:cubicBezTo>
                  <a:pt x="4924501" y="3688781"/>
                  <a:pt x="4900689" y="3761171"/>
                  <a:pt x="4897831" y="3832609"/>
                </a:cubicBezTo>
                <a:cubicBezTo>
                  <a:pt x="4895926" y="3872613"/>
                  <a:pt x="4887353" y="3912619"/>
                  <a:pt x="4875923" y="3951671"/>
                </a:cubicBezTo>
                <a:cubicBezTo>
                  <a:pt x="4872114" y="3965006"/>
                  <a:pt x="4768291" y="4189796"/>
                  <a:pt x="4757814" y="4226944"/>
                </a:cubicBezTo>
                <a:cubicBezTo>
                  <a:pt x="4750193" y="4256471"/>
                  <a:pt x="4692091" y="4434589"/>
                  <a:pt x="4683518" y="4464116"/>
                </a:cubicBezTo>
                <a:cubicBezTo>
                  <a:pt x="4676851" y="4488881"/>
                  <a:pt x="4631131" y="4575559"/>
                  <a:pt x="4626368" y="4585084"/>
                </a:cubicBezTo>
                <a:cubicBezTo>
                  <a:pt x="4618749" y="4600324"/>
                  <a:pt x="4605414" y="4610801"/>
                  <a:pt x="4593031" y="4617469"/>
                </a:cubicBezTo>
                <a:cubicBezTo>
                  <a:pt x="4578743" y="4626041"/>
                  <a:pt x="4572076" y="4636519"/>
                  <a:pt x="4569218" y="4649854"/>
                </a:cubicBezTo>
                <a:cubicBezTo>
                  <a:pt x="4560646" y="4693669"/>
                  <a:pt x="4537786" y="4727006"/>
                  <a:pt x="4502543" y="4752724"/>
                </a:cubicBezTo>
                <a:cubicBezTo>
                  <a:pt x="4471111" y="4775584"/>
                  <a:pt x="4342524" y="4837496"/>
                  <a:pt x="4314901" y="4855594"/>
                </a:cubicBezTo>
                <a:cubicBezTo>
                  <a:pt x="4292993" y="4869881"/>
                  <a:pt x="4240606" y="4903218"/>
                  <a:pt x="4234891" y="4903218"/>
                </a:cubicBezTo>
                <a:cubicBezTo>
                  <a:pt x="4189171" y="4903218"/>
                  <a:pt x="4146308" y="4916554"/>
                  <a:pt x="4103446" y="4929889"/>
                </a:cubicBezTo>
                <a:cubicBezTo>
                  <a:pt x="4064393" y="4941318"/>
                  <a:pt x="4027246" y="4956559"/>
                  <a:pt x="3986289" y="4964179"/>
                </a:cubicBezTo>
                <a:cubicBezTo>
                  <a:pt x="3955808" y="4969893"/>
                  <a:pt x="3926281" y="4969893"/>
                  <a:pt x="3895801" y="4969893"/>
                </a:cubicBezTo>
                <a:cubicBezTo>
                  <a:pt x="3883418" y="4978466"/>
                  <a:pt x="3869131" y="4988943"/>
                  <a:pt x="3852939" y="5000374"/>
                </a:cubicBezTo>
                <a:cubicBezTo>
                  <a:pt x="3797693" y="5039426"/>
                  <a:pt x="3743401" y="5077526"/>
                  <a:pt x="3711968" y="5095624"/>
                </a:cubicBezTo>
                <a:cubicBezTo>
                  <a:pt x="3647198" y="5221354"/>
                  <a:pt x="3817696" y="5229926"/>
                  <a:pt x="3903421" y="5229926"/>
                </a:cubicBezTo>
                <a:cubicBezTo>
                  <a:pt x="4036771" y="5229926"/>
                  <a:pt x="4159643" y="5180396"/>
                  <a:pt x="4274896" y="5115626"/>
                </a:cubicBezTo>
                <a:cubicBezTo>
                  <a:pt x="4698759" y="4878454"/>
                  <a:pt x="4672089" y="5031806"/>
                  <a:pt x="4847349" y="4687954"/>
                </a:cubicBezTo>
                <a:cubicBezTo>
                  <a:pt x="4897831" y="4588894"/>
                  <a:pt x="4954028" y="4542221"/>
                  <a:pt x="4971173" y="4426969"/>
                </a:cubicBezTo>
                <a:cubicBezTo>
                  <a:pt x="4989271" y="4296476"/>
                  <a:pt x="5062614" y="4167888"/>
                  <a:pt x="5091189" y="4039301"/>
                </a:cubicBezTo>
                <a:cubicBezTo>
                  <a:pt x="5108334" y="3960244"/>
                  <a:pt x="5122621" y="3881186"/>
                  <a:pt x="5133098" y="3801176"/>
                </a:cubicBezTo>
                <a:cubicBezTo>
                  <a:pt x="5136909" y="3771648"/>
                  <a:pt x="5129289" y="3715451"/>
                  <a:pt x="5131194" y="3670684"/>
                </a:cubicBezTo>
                <a:cubicBezTo>
                  <a:pt x="5131194" y="3670684"/>
                  <a:pt x="5131194" y="3670684"/>
                  <a:pt x="5131194" y="3670684"/>
                </a:cubicBezTo>
                <a:cubicBezTo>
                  <a:pt x="5116906" y="3665921"/>
                  <a:pt x="5154053" y="3524951"/>
                  <a:pt x="5146434" y="3515426"/>
                </a:cubicBezTo>
                <a:cubicBezTo>
                  <a:pt x="5137861" y="3504948"/>
                  <a:pt x="5141671" y="3484946"/>
                  <a:pt x="5137861" y="3469706"/>
                </a:cubicBezTo>
                <a:cubicBezTo>
                  <a:pt x="5134051" y="3456371"/>
                  <a:pt x="5143576" y="3452561"/>
                  <a:pt x="5151196" y="3452561"/>
                </a:cubicBezTo>
                <a:cubicBezTo>
                  <a:pt x="5172151" y="3452561"/>
                  <a:pt x="5414086" y="3395411"/>
                  <a:pt x="5475998" y="3348738"/>
                </a:cubicBezTo>
                <a:cubicBezTo>
                  <a:pt x="5492191" y="3336356"/>
                  <a:pt x="5511241" y="3344929"/>
                  <a:pt x="5528386" y="3328736"/>
                </a:cubicBezTo>
                <a:cubicBezTo>
                  <a:pt x="5530291" y="3326831"/>
                  <a:pt x="5543626" y="3367788"/>
                  <a:pt x="5545531" y="3380171"/>
                </a:cubicBezTo>
                <a:cubicBezTo>
                  <a:pt x="5558866" y="3444941"/>
                  <a:pt x="5536959" y="3481136"/>
                  <a:pt x="5544578" y="3548763"/>
                </a:cubicBezTo>
                <a:cubicBezTo>
                  <a:pt x="5550294" y="3598294"/>
                  <a:pt x="5565534" y="3724976"/>
                  <a:pt x="5547436" y="3760219"/>
                </a:cubicBezTo>
                <a:cubicBezTo>
                  <a:pt x="5546484" y="3763076"/>
                  <a:pt x="5545531" y="3764981"/>
                  <a:pt x="5543626" y="3766886"/>
                </a:cubicBezTo>
                <a:cubicBezTo>
                  <a:pt x="5516003" y="3816416"/>
                  <a:pt x="5505526" y="3861184"/>
                  <a:pt x="5473141" y="3907856"/>
                </a:cubicBezTo>
                <a:cubicBezTo>
                  <a:pt x="5437898" y="3958338"/>
                  <a:pt x="5361698" y="4147886"/>
                  <a:pt x="5356936" y="4209799"/>
                </a:cubicBezTo>
                <a:cubicBezTo>
                  <a:pt x="5352173" y="4262186"/>
                  <a:pt x="5321694" y="4309811"/>
                  <a:pt x="5315978" y="4363151"/>
                </a:cubicBezTo>
                <a:cubicBezTo>
                  <a:pt x="5309311" y="4424111"/>
                  <a:pt x="5320741" y="4488881"/>
                  <a:pt x="5310264" y="4549841"/>
                </a:cubicBezTo>
                <a:cubicBezTo>
                  <a:pt x="5295976" y="4628899"/>
                  <a:pt x="5146434" y="4705099"/>
                  <a:pt x="5076901" y="4748914"/>
                </a:cubicBezTo>
                <a:cubicBezTo>
                  <a:pt x="5043564" y="4769869"/>
                  <a:pt x="5175009" y="4790824"/>
                  <a:pt x="4969269" y="4769869"/>
                </a:cubicBezTo>
                <a:cubicBezTo>
                  <a:pt x="4912119" y="4764154"/>
                  <a:pt x="4969269" y="4763201"/>
                  <a:pt x="4930216" y="4806064"/>
                </a:cubicBezTo>
                <a:cubicBezTo>
                  <a:pt x="4850206" y="4891789"/>
                  <a:pt x="4852111" y="4974656"/>
                  <a:pt x="4953076" y="5026091"/>
                </a:cubicBezTo>
                <a:cubicBezTo>
                  <a:pt x="5091189" y="5095624"/>
                  <a:pt x="5153101" y="5022281"/>
                  <a:pt x="5253114" y="4922268"/>
                </a:cubicBezTo>
                <a:cubicBezTo>
                  <a:pt x="5327409" y="4848926"/>
                  <a:pt x="5337886" y="4789871"/>
                  <a:pt x="5423611" y="4731769"/>
                </a:cubicBezTo>
                <a:cubicBezTo>
                  <a:pt x="5507431" y="4675571"/>
                  <a:pt x="5562676" y="4353626"/>
                  <a:pt x="5579821" y="4297429"/>
                </a:cubicBezTo>
                <a:cubicBezTo>
                  <a:pt x="5595061" y="4249804"/>
                  <a:pt x="5631256" y="4211704"/>
                  <a:pt x="5648401" y="4164079"/>
                </a:cubicBezTo>
                <a:cubicBezTo>
                  <a:pt x="5667451" y="4111691"/>
                  <a:pt x="5668403" y="3943098"/>
                  <a:pt x="5690311" y="3908809"/>
                </a:cubicBezTo>
                <a:cubicBezTo>
                  <a:pt x="5727459" y="3849754"/>
                  <a:pt x="5736031" y="3804986"/>
                  <a:pt x="5760796" y="3781173"/>
                </a:cubicBezTo>
                <a:cubicBezTo>
                  <a:pt x="5764606" y="3722119"/>
                  <a:pt x="5767464" y="3662111"/>
                  <a:pt x="5773178" y="3603056"/>
                </a:cubicBezTo>
                <a:cubicBezTo>
                  <a:pt x="5777941" y="3554479"/>
                  <a:pt x="5754128" y="3348738"/>
                  <a:pt x="5753176" y="3342071"/>
                </a:cubicBezTo>
                <a:cubicBezTo>
                  <a:pt x="5751271" y="3325879"/>
                  <a:pt x="5735078" y="3315401"/>
                  <a:pt x="5745556" y="3294446"/>
                </a:cubicBezTo>
                <a:cubicBezTo>
                  <a:pt x="5758891" y="3268729"/>
                  <a:pt x="5834139" y="3252536"/>
                  <a:pt x="5856998" y="3245869"/>
                </a:cubicBezTo>
                <a:cubicBezTo>
                  <a:pt x="5905576" y="3232534"/>
                  <a:pt x="5915101" y="3238248"/>
                  <a:pt x="5929389" y="3307781"/>
                </a:cubicBezTo>
                <a:cubicBezTo>
                  <a:pt x="5949391" y="3405888"/>
                  <a:pt x="5985586" y="3497329"/>
                  <a:pt x="6007494" y="3593531"/>
                </a:cubicBezTo>
                <a:cubicBezTo>
                  <a:pt x="6024639" y="3670684"/>
                  <a:pt x="6055119" y="3742121"/>
                  <a:pt x="6060834" y="3824988"/>
                </a:cubicBezTo>
                <a:cubicBezTo>
                  <a:pt x="6060834" y="3828798"/>
                  <a:pt x="6075121" y="3892616"/>
                  <a:pt x="6089409" y="3939288"/>
                </a:cubicBezTo>
                <a:cubicBezTo>
                  <a:pt x="6112269" y="4014536"/>
                  <a:pt x="6189421" y="4101213"/>
                  <a:pt x="6239903" y="4161221"/>
                </a:cubicBezTo>
                <a:cubicBezTo>
                  <a:pt x="6375159" y="4323146"/>
                  <a:pt x="6587566" y="4408871"/>
                  <a:pt x="6718059" y="4583179"/>
                </a:cubicBezTo>
                <a:cubicBezTo>
                  <a:pt x="6754253" y="4631756"/>
                  <a:pt x="6777114" y="4657474"/>
                  <a:pt x="6768541" y="4708909"/>
                </a:cubicBezTo>
                <a:cubicBezTo>
                  <a:pt x="6762826" y="4745104"/>
                  <a:pt x="6719964" y="4759391"/>
                  <a:pt x="6747586" y="4807969"/>
                </a:cubicBezTo>
                <a:cubicBezTo>
                  <a:pt x="6790448" y="4886074"/>
                  <a:pt x="6872364" y="4823209"/>
                  <a:pt x="6914273" y="4783204"/>
                </a:cubicBezTo>
                <a:cubicBezTo>
                  <a:pt x="7076198" y="4626041"/>
                  <a:pt x="6932371" y="4463164"/>
                  <a:pt x="6785686" y="4360294"/>
                </a:cubicBezTo>
                <a:cubicBezTo>
                  <a:pt x="6681864" y="4286951"/>
                  <a:pt x="6688531" y="4151696"/>
                  <a:pt x="6589471" y="4082163"/>
                </a:cubicBezTo>
                <a:cubicBezTo>
                  <a:pt x="6543751" y="4049779"/>
                  <a:pt x="6323723" y="3997391"/>
                  <a:pt x="6362776" y="3910713"/>
                </a:cubicBezTo>
                <a:cubicBezTo>
                  <a:pt x="6366586" y="3903094"/>
                  <a:pt x="6241809" y="3569719"/>
                  <a:pt x="6211328" y="3488756"/>
                </a:cubicBezTo>
                <a:cubicBezTo>
                  <a:pt x="6197041" y="3449704"/>
                  <a:pt x="6095123" y="3197291"/>
                  <a:pt x="6133223" y="3172526"/>
                </a:cubicBezTo>
                <a:cubicBezTo>
                  <a:pt x="6145606" y="3163954"/>
                  <a:pt x="6275146" y="3203006"/>
                  <a:pt x="6298959" y="3203006"/>
                </a:cubicBezTo>
                <a:cubicBezTo>
                  <a:pt x="6336106" y="3203006"/>
                  <a:pt x="6493269" y="3162048"/>
                  <a:pt x="6556134" y="3181098"/>
                </a:cubicBezTo>
                <a:cubicBezTo>
                  <a:pt x="6619951" y="3200148"/>
                  <a:pt x="6622809" y="3207769"/>
                  <a:pt x="6690436" y="3202054"/>
                </a:cubicBezTo>
                <a:cubicBezTo>
                  <a:pt x="6749491" y="3197291"/>
                  <a:pt x="6817119" y="3115376"/>
                  <a:pt x="6873316" y="3123948"/>
                </a:cubicBezTo>
                <a:cubicBezTo>
                  <a:pt x="6930466" y="3132521"/>
                  <a:pt x="6988569" y="3184909"/>
                  <a:pt x="7047623" y="3198244"/>
                </a:cubicBezTo>
                <a:cubicBezTo>
                  <a:pt x="7182878" y="3226819"/>
                  <a:pt x="7200023" y="3080134"/>
                  <a:pt x="7312419" y="3067751"/>
                </a:cubicBezTo>
                <a:cubicBezTo>
                  <a:pt x="7401953" y="3058226"/>
                  <a:pt x="7471486" y="3163001"/>
                  <a:pt x="7574356" y="3143951"/>
                </a:cubicBezTo>
                <a:cubicBezTo>
                  <a:pt x="7650556" y="3129663"/>
                  <a:pt x="7681036" y="3027746"/>
                  <a:pt x="7757236" y="3040129"/>
                </a:cubicBezTo>
                <a:cubicBezTo>
                  <a:pt x="7844866" y="3054416"/>
                  <a:pt x="7919161" y="3167763"/>
                  <a:pt x="8015364" y="3116329"/>
                </a:cubicBezTo>
                <a:cubicBezTo>
                  <a:pt x="8053464" y="3096326"/>
                  <a:pt x="8144903" y="3013459"/>
                  <a:pt x="8202053" y="3031556"/>
                </a:cubicBezTo>
                <a:cubicBezTo>
                  <a:pt x="8243011" y="3044891"/>
                  <a:pt x="8313496" y="3066798"/>
                  <a:pt x="8333498" y="3113471"/>
                </a:cubicBezTo>
                <a:cubicBezTo>
                  <a:pt x="8347786" y="3145856"/>
                  <a:pt x="8350644" y="3220151"/>
                  <a:pt x="8347786" y="3254441"/>
                </a:cubicBezTo>
                <a:cubicBezTo>
                  <a:pt x="8339214" y="3363026"/>
                  <a:pt x="8356359" y="3472563"/>
                  <a:pt x="8360169" y="3581148"/>
                </a:cubicBezTo>
                <a:cubicBezTo>
                  <a:pt x="8365884" y="3745931"/>
                  <a:pt x="8325878" y="3894521"/>
                  <a:pt x="8481136" y="4000248"/>
                </a:cubicBezTo>
                <a:cubicBezTo>
                  <a:pt x="8577338" y="4065019"/>
                  <a:pt x="8681161" y="4069781"/>
                  <a:pt x="8793556" y="4065019"/>
                </a:cubicBezTo>
                <a:cubicBezTo>
                  <a:pt x="8871661" y="4061209"/>
                  <a:pt x="8970721" y="4042159"/>
                  <a:pt x="9041206" y="4005963"/>
                </a:cubicBezTo>
                <a:cubicBezTo>
                  <a:pt x="9084069" y="3983104"/>
                  <a:pt x="9102166" y="3934526"/>
                  <a:pt x="9134551" y="3901188"/>
                </a:cubicBezTo>
                <a:cubicBezTo>
                  <a:pt x="9189796" y="3843086"/>
                  <a:pt x="9197416" y="3792604"/>
                  <a:pt x="9209798" y="3704021"/>
                </a:cubicBezTo>
                <a:cubicBezTo>
                  <a:pt x="9212656" y="3684019"/>
                  <a:pt x="9230753" y="3626869"/>
                  <a:pt x="9232658" y="3619248"/>
                </a:cubicBezTo>
                <a:cubicBezTo>
                  <a:pt x="9238373" y="3597341"/>
                  <a:pt x="9228848" y="3611629"/>
                  <a:pt x="9239326" y="3593531"/>
                </a:cubicBezTo>
                <a:cubicBezTo>
                  <a:pt x="9276473" y="3530666"/>
                  <a:pt x="9393631" y="3499234"/>
                  <a:pt x="9430778" y="3427796"/>
                </a:cubicBezTo>
                <a:cubicBezTo>
                  <a:pt x="9446971" y="3396363"/>
                  <a:pt x="9468878" y="3221104"/>
                  <a:pt x="9473641" y="3175384"/>
                </a:cubicBezTo>
                <a:cubicBezTo>
                  <a:pt x="9482213" y="3082991"/>
                  <a:pt x="9497453" y="2996313"/>
                  <a:pt x="9497453" y="2900111"/>
                </a:cubicBezTo>
                <a:cubicBezTo>
                  <a:pt x="9471736" y="2842961"/>
                  <a:pt x="9499358" y="2774381"/>
                  <a:pt x="9480308" y="2719136"/>
                </a:cubicBezTo>
                <a:close/>
                <a:moveTo>
                  <a:pt x="1665046" y="2260984"/>
                </a:moveTo>
                <a:cubicBezTo>
                  <a:pt x="1771726" y="2134301"/>
                  <a:pt x="1881263" y="2186688"/>
                  <a:pt x="2052713" y="2228599"/>
                </a:cubicBezTo>
                <a:cubicBezTo>
                  <a:pt x="1892693" y="2326706"/>
                  <a:pt x="1790776" y="2315276"/>
                  <a:pt x="1665046" y="2260984"/>
                </a:cubicBezTo>
                <a:close/>
                <a:moveTo>
                  <a:pt x="3116656" y="1268478"/>
                </a:moveTo>
                <a:cubicBezTo>
                  <a:pt x="3109989" y="1239903"/>
                  <a:pt x="3101416" y="1204661"/>
                  <a:pt x="3067126" y="1141796"/>
                </a:cubicBezTo>
                <a:cubicBezTo>
                  <a:pt x="3050933" y="1113221"/>
                  <a:pt x="2974733" y="981776"/>
                  <a:pt x="2986164" y="975108"/>
                </a:cubicBezTo>
                <a:cubicBezTo>
                  <a:pt x="2999498" y="966536"/>
                  <a:pt x="3152851" y="1089408"/>
                  <a:pt x="3167139" y="1084646"/>
                </a:cubicBezTo>
                <a:cubicBezTo>
                  <a:pt x="3189046" y="1077978"/>
                  <a:pt x="3341446" y="1443738"/>
                  <a:pt x="3361448" y="1457074"/>
                </a:cubicBezTo>
                <a:cubicBezTo>
                  <a:pt x="3382403" y="1471361"/>
                  <a:pt x="3398596" y="1488506"/>
                  <a:pt x="3416693" y="1504699"/>
                </a:cubicBezTo>
                <a:cubicBezTo>
                  <a:pt x="3468128" y="1551371"/>
                  <a:pt x="3528136" y="1589471"/>
                  <a:pt x="3562426" y="1653288"/>
                </a:cubicBezTo>
                <a:cubicBezTo>
                  <a:pt x="3570046" y="1667576"/>
                  <a:pt x="3570046" y="1681863"/>
                  <a:pt x="3570998" y="1693294"/>
                </a:cubicBezTo>
                <a:cubicBezTo>
                  <a:pt x="3570998" y="1716153"/>
                  <a:pt x="3568141" y="1734251"/>
                  <a:pt x="3559568" y="1751396"/>
                </a:cubicBezTo>
                <a:cubicBezTo>
                  <a:pt x="3553853" y="1764731"/>
                  <a:pt x="3544328" y="1764731"/>
                  <a:pt x="3536708" y="1759016"/>
                </a:cubicBezTo>
                <a:cubicBezTo>
                  <a:pt x="3511943" y="1739966"/>
                  <a:pt x="3481464" y="1735203"/>
                  <a:pt x="3452889" y="1724726"/>
                </a:cubicBezTo>
                <a:cubicBezTo>
                  <a:pt x="3398596" y="1703771"/>
                  <a:pt x="3344303" y="1684721"/>
                  <a:pt x="3300489" y="1645669"/>
                </a:cubicBezTo>
                <a:cubicBezTo>
                  <a:pt x="3281439" y="1630428"/>
                  <a:pt x="3123323" y="1295149"/>
                  <a:pt x="3116656" y="1268478"/>
                </a:cubicBezTo>
                <a:close/>
                <a:moveTo>
                  <a:pt x="3577666" y="3634488"/>
                </a:moveTo>
                <a:cubicBezTo>
                  <a:pt x="3568141" y="3657348"/>
                  <a:pt x="3570046" y="3681161"/>
                  <a:pt x="3572903" y="3704021"/>
                </a:cubicBezTo>
                <a:cubicBezTo>
                  <a:pt x="3574808" y="3716404"/>
                  <a:pt x="3567189" y="3721166"/>
                  <a:pt x="3560521" y="3724976"/>
                </a:cubicBezTo>
                <a:cubicBezTo>
                  <a:pt x="3507181" y="3753551"/>
                  <a:pt x="3465271" y="3794509"/>
                  <a:pt x="3432886" y="3844038"/>
                </a:cubicBezTo>
                <a:cubicBezTo>
                  <a:pt x="3420503" y="3862136"/>
                  <a:pt x="3406216" y="3881186"/>
                  <a:pt x="3398596" y="3903094"/>
                </a:cubicBezTo>
                <a:cubicBezTo>
                  <a:pt x="3395739" y="3911666"/>
                  <a:pt x="3390023" y="3914523"/>
                  <a:pt x="3381451" y="3913571"/>
                </a:cubicBezTo>
                <a:cubicBezTo>
                  <a:pt x="3366211" y="3912619"/>
                  <a:pt x="3217621" y="3913571"/>
                  <a:pt x="3202381" y="3913571"/>
                </a:cubicBezTo>
                <a:cubicBezTo>
                  <a:pt x="3202381" y="3914523"/>
                  <a:pt x="3202381" y="3914523"/>
                  <a:pt x="3202381" y="3915476"/>
                </a:cubicBezTo>
                <a:cubicBezTo>
                  <a:pt x="3200476" y="3915476"/>
                  <a:pt x="3198571" y="3915476"/>
                  <a:pt x="3195714" y="3915476"/>
                </a:cubicBezTo>
                <a:cubicBezTo>
                  <a:pt x="3180473" y="3915476"/>
                  <a:pt x="3161423" y="3920238"/>
                  <a:pt x="3150946" y="3913571"/>
                </a:cubicBezTo>
                <a:cubicBezTo>
                  <a:pt x="3139516" y="3905951"/>
                  <a:pt x="3151898" y="3885948"/>
                  <a:pt x="3148089" y="3870709"/>
                </a:cubicBezTo>
                <a:cubicBezTo>
                  <a:pt x="3144278" y="3851659"/>
                  <a:pt x="3140468" y="3833561"/>
                  <a:pt x="3135706" y="3814511"/>
                </a:cubicBezTo>
                <a:cubicBezTo>
                  <a:pt x="3128086" y="3783079"/>
                  <a:pt x="3257626" y="3752598"/>
                  <a:pt x="3273818" y="3722119"/>
                </a:cubicBezTo>
                <a:cubicBezTo>
                  <a:pt x="3276676" y="3716404"/>
                  <a:pt x="3280486" y="3709736"/>
                  <a:pt x="3288106" y="3709736"/>
                </a:cubicBezTo>
                <a:cubicBezTo>
                  <a:pt x="3335731" y="3707831"/>
                  <a:pt x="3363353" y="3672588"/>
                  <a:pt x="3392881" y="3642109"/>
                </a:cubicBezTo>
                <a:cubicBezTo>
                  <a:pt x="3401453" y="3632584"/>
                  <a:pt x="3405264" y="3630679"/>
                  <a:pt x="3419551" y="3635441"/>
                </a:cubicBezTo>
                <a:cubicBezTo>
                  <a:pt x="3452889" y="3646871"/>
                  <a:pt x="3488131" y="3644966"/>
                  <a:pt x="3521468" y="3633536"/>
                </a:cubicBezTo>
                <a:cubicBezTo>
                  <a:pt x="3534803" y="3628773"/>
                  <a:pt x="3548139" y="3623059"/>
                  <a:pt x="3562426" y="3620201"/>
                </a:cubicBezTo>
                <a:cubicBezTo>
                  <a:pt x="3578618" y="3617344"/>
                  <a:pt x="3581476" y="3624963"/>
                  <a:pt x="3577666" y="3634488"/>
                </a:cubicBezTo>
                <a:close/>
                <a:moveTo>
                  <a:pt x="3518611" y="3183956"/>
                </a:moveTo>
                <a:cubicBezTo>
                  <a:pt x="3500514" y="3178241"/>
                  <a:pt x="3480511" y="3174431"/>
                  <a:pt x="3460508" y="3170621"/>
                </a:cubicBezTo>
                <a:cubicBezTo>
                  <a:pt x="3392881" y="3160144"/>
                  <a:pt x="3326206" y="3153476"/>
                  <a:pt x="3257626" y="3149666"/>
                </a:cubicBezTo>
                <a:cubicBezTo>
                  <a:pt x="3221431" y="3147761"/>
                  <a:pt x="3182378" y="3142046"/>
                  <a:pt x="3157614" y="3108709"/>
                </a:cubicBezTo>
                <a:cubicBezTo>
                  <a:pt x="3151898" y="3101088"/>
                  <a:pt x="3142373" y="3097279"/>
                  <a:pt x="3130943" y="3095373"/>
                </a:cubicBezTo>
                <a:cubicBezTo>
                  <a:pt x="3074746" y="3085848"/>
                  <a:pt x="3018548" y="3075371"/>
                  <a:pt x="2963303" y="3062988"/>
                </a:cubicBezTo>
                <a:cubicBezTo>
                  <a:pt x="2936633" y="3057273"/>
                  <a:pt x="2914726" y="3041081"/>
                  <a:pt x="2896628" y="3020126"/>
                </a:cubicBezTo>
                <a:cubicBezTo>
                  <a:pt x="2884246" y="3005838"/>
                  <a:pt x="2894723" y="2979169"/>
                  <a:pt x="2905201" y="2960119"/>
                </a:cubicBezTo>
                <a:cubicBezTo>
                  <a:pt x="2924251" y="2926781"/>
                  <a:pt x="2960446" y="2920113"/>
                  <a:pt x="2989973" y="2903921"/>
                </a:cubicBezTo>
                <a:cubicBezTo>
                  <a:pt x="2993783" y="2902016"/>
                  <a:pt x="2995689" y="2898206"/>
                  <a:pt x="2999498" y="2897254"/>
                </a:cubicBezTo>
                <a:cubicBezTo>
                  <a:pt x="3001403" y="2896301"/>
                  <a:pt x="3005214" y="2896301"/>
                  <a:pt x="3008071" y="2897254"/>
                </a:cubicBezTo>
                <a:cubicBezTo>
                  <a:pt x="3012833" y="2900111"/>
                  <a:pt x="3008071" y="2902016"/>
                  <a:pt x="3008071" y="2904873"/>
                </a:cubicBezTo>
                <a:cubicBezTo>
                  <a:pt x="3004261" y="2923923"/>
                  <a:pt x="2989973" y="2937259"/>
                  <a:pt x="2983306" y="2955356"/>
                </a:cubicBezTo>
                <a:cubicBezTo>
                  <a:pt x="2968066" y="2998219"/>
                  <a:pt x="2980448" y="3016316"/>
                  <a:pt x="3028073" y="3011554"/>
                </a:cubicBezTo>
                <a:cubicBezTo>
                  <a:pt x="3063316" y="3007744"/>
                  <a:pt x="3098558" y="3000123"/>
                  <a:pt x="3128086" y="2978216"/>
                </a:cubicBezTo>
                <a:cubicBezTo>
                  <a:pt x="3151898" y="2961071"/>
                  <a:pt x="3173806" y="2971548"/>
                  <a:pt x="3193808" y="2980121"/>
                </a:cubicBezTo>
                <a:cubicBezTo>
                  <a:pt x="3219526" y="2990598"/>
                  <a:pt x="3246196" y="2995361"/>
                  <a:pt x="3270961" y="3007744"/>
                </a:cubicBezTo>
                <a:cubicBezTo>
                  <a:pt x="3306203" y="3024888"/>
                  <a:pt x="3342398" y="3038223"/>
                  <a:pt x="3376689" y="3056321"/>
                </a:cubicBezTo>
                <a:cubicBezTo>
                  <a:pt x="3412883" y="3075371"/>
                  <a:pt x="3449078" y="3092516"/>
                  <a:pt x="3485273" y="3113471"/>
                </a:cubicBezTo>
                <a:cubicBezTo>
                  <a:pt x="3516706" y="3131569"/>
                  <a:pt x="3550043" y="3146809"/>
                  <a:pt x="3582428" y="3163954"/>
                </a:cubicBezTo>
                <a:cubicBezTo>
                  <a:pt x="3609098" y="3177288"/>
                  <a:pt x="3636721" y="3190623"/>
                  <a:pt x="3664343" y="3202054"/>
                </a:cubicBezTo>
                <a:cubicBezTo>
                  <a:pt x="3612908" y="3203006"/>
                  <a:pt x="3565283" y="3199196"/>
                  <a:pt x="3518611" y="3183956"/>
                </a:cubicBezTo>
                <a:close/>
                <a:moveTo>
                  <a:pt x="4204411" y="1726631"/>
                </a:moveTo>
                <a:cubicBezTo>
                  <a:pt x="4168216" y="1727583"/>
                  <a:pt x="4113923" y="1687578"/>
                  <a:pt x="4080586" y="1702819"/>
                </a:cubicBezTo>
                <a:cubicBezTo>
                  <a:pt x="4051058" y="1716153"/>
                  <a:pt x="4027246" y="1710438"/>
                  <a:pt x="4007243" y="1685674"/>
                </a:cubicBezTo>
                <a:cubicBezTo>
                  <a:pt x="3994861" y="1671386"/>
                  <a:pt x="3838651" y="1478028"/>
                  <a:pt x="3818648" y="1459931"/>
                </a:cubicBezTo>
                <a:cubicBezTo>
                  <a:pt x="3776739" y="1423736"/>
                  <a:pt x="3740543" y="1381826"/>
                  <a:pt x="3704348" y="1339916"/>
                </a:cubicBezTo>
                <a:cubicBezTo>
                  <a:pt x="3661486" y="1290386"/>
                  <a:pt x="3620528" y="1239903"/>
                  <a:pt x="3567189" y="1201803"/>
                </a:cubicBezTo>
                <a:cubicBezTo>
                  <a:pt x="3545281" y="1186563"/>
                  <a:pt x="3481464" y="1143701"/>
                  <a:pt x="3473843" y="1135128"/>
                </a:cubicBezTo>
                <a:cubicBezTo>
                  <a:pt x="3430028" y="1078931"/>
                  <a:pt x="3388118" y="1021781"/>
                  <a:pt x="3340493" y="968441"/>
                </a:cubicBezTo>
                <a:cubicBezTo>
                  <a:pt x="3326206" y="953201"/>
                  <a:pt x="3310966" y="937961"/>
                  <a:pt x="3295726" y="923673"/>
                </a:cubicBezTo>
                <a:cubicBezTo>
                  <a:pt x="3283343" y="912243"/>
                  <a:pt x="3219526" y="763653"/>
                  <a:pt x="3204286" y="761748"/>
                </a:cubicBezTo>
                <a:cubicBezTo>
                  <a:pt x="3154756" y="755081"/>
                  <a:pt x="3114751" y="731268"/>
                  <a:pt x="3080461" y="696026"/>
                </a:cubicBezTo>
                <a:cubicBezTo>
                  <a:pt x="3037598" y="653163"/>
                  <a:pt x="3006166" y="601728"/>
                  <a:pt x="2963303" y="558866"/>
                </a:cubicBezTo>
                <a:cubicBezTo>
                  <a:pt x="2957589" y="553151"/>
                  <a:pt x="2943301" y="548388"/>
                  <a:pt x="2947111" y="539816"/>
                </a:cubicBezTo>
                <a:cubicBezTo>
                  <a:pt x="2951873" y="528386"/>
                  <a:pt x="2965208" y="529338"/>
                  <a:pt x="2976639" y="530291"/>
                </a:cubicBezTo>
                <a:cubicBezTo>
                  <a:pt x="2979496" y="530291"/>
                  <a:pt x="2982353" y="530291"/>
                  <a:pt x="2989973" y="530291"/>
                </a:cubicBezTo>
                <a:cubicBezTo>
                  <a:pt x="2997593" y="530291"/>
                  <a:pt x="3011881" y="528386"/>
                  <a:pt x="3022358" y="538863"/>
                </a:cubicBezTo>
                <a:cubicBezTo>
                  <a:pt x="3038551" y="552198"/>
                  <a:pt x="3053791" y="547436"/>
                  <a:pt x="3069031" y="537911"/>
                </a:cubicBezTo>
                <a:cubicBezTo>
                  <a:pt x="3107131" y="516003"/>
                  <a:pt x="3149993" y="509336"/>
                  <a:pt x="3191903" y="498858"/>
                </a:cubicBezTo>
                <a:cubicBezTo>
                  <a:pt x="3245243" y="486476"/>
                  <a:pt x="3296678" y="496953"/>
                  <a:pt x="3347161" y="503621"/>
                </a:cubicBezTo>
                <a:cubicBezTo>
                  <a:pt x="3436696" y="515051"/>
                  <a:pt x="3525278" y="521718"/>
                  <a:pt x="3614814" y="521718"/>
                </a:cubicBezTo>
                <a:cubicBezTo>
                  <a:pt x="3621481" y="521718"/>
                  <a:pt x="3628148" y="522671"/>
                  <a:pt x="3631958" y="530291"/>
                </a:cubicBezTo>
                <a:cubicBezTo>
                  <a:pt x="3667201" y="589346"/>
                  <a:pt x="3712921" y="639828"/>
                  <a:pt x="3762451" y="686501"/>
                </a:cubicBezTo>
                <a:cubicBezTo>
                  <a:pt x="3780548" y="703646"/>
                  <a:pt x="3798646" y="722696"/>
                  <a:pt x="3815791" y="741746"/>
                </a:cubicBezTo>
                <a:cubicBezTo>
                  <a:pt x="3822458" y="749366"/>
                  <a:pt x="3831031" y="754128"/>
                  <a:pt x="3838651" y="760796"/>
                </a:cubicBezTo>
                <a:cubicBezTo>
                  <a:pt x="3859606" y="778893"/>
                  <a:pt x="3860558" y="800801"/>
                  <a:pt x="3863416" y="825566"/>
                </a:cubicBezTo>
                <a:cubicBezTo>
                  <a:pt x="3870083" y="877001"/>
                  <a:pt x="3891991" y="921768"/>
                  <a:pt x="3927233" y="961773"/>
                </a:cubicBezTo>
                <a:cubicBezTo>
                  <a:pt x="3961523" y="1000826"/>
                  <a:pt x="3999623" y="1035116"/>
                  <a:pt x="4031056" y="1077026"/>
                </a:cubicBezTo>
                <a:cubicBezTo>
                  <a:pt x="4049153" y="1101791"/>
                  <a:pt x="4066298" y="1128461"/>
                  <a:pt x="4074871" y="1159893"/>
                </a:cubicBezTo>
                <a:cubicBezTo>
                  <a:pt x="4083443" y="1193231"/>
                  <a:pt x="4105351" y="1219901"/>
                  <a:pt x="4126306" y="1245619"/>
                </a:cubicBezTo>
                <a:cubicBezTo>
                  <a:pt x="4168216" y="1296101"/>
                  <a:pt x="4210126" y="1347536"/>
                  <a:pt x="4242511" y="1404686"/>
                </a:cubicBezTo>
                <a:cubicBezTo>
                  <a:pt x="4275849" y="1462788"/>
                  <a:pt x="4329189" y="1571374"/>
                  <a:pt x="4336809" y="1640906"/>
                </a:cubicBezTo>
                <a:cubicBezTo>
                  <a:pt x="4338714" y="1659956"/>
                  <a:pt x="4340618" y="1679958"/>
                  <a:pt x="4344428" y="1699961"/>
                </a:cubicBezTo>
                <a:cubicBezTo>
                  <a:pt x="4350143" y="1715201"/>
                  <a:pt x="4247274" y="1726631"/>
                  <a:pt x="4204411" y="1726631"/>
                </a:cubicBezTo>
                <a:close/>
                <a:moveTo>
                  <a:pt x="4774006" y="1560896"/>
                </a:moveTo>
                <a:cubicBezTo>
                  <a:pt x="4768291" y="1594233"/>
                  <a:pt x="4755909" y="1626619"/>
                  <a:pt x="4745431" y="1658051"/>
                </a:cubicBezTo>
                <a:cubicBezTo>
                  <a:pt x="4741621" y="1668528"/>
                  <a:pt x="4734001" y="1677101"/>
                  <a:pt x="4727334" y="1686626"/>
                </a:cubicBezTo>
                <a:cubicBezTo>
                  <a:pt x="4716856" y="1678053"/>
                  <a:pt x="4700664" y="1677101"/>
                  <a:pt x="4692091" y="1664719"/>
                </a:cubicBezTo>
                <a:cubicBezTo>
                  <a:pt x="4662564" y="1620903"/>
                  <a:pt x="4636846" y="1576136"/>
                  <a:pt x="4618749" y="1525653"/>
                </a:cubicBezTo>
                <a:cubicBezTo>
                  <a:pt x="4601603" y="1478028"/>
                  <a:pt x="4584459" y="1429451"/>
                  <a:pt x="4561599" y="1383731"/>
                </a:cubicBezTo>
                <a:cubicBezTo>
                  <a:pt x="4543501" y="1347536"/>
                  <a:pt x="4488256" y="1273241"/>
                  <a:pt x="4469206" y="1237046"/>
                </a:cubicBezTo>
                <a:cubicBezTo>
                  <a:pt x="4438726" y="1179896"/>
                  <a:pt x="4407293" y="1122746"/>
                  <a:pt x="4372051" y="1068453"/>
                </a:cubicBezTo>
                <a:cubicBezTo>
                  <a:pt x="4344428" y="1025591"/>
                  <a:pt x="4315853" y="982728"/>
                  <a:pt x="4287278" y="940818"/>
                </a:cubicBezTo>
                <a:cubicBezTo>
                  <a:pt x="4249178" y="884621"/>
                  <a:pt x="4208221" y="831281"/>
                  <a:pt x="4169168" y="775083"/>
                </a:cubicBezTo>
                <a:cubicBezTo>
                  <a:pt x="4148214" y="745556"/>
                  <a:pt x="4127258" y="715076"/>
                  <a:pt x="4102493" y="688406"/>
                </a:cubicBezTo>
                <a:cubicBezTo>
                  <a:pt x="4092016" y="676976"/>
                  <a:pt x="4072966" y="673166"/>
                  <a:pt x="4058678" y="665546"/>
                </a:cubicBezTo>
                <a:cubicBezTo>
                  <a:pt x="4047248" y="658878"/>
                  <a:pt x="4040581" y="652211"/>
                  <a:pt x="4040581" y="638876"/>
                </a:cubicBezTo>
                <a:cubicBezTo>
                  <a:pt x="4040581" y="620778"/>
                  <a:pt x="4032008" y="605538"/>
                  <a:pt x="4024389" y="590298"/>
                </a:cubicBezTo>
                <a:cubicBezTo>
                  <a:pt x="4012958" y="569343"/>
                  <a:pt x="4001528" y="548388"/>
                  <a:pt x="3987241" y="528386"/>
                </a:cubicBezTo>
                <a:cubicBezTo>
                  <a:pt x="3980573" y="518861"/>
                  <a:pt x="3981526" y="511241"/>
                  <a:pt x="3983431" y="499811"/>
                </a:cubicBezTo>
                <a:cubicBezTo>
                  <a:pt x="4003433" y="520766"/>
                  <a:pt x="4020578" y="500763"/>
                  <a:pt x="4036771" y="496953"/>
                </a:cubicBezTo>
                <a:cubicBezTo>
                  <a:pt x="4075823" y="488381"/>
                  <a:pt x="4112018" y="476951"/>
                  <a:pt x="4152976" y="490286"/>
                </a:cubicBezTo>
                <a:cubicBezTo>
                  <a:pt x="4190123" y="502668"/>
                  <a:pt x="4221556" y="520766"/>
                  <a:pt x="4252989" y="544578"/>
                </a:cubicBezTo>
                <a:cubicBezTo>
                  <a:pt x="4308234" y="585536"/>
                  <a:pt x="4355859" y="636971"/>
                  <a:pt x="4412056" y="676976"/>
                </a:cubicBezTo>
                <a:cubicBezTo>
                  <a:pt x="4442536" y="698883"/>
                  <a:pt x="4474921" y="719838"/>
                  <a:pt x="4512068" y="731268"/>
                </a:cubicBezTo>
                <a:cubicBezTo>
                  <a:pt x="4536834" y="738888"/>
                  <a:pt x="4560646" y="746508"/>
                  <a:pt x="4586364" y="752223"/>
                </a:cubicBezTo>
                <a:cubicBezTo>
                  <a:pt x="4617796" y="757938"/>
                  <a:pt x="4643514" y="776988"/>
                  <a:pt x="4670184" y="793181"/>
                </a:cubicBezTo>
                <a:cubicBezTo>
                  <a:pt x="4673041" y="795086"/>
                  <a:pt x="4677803" y="799848"/>
                  <a:pt x="4677803" y="806516"/>
                </a:cubicBezTo>
                <a:cubicBezTo>
                  <a:pt x="4681614" y="839853"/>
                  <a:pt x="4685424" y="874143"/>
                  <a:pt x="4690186" y="907481"/>
                </a:cubicBezTo>
                <a:cubicBezTo>
                  <a:pt x="4696853" y="947486"/>
                  <a:pt x="4703521" y="988443"/>
                  <a:pt x="4713999" y="1028448"/>
                </a:cubicBezTo>
                <a:cubicBezTo>
                  <a:pt x="4715903" y="1034163"/>
                  <a:pt x="4714951" y="1039878"/>
                  <a:pt x="4715903" y="1044641"/>
                </a:cubicBezTo>
                <a:cubicBezTo>
                  <a:pt x="4719714" y="1087503"/>
                  <a:pt x="4763528" y="1167513"/>
                  <a:pt x="4773053" y="1209424"/>
                </a:cubicBezTo>
                <a:cubicBezTo>
                  <a:pt x="4777816" y="1231331"/>
                  <a:pt x="4778768" y="1254191"/>
                  <a:pt x="4781626" y="1277051"/>
                </a:cubicBezTo>
                <a:cubicBezTo>
                  <a:pt x="4786389" y="1318008"/>
                  <a:pt x="4788293" y="1358966"/>
                  <a:pt x="4790199" y="1399924"/>
                </a:cubicBezTo>
                <a:cubicBezTo>
                  <a:pt x="4792103" y="1453263"/>
                  <a:pt x="4782578" y="1507556"/>
                  <a:pt x="4774006" y="156089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249" y="9474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Amazon-</a:t>
            </a:r>
            <a:r>
              <a:rPr lang="mn-MN" dirty="0" smtClean="0"/>
              <a:t>Гурил зуурагч машин</a:t>
            </a:r>
            <a:endParaRPr lang="en-US" dirty="0"/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750650" y="5525875"/>
            <a:ext cx="75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Мөн гадагш цацруулахгүйгээр таглах боломжтой</a:t>
            </a:r>
            <a:r>
              <a:rPr lang="mn-MN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Хүнсний зориулалттай зэвэрдэггүй ган материалтай.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Мөн мах машиндах шүүс шахах зэргээр ашиглах боломжтой.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750651" y="2701532"/>
            <a:ext cx="75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Сүүлийн үеийн загвар бөгөөд дуу чимээ багатай.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0" y="79837"/>
            <a:ext cx="126638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г</a:t>
            </a:r>
            <a:r>
              <a:rPr kumimoji="0" lang="mn-M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mn-M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66887" y="1811997"/>
            <a:ext cx="609600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n-MN" altLang="en-US" sz="1400" dirty="0">
                <a:solidFill>
                  <a:srgbClr val="202124"/>
                </a:solidFill>
                <a:latin typeface="Google Sans"/>
              </a:rPr>
              <a:t>Хэт халалт, </a:t>
            </a:r>
            <a:r>
              <a:rPr lang="mn-MN" altLang="en-US" sz="1400" dirty="0" smtClean="0">
                <a:solidFill>
                  <a:srgbClr val="202124"/>
                </a:solidFill>
                <a:latin typeface="Google Sans"/>
              </a:rPr>
              <a:t>аюултай байдал үүссэн нөхцөлд  </a:t>
            </a:r>
            <a:r>
              <a:rPr lang="mn-MN" altLang="en-US" sz="1400" dirty="0">
                <a:solidFill>
                  <a:srgbClr val="202124"/>
                </a:solidFill>
                <a:latin typeface="Google Sans"/>
              </a:rPr>
              <a:t>суурилуулсан чип мэдрэгчийн </a:t>
            </a:r>
            <a:r>
              <a:rPr lang="mn-MN" altLang="en-US" sz="1400" dirty="0" smtClean="0">
                <a:solidFill>
                  <a:srgbClr val="202124"/>
                </a:solidFill>
                <a:latin typeface="Google Sans"/>
              </a:rPr>
              <a:t>тусламжтайгаар температур автоматаар унтардаг.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E07EF-2F4A-40C5-98FE-E8C15493A7D7}"/>
              </a:ext>
            </a:extLst>
          </p:cNvPr>
          <p:cNvSpPr/>
          <p:nvPr/>
        </p:nvSpPr>
        <p:spPr>
          <a:xfrm>
            <a:off x="5555730" y="679269"/>
            <a:ext cx="1306286" cy="549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E09CDD6-B7AA-4CE1-9639-6A79ABDBD9A0}"/>
              </a:ext>
            </a:extLst>
          </p:cNvPr>
          <p:cNvSpPr/>
          <p:nvPr/>
        </p:nvSpPr>
        <p:spPr>
          <a:xfrm>
            <a:off x="5488186" y="609602"/>
            <a:ext cx="1443499" cy="5638797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BDC231-9CF9-490D-94C0-DF92563CBB79}"/>
              </a:ext>
            </a:extLst>
          </p:cNvPr>
          <p:cNvGrpSpPr/>
          <p:nvPr/>
        </p:nvGrpSpPr>
        <p:grpSpPr>
          <a:xfrm>
            <a:off x="5555731" y="1192756"/>
            <a:ext cx="1320026" cy="986571"/>
            <a:chOff x="5399315" y="1192756"/>
            <a:chExt cx="1320026" cy="9865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030DA8-7A4A-4480-A473-39A28DD8996A}"/>
                </a:ext>
              </a:extLst>
            </p:cNvPr>
            <p:cNvGrpSpPr/>
            <p:nvPr userDrawn="1"/>
          </p:nvGrpSpPr>
          <p:grpSpPr>
            <a:xfrm>
              <a:off x="5815043" y="1192756"/>
              <a:ext cx="488568" cy="585942"/>
              <a:chOff x="6761163" y="2984500"/>
              <a:chExt cx="915988" cy="1098550"/>
            </a:xfrm>
            <a:noFill/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4F3FB4EC-E081-473F-9DE9-67587E38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6913" y="2984500"/>
                <a:ext cx="361950" cy="239713"/>
              </a:xfrm>
              <a:custGeom>
                <a:avLst/>
                <a:gdLst>
                  <a:gd name="T0" fmla="*/ 434 w 741"/>
                  <a:gd name="T1" fmla="*/ 127 h 492"/>
                  <a:gd name="T2" fmla="*/ 434 w 741"/>
                  <a:gd name="T3" fmla="*/ 74 h 492"/>
                  <a:gd name="T4" fmla="*/ 462 w 741"/>
                  <a:gd name="T5" fmla="*/ 38 h 492"/>
                  <a:gd name="T6" fmla="*/ 424 w 741"/>
                  <a:gd name="T7" fmla="*/ 0 h 492"/>
                  <a:gd name="T8" fmla="*/ 317 w 741"/>
                  <a:gd name="T9" fmla="*/ 0 h 492"/>
                  <a:gd name="T10" fmla="*/ 279 w 741"/>
                  <a:gd name="T11" fmla="*/ 38 h 492"/>
                  <a:gd name="T12" fmla="*/ 307 w 741"/>
                  <a:gd name="T13" fmla="*/ 74 h 492"/>
                  <a:gd name="T14" fmla="*/ 307 w 741"/>
                  <a:gd name="T15" fmla="*/ 127 h 492"/>
                  <a:gd name="T16" fmla="*/ 0 w 741"/>
                  <a:gd name="T17" fmla="*/ 492 h 492"/>
                  <a:gd name="T18" fmla="*/ 741 w 741"/>
                  <a:gd name="T19" fmla="*/ 492 h 492"/>
                  <a:gd name="T20" fmla="*/ 434 w 741"/>
                  <a:gd name="T21" fmla="*/ 127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1" h="492">
                    <a:moveTo>
                      <a:pt x="434" y="127"/>
                    </a:moveTo>
                    <a:lnTo>
                      <a:pt x="434" y="74"/>
                    </a:lnTo>
                    <a:cubicBezTo>
                      <a:pt x="450" y="70"/>
                      <a:pt x="462" y="55"/>
                      <a:pt x="462" y="38"/>
                    </a:cubicBezTo>
                    <a:cubicBezTo>
                      <a:pt x="462" y="17"/>
                      <a:pt x="445" y="0"/>
                      <a:pt x="424" y="0"/>
                    </a:cubicBezTo>
                    <a:lnTo>
                      <a:pt x="317" y="0"/>
                    </a:lnTo>
                    <a:cubicBezTo>
                      <a:pt x="296" y="0"/>
                      <a:pt x="279" y="17"/>
                      <a:pt x="279" y="38"/>
                    </a:cubicBezTo>
                    <a:cubicBezTo>
                      <a:pt x="279" y="55"/>
                      <a:pt x="291" y="70"/>
                      <a:pt x="307" y="74"/>
                    </a:cubicBezTo>
                    <a:lnTo>
                      <a:pt x="307" y="127"/>
                    </a:lnTo>
                    <a:cubicBezTo>
                      <a:pt x="133" y="157"/>
                      <a:pt x="0" y="309"/>
                      <a:pt x="0" y="492"/>
                    </a:cubicBezTo>
                    <a:lnTo>
                      <a:pt x="741" y="492"/>
                    </a:lnTo>
                    <a:cubicBezTo>
                      <a:pt x="741" y="309"/>
                      <a:pt x="608" y="157"/>
                      <a:pt x="434" y="127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B8384EC4-C388-43F6-ACE5-3F559A460C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61163" y="3238500"/>
                <a:ext cx="915988" cy="844550"/>
              </a:xfrm>
              <a:custGeom>
                <a:avLst/>
                <a:gdLst>
                  <a:gd name="T0" fmla="*/ 343 w 1880"/>
                  <a:gd name="T1" fmla="*/ 832 h 1735"/>
                  <a:gd name="T2" fmla="*/ 150 w 1880"/>
                  <a:gd name="T3" fmla="*/ 493 h 1735"/>
                  <a:gd name="T4" fmla="*/ 537 w 1880"/>
                  <a:gd name="T5" fmla="*/ 506 h 1735"/>
                  <a:gd name="T6" fmla="*/ 462 w 1880"/>
                  <a:gd name="T7" fmla="*/ 944 h 1735"/>
                  <a:gd name="T8" fmla="*/ 1862 w 1880"/>
                  <a:gd name="T9" fmla="*/ 248 h 1735"/>
                  <a:gd name="T10" fmla="*/ 1765 w 1880"/>
                  <a:gd name="T11" fmla="*/ 238 h 1735"/>
                  <a:gd name="T12" fmla="*/ 1733 w 1880"/>
                  <a:gd name="T13" fmla="*/ 262 h 1735"/>
                  <a:gd name="T14" fmla="*/ 1694 w 1880"/>
                  <a:gd name="T15" fmla="*/ 294 h 1735"/>
                  <a:gd name="T16" fmla="*/ 1551 w 1880"/>
                  <a:gd name="T17" fmla="*/ 397 h 1735"/>
                  <a:gd name="T18" fmla="*/ 1396 w 1880"/>
                  <a:gd name="T19" fmla="*/ 573 h 1735"/>
                  <a:gd name="T20" fmla="*/ 1387 w 1880"/>
                  <a:gd name="T21" fmla="*/ 584 h 1735"/>
                  <a:gd name="T22" fmla="*/ 1334 w 1880"/>
                  <a:gd name="T23" fmla="*/ 108 h 1735"/>
                  <a:gd name="T24" fmla="*/ 1334 w 1880"/>
                  <a:gd name="T25" fmla="*/ 0 h 1735"/>
                  <a:gd name="T26" fmla="*/ 522 w 1880"/>
                  <a:gd name="T27" fmla="*/ 54 h 1735"/>
                  <a:gd name="T28" fmla="*/ 588 w 1880"/>
                  <a:gd name="T29" fmla="*/ 108 h 1735"/>
                  <a:gd name="T30" fmla="*/ 595 w 1880"/>
                  <a:gd name="T31" fmla="*/ 134 h 1735"/>
                  <a:gd name="T32" fmla="*/ 594 w 1880"/>
                  <a:gd name="T33" fmla="*/ 322 h 1735"/>
                  <a:gd name="T34" fmla="*/ 294 w 1880"/>
                  <a:gd name="T35" fmla="*/ 243 h 1735"/>
                  <a:gd name="T36" fmla="*/ 16 w 1880"/>
                  <a:gd name="T37" fmla="*/ 492 h 1735"/>
                  <a:gd name="T38" fmla="*/ 308 w 1880"/>
                  <a:gd name="T39" fmla="*/ 960 h 1735"/>
                  <a:gd name="T40" fmla="*/ 298 w 1880"/>
                  <a:gd name="T41" fmla="*/ 1179 h 1735"/>
                  <a:gd name="T42" fmla="*/ 416 w 1880"/>
                  <a:gd name="T43" fmla="*/ 1226 h 1735"/>
                  <a:gd name="T44" fmla="*/ 423 w 1880"/>
                  <a:gd name="T45" fmla="*/ 1385 h 1735"/>
                  <a:gd name="T46" fmla="*/ 518 w 1880"/>
                  <a:gd name="T47" fmla="*/ 1606 h 1735"/>
                  <a:gd name="T48" fmla="*/ 496 w 1880"/>
                  <a:gd name="T49" fmla="*/ 1637 h 1735"/>
                  <a:gd name="T50" fmla="*/ 430 w 1880"/>
                  <a:gd name="T51" fmla="*/ 1735 h 1735"/>
                  <a:gd name="T52" fmla="*/ 470 w 1880"/>
                  <a:gd name="T53" fmla="*/ 1735 h 1735"/>
                  <a:gd name="T54" fmla="*/ 597 w 1880"/>
                  <a:gd name="T55" fmla="*/ 1735 h 1735"/>
                  <a:gd name="T56" fmla="*/ 619 w 1880"/>
                  <a:gd name="T57" fmla="*/ 1735 h 1735"/>
                  <a:gd name="T58" fmla="*/ 635 w 1880"/>
                  <a:gd name="T59" fmla="*/ 1735 h 1735"/>
                  <a:gd name="T60" fmla="*/ 1444 w 1880"/>
                  <a:gd name="T61" fmla="*/ 1735 h 1735"/>
                  <a:gd name="T62" fmla="*/ 1517 w 1880"/>
                  <a:gd name="T63" fmla="*/ 1704 h 1735"/>
                  <a:gd name="T64" fmla="*/ 1404 w 1880"/>
                  <a:gd name="T65" fmla="*/ 1637 h 1735"/>
                  <a:gd name="T66" fmla="*/ 1549 w 1880"/>
                  <a:gd name="T67" fmla="*/ 1063 h 1735"/>
                  <a:gd name="T68" fmla="*/ 1551 w 1880"/>
                  <a:gd name="T69" fmla="*/ 1011 h 1735"/>
                  <a:gd name="T70" fmla="*/ 1700 w 1880"/>
                  <a:gd name="T71" fmla="*/ 765 h 1735"/>
                  <a:gd name="T72" fmla="*/ 1699 w 1880"/>
                  <a:gd name="T73" fmla="*/ 716 h 1735"/>
                  <a:gd name="T74" fmla="*/ 1686 w 1880"/>
                  <a:gd name="T75" fmla="*/ 604 h 1735"/>
                  <a:gd name="T76" fmla="*/ 1683 w 1880"/>
                  <a:gd name="T77" fmla="*/ 559 h 1735"/>
                  <a:gd name="T78" fmla="*/ 1744 w 1880"/>
                  <a:gd name="T79" fmla="*/ 369 h 1735"/>
                  <a:gd name="T80" fmla="*/ 1762 w 1880"/>
                  <a:gd name="T81" fmla="*/ 345 h 1735"/>
                  <a:gd name="T82" fmla="*/ 1797 w 1880"/>
                  <a:gd name="T83" fmla="*/ 309 h 1735"/>
                  <a:gd name="T84" fmla="*/ 1872 w 1880"/>
                  <a:gd name="T85" fmla="*/ 255 h 1735"/>
                  <a:gd name="T86" fmla="*/ 1871 w 1880"/>
                  <a:gd name="T87" fmla="*/ 249 h 1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80" h="1735">
                    <a:moveTo>
                      <a:pt x="462" y="944"/>
                    </a:moveTo>
                    <a:cubicBezTo>
                      <a:pt x="425" y="904"/>
                      <a:pt x="383" y="868"/>
                      <a:pt x="343" y="832"/>
                    </a:cubicBezTo>
                    <a:cubicBezTo>
                      <a:pt x="271" y="769"/>
                      <a:pt x="181" y="706"/>
                      <a:pt x="148" y="612"/>
                    </a:cubicBezTo>
                    <a:cubicBezTo>
                      <a:pt x="134" y="574"/>
                      <a:pt x="135" y="531"/>
                      <a:pt x="150" y="493"/>
                    </a:cubicBezTo>
                    <a:cubicBezTo>
                      <a:pt x="178" y="416"/>
                      <a:pt x="261" y="365"/>
                      <a:pt x="343" y="373"/>
                    </a:cubicBezTo>
                    <a:cubicBezTo>
                      <a:pt x="424" y="381"/>
                      <a:pt x="494" y="438"/>
                      <a:pt x="537" y="506"/>
                    </a:cubicBezTo>
                    <a:cubicBezTo>
                      <a:pt x="545" y="520"/>
                      <a:pt x="552" y="532"/>
                      <a:pt x="557" y="542"/>
                    </a:cubicBezTo>
                    <a:cubicBezTo>
                      <a:pt x="532" y="678"/>
                      <a:pt x="502" y="813"/>
                      <a:pt x="462" y="944"/>
                    </a:cubicBezTo>
                    <a:close/>
                    <a:moveTo>
                      <a:pt x="1871" y="249"/>
                    </a:moveTo>
                    <a:cubicBezTo>
                      <a:pt x="1868" y="248"/>
                      <a:pt x="1865" y="248"/>
                      <a:pt x="1862" y="248"/>
                    </a:cubicBezTo>
                    <a:cubicBezTo>
                      <a:pt x="1836" y="247"/>
                      <a:pt x="1809" y="244"/>
                      <a:pt x="1780" y="240"/>
                    </a:cubicBezTo>
                    <a:cubicBezTo>
                      <a:pt x="1775" y="240"/>
                      <a:pt x="1770" y="239"/>
                      <a:pt x="1765" y="238"/>
                    </a:cubicBezTo>
                    <a:cubicBezTo>
                      <a:pt x="1764" y="239"/>
                      <a:pt x="1764" y="239"/>
                      <a:pt x="1763" y="239"/>
                    </a:cubicBezTo>
                    <a:cubicBezTo>
                      <a:pt x="1753" y="246"/>
                      <a:pt x="1743" y="254"/>
                      <a:pt x="1733" y="262"/>
                    </a:cubicBezTo>
                    <a:cubicBezTo>
                      <a:pt x="1731" y="263"/>
                      <a:pt x="1728" y="265"/>
                      <a:pt x="1725" y="266"/>
                    </a:cubicBezTo>
                    <a:cubicBezTo>
                      <a:pt x="1714" y="277"/>
                      <a:pt x="1699" y="282"/>
                      <a:pt x="1694" y="294"/>
                    </a:cubicBezTo>
                    <a:cubicBezTo>
                      <a:pt x="1691" y="296"/>
                      <a:pt x="1688" y="299"/>
                      <a:pt x="1685" y="301"/>
                    </a:cubicBezTo>
                    <a:cubicBezTo>
                      <a:pt x="1641" y="334"/>
                      <a:pt x="1592" y="360"/>
                      <a:pt x="1551" y="397"/>
                    </a:cubicBezTo>
                    <a:cubicBezTo>
                      <a:pt x="1548" y="400"/>
                      <a:pt x="1545" y="402"/>
                      <a:pt x="1542" y="405"/>
                    </a:cubicBezTo>
                    <a:cubicBezTo>
                      <a:pt x="1485" y="455"/>
                      <a:pt x="1433" y="511"/>
                      <a:pt x="1396" y="573"/>
                    </a:cubicBezTo>
                    <a:cubicBezTo>
                      <a:pt x="1394" y="575"/>
                      <a:pt x="1393" y="577"/>
                      <a:pt x="1391" y="579"/>
                    </a:cubicBezTo>
                    <a:cubicBezTo>
                      <a:pt x="1390" y="580"/>
                      <a:pt x="1388" y="582"/>
                      <a:pt x="1387" y="584"/>
                    </a:cubicBezTo>
                    <a:cubicBezTo>
                      <a:pt x="1275" y="439"/>
                      <a:pt x="1310" y="179"/>
                      <a:pt x="1322" y="108"/>
                    </a:cubicBezTo>
                    <a:lnTo>
                      <a:pt x="1334" y="108"/>
                    </a:lnTo>
                    <a:cubicBezTo>
                      <a:pt x="1363" y="108"/>
                      <a:pt x="1387" y="84"/>
                      <a:pt x="1387" y="54"/>
                    </a:cubicBezTo>
                    <a:cubicBezTo>
                      <a:pt x="1387" y="24"/>
                      <a:pt x="1363" y="0"/>
                      <a:pt x="1334" y="0"/>
                    </a:cubicBezTo>
                    <a:lnTo>
                      <a:pt x="576" y="0"/>
                    </a:lnTo>
                    <a:cubicBezTo>
                      <a:pt x="546" y="0"/>
                      <a:pt x="522" y="24"/>
                      <a:pt x="522" y="54"/>
                    </a:cubicBezTo>
                    <a:cubicBezTo>
                      <a:pt x="522" y="84"/>
                      <a:pt x="546" y="108"/>
                      <a:pt x="576" y="108"/>
                    </a:cubicBezTo>
                    <a:lnTo>
                      <a:pt x="588" y="108"/>
                    </a:lnTo>
                    <a:cubicBezTo>
                      <a:pt x="589" y="111"/>
                      <a:pt x="590" y="115"/>
                      <a:pt x="591" y="119"/>
                    </a:cubicBezTo>
                    <a:cubicBezTo>
                      <a:pt x="592" y="124"/>
                      <a:pt x="593" y="129"/>
                      <a:pt x="595" y="134"/>
                    </a:cubicBezTo>
                    <a:cubicBezTo>
                      <a:pt x="608" y="192"/>
                      <a:pt x="603" y="249"/>
                      <a:pt x="597" y="307"/>
                    </a:cubicBezTo>
                    <a:cubicBezTo>
                      <a:pt x="596" y="312"/>
                      <a:pt x="595" y="317"/>
                      <a:pt x="594" y="322"/>
                    </a:cubicBezTo>
                    <a:cubicBezTo>
                      <a:pt x="593" y="332"/>
                      <a:pt x="591" y="343"/>
                      <a:pt x="589" y="353"/>
                    </a:cubicBezTo>
                    <a:cubicBezTo>
                      <a:pt x="511" y="278"/>
                      <a:pt x="406" y="232"/>
                      <a:pt x="294" y="243"/>
                    </a:cubicBezTo>
                    <a:cubicBezTo>
                      <a:pt x="204" y="251"/>
                      <a:pt x="118" y="298"/>
                      <a:pt x="66" y="369"/>
                    </a:cubicBezTo>
                    <a:cubicBezTo>
                      <a:pt x="40" y="405"/>
                      <a:pt x="22" y="446"/>
                      <a:pt x="16" y="492"/>
                    </a:cubicBezTo>
                    <a:cubicBezTo>
                      <a:pt x="0" y="619"/>
                      <a:pt x="68" y="750"/>
                      <a:pt x="160" y="834"/>
                    </a:cubicBezTo>
                    <a:cubicBezTo>
                      <a:pt x="218" y="887"/>
                      <a:pt x="251" y="911"/>
                      <a:pt x="308" y="960"/>
                    </a:cubicBezTo>
                    <a:cubicBezTo>
                      <a:pt x="411" y="1049"/>
                      <a:pt x="393" y="1090"/>
                      <a:pt x="345" y="1094"/>
                    </a:cubicBezTo>
                    <a:cubicBezTo>
                      <a:pt x="309" y="1098"/>
                      <a:pt x="278" y="1128"/>
                      <a:pt x="298" y="1179"/>
                    </a:cubicBezTo>
                    <a:cubicBezTo>
                      <a:pt x="312" y="1214"/>
                      <a:pt x="353" y="1224"/>
                      <a:pt x="389" y="1228"/>
                    </a:cubicBezTo>
                    <a:cubicBezTo>
                      <a:pt x="398" y="1228"/>
                      <a:pt x="407" y="1228"/>
                      <a:pt x="416" y="1226"/>
                    </a:cubicBezTo>
                    <a:cubicBezTo>
                      <a:pt x="413" y="1271"/>
                      <a:pt x="413" y="1317"/>
                      <a:pt x="421" y="1364"/>
                    </a:cubicBezTo>
                    <a:cubicBezTo>
                      <a:pt x="422" y="1371"/>
                      <a:pt x="422" y="1378"/>
                      <a:pt x="423" y="1385"/>
                    </a:cubicBezTo>
                    <a:cubicBezTo>
                      <a:pt x="434" y="1466"/>
                      <a:pt x="469" y="1546"/>
                      <a:pt x="522" y="1610"/>
                    </a:cubicBezTo>
                    <a:lnTo>
                      <a:pt x="518" y="1606"/>
                    </a:lnTo>
                    <a:cubicBezTo>
                      <a:pt x="526" y="1616"/>
                      <a:pt x="533" y="1627"/>
                      <a:pt x="541" y="1637"/>
                    </a:cubicBezTo>
                    <a:lnTo>
                      <a:pt x="496" y="1637"/>
                    </a:lnTo>
                    <a:cubicBezTo>
                      <a:pt x="460" y="1637"/>
                      <a:pt x="430" y="1667"/>
                      <a:pt x="430" y="1704"/>
                    </a:cubicBezTo>
                    <a:lnTo>
                      <a:pt x="430" y="1735"/>
                    </a:lnTo>
                    <a:lnTo>
                      <a:pt x="452" y="1735"/>
                    </a:lnTo>
                    <a:lnTo>
                      <a:pt x="470" y="1735"/>
                    </a:lnTo>
                    <a:lnTo>
                      <a:pt x="574" y="1735"/>
                    </a:lnTo>
                    <a:cubicBezTo>
                      <a:pt x="582" y="1735"/>
                      <a:pt x="589" y="1735"/>
                      <a:pt x="597" y="1735"/>
                    </a:cubicBezTo>
                    <a:cubicBezTo>
                      <a:pt x="598" y="1735"/>
                      <a:pt x="599" y="1735"/>
                      <a:pt x="600" y="1735"/>
                    </a:cubicBezTo>
                    <a:lnTo>
                      <a:pt x="619" y="1735"/>
                    </a:lnTo>
                    <a:cubicBezTo>
                      <a:pt x="620" y="1735"/>
                      <a:pt x="621" y="1735"/>
                      <a:pt x="622" y="1735"/>
                    </a:cubicBezTo>
                    <a:cubicBezTo>
                      <a:pt x="626" y="1735"/>
                      <a:pt x="631" y="1735"/>
                      <a:pt x="635" y="1735"/>
                    </a:cubicBezTo>
                    <a:lnTo>
                      <a:pt x="690" y="1735"/>
                    </a:lnTo>
                    <a:lnTo>
                      <a:pt x="1444" y="1735"/>
                    </a:lnTo>
                    <a:lnTo>
                      <a:pt x="1517" y="1735"/>
                    </a:lnTo>
                    <a:lnTo>
                      <a:pt x="1517" y="1704"/>
                    </a:lnTo>
                    <a:cubicBezTo>
                      <a:pt x="1517" y="1667"/>
                      <a:pt x="1487" y="1637"/>
                      <a:pt x="1450" y="1637"/>
                    </a:cubicBezTo>
                    <a:lnTo>
                      <a:pt x="1404" y="1637"/>
                    </a:lnTo>
                    <a:cubicBezTo>
                      <a:pt x="1461" y="1537"/>
                      <a:pt x="1516" y="1441"/>
                      <a:pt x="1539" y="1325"/>
                    </a:cubicBezTo>
                    <a:cubicBezTo>
                      <a:pt x="1556" y="1239"/>
                      <a:pt x="1558" y="1150"/>
                      <a:pt x="1549" y="1063"/>
                    </a:cubicBezTo>
                    <a:cubicBezTo>
                      <a:pt x="1548" y="1056"/>
                      <a:pt x="1547" y="1049"/>
                      <a:pt x="1547" y="1043"/>
                    </a:cubicBezTo>
                    <a:cubicBezTo>
                      <a:pt x="1557" y="1032"/>
                      <a:pt x="1538" y="1022"/>
                      <a:pt x="1551" y="1011"/>
                    </a:cubicBezTo>
                    <a:cubicBezTo>
                      <a:pt x="1559" y="1010"/>
                      <a:pt x="1566" y="1009"/>
                      <a:pt x="1573" y="1007"/>
                    </a:cubicBezTo>
                    <a:cubicBezTo>
                      <a:pt x="1679" y="979"/>
                      <a:pt x="1700" y="872"/>
                      <a:pt x="1700" y="765"/>
                    </a:cubicBezTo>
                    <a:cubicBezTo>
                      <a:pt x="1700" y="763"/>
                      <a:pt x="1700" y="761"/>
                      <a:pt x="1700" y="759"/>
                    </a:cubicBezTo>
                    <a:cubicBezTo>
                      <a:pt x="1699" y="747"/>
                      <a:pt x="1699" y="733"/>
                      <a:pt x="1699" y="716"/>
                    </a:cubicBezTo>
                    <a:cubicBezTo>
                      <a:pt x="1699" y="714"/>
                      <a:pt x="1699" y="712"/>
                      <a:pt x="1699" y="710"/>
                    </a:cubicBezTo>
                    <a:cubicBezTo>
                      <a:pt x="1695" y="676"/>
                      <a:pt x="1690" y="638"/>
                      <a:pt x="1686" y="604"/>
                    </a:cubicBezTo>
                    <a:cubicBezTo>
                      <a:pt x="1685" y="601"/>
                      <a:pt x="1685" y="598"/>
                      <a:pt x="1685" y="595"/>
                    </a:cubicBezTo>
                    <a:cubicBezTo>
                      <a:pt x="1683" y="583"/>
                      <a:pt x="1683" y="571"/>
                      <a:pt x="1683" y="559"/>
                    </a:cubicBezTo>
                    <a:cubicBezTo>
                      <a:pt x="1683" y="491"/>
                      <a:pt x="1703" y="428"/>
                      <a:pt x="1738" y="377"/>
                    </a:cubicBezTo>
                    <a:cubicBezTo>
                      <a:pt x="1740" y="374"/>
                      <a:pt x="1742" y="371"/>
                      <a:pt x="1744" y="369"/>
                    </a:cubicBezTo>
                    <a:cubicBezTo>
                      <a:pt x="1748" y="363"/>
                      <a:pt x="1751" y="357"/>
                      <a:pt x="1755" y="352"/>
                    </a:cubicBezTo>
                    <a:cubicBezTo>
                      <a:pt x="1757" y="349"/>
                      <a:pt x="1760" y="347"/>
                      <a:pt x="1762" y="345"/>
                    </a:cubicBezTo>
                    <a:cubicBezTo>
                      <a:pt x="1770" y="334"/>
                      <a:pt x="1780" y="325"/>
                      <a:pt x="1790" y="315"/>
                    </a:cubicBezTo>
                    <a:cubicBezTo>
                      <a:pt x="1792" y="313"/>
                      <a:pt x="1795" y="311"/>
                      <a:pt x="1797" y="309"/>
                    </a:cubicBezTo>
                    <a:cubicBezTo>
                      <a:pt x="1818" y="292"/>
                      <a:pt x="1841" y="277"/>
                      <a:pt x="1863" y="261"/>
                    </a:cubicBezTo>
                    <a:cubicBezTo>
                      <a:pt x="1866" y="259"/>
                      <a:pt x="1869" y="257"/>
                      <a:pt x="1872" y="255"/>
                    </a:cubicBezTo>
                    <a:cubicBezTo>
                      <a:pt x="1871" y="254"/>
                      <a:pt x="1877" y="253"/>
                      <a:pt x="1880" y="252"/>
                    </a:cubicBezTo>
                    <a:cubicBezTo>
                      <a:pt x="1880" y="244"/>
                      <a:pt x="1875" y="249"/>
                      <a:pt x="1871" y="249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803C87-9113-44E6-BD2D-3049881BDF9C}"/>
                </a:ext>
              </a:extLst>
            </p:cNvPr>
            <p:cNvSpPr txBox="1"/>
            <p:nvPr userDrawn="1"/>
          </p:nvSpPr>
          <p:spPr>
            <a:xfrm>
              <a:off x="5399315" y="1902328"/>
              <a:ext cx="1320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0385A4-8920-4DDF-8882-5BDA8BBE79D6}"/>
              </a:ext>
            </a:extLst>
          </p:cNvPr>
          <p:cNvGrpSpPr/>
          <p:nvPr/>
        </p:nvGrpSpPr>
        <p:grpSpPr>
          <a:xfrm>
            <a:off x="5937582" y="3049615"/>
            <a:ext cx="556323" cy="469987"/>
            <a:chOff x="1960454" y="5041163"/>
            <a:chExt cx="1743075" cy="1472566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10FC23-46EA-4AD8-B812-27BE96E4295F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6A36AC-9E9E-43C8-A2B7-EC12888A10C6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5BEF25-D6DB-488E-ACDC-063916F59CD4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222207-1A2B-41F3-8567-2761E530E2C2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DF0F0D-E6F4-4271-9AED-7C858DFEE9C7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599227-D661-4BD2-970A-2E2216AC2C3F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09F2634-4C83-426E-AD39-D40FD949B121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B6F0A6-3F12-4DD9-BC9C-84694E35CD54}"/>
              </a:ext>
            </a:extLst>
          </p:cNvPr>
          <p:cNvSpPr txBox="1"/>
          <p:nvPr/>
        </p:nvSpPr>
        <p:spPr>
          <a:xfrm>
            <a:off x="5555731" y="3644602"/>
            <a:ext cx="13200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5C2DE33-C0B9-48AB-A4FB-DDC61FD678C4}"/>
              </a:ext>
            </a:extLst>
          </p:cNvPr>
          <p:cNvSpPr/>
          <p:nvPr/>
        </p:nvSpPr>
        <p:spPr>
          <a:xfrm>
            <a:off x="6055554" y="4791889"/>
            <a:ext cx="320378" cy="463996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BD282-39D4-475C-9354-5ED48A75487B}"/>
              </a:ext>
            </a:extLst>
          </p:cNvPr>
          <p:cNvSpPr txBox="1"/>
          <p:nvPr/>
        </p:nvSpPr>
        <p:spPr>
          <a:xfrm>
            <a:off x="5555731" y="5388246"/>
            <a:ext cx="13200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064BF9-473E-4CFB-91C6-5A7C33DC22FC}"/>
              </a:ext>
            </a:extLst>
          </p:cNvPr>
          <p:cNvGrpSpPr/>
          <p:nvPr/>
        </p:nvGrpSpPr>
        <p:grpSpPr>
          <a:xfrm>
            <a:off x="7453420" y="1047457"/>
            <a:ext cx="4301439" cy="1238026"/>
            <a:chOff x="7343410" y="887353"/>
            <a:chExt cx="4334783" cy="123802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05B118-751C-41E0-87E4-57C82F7931AD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25%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4" name="Group 64">
              <a:extLst>
                <a:ext uri="{FF2B5EF4-FFF2-40B4-BE49-F238E27FC236}">
                  <a16:creationId xmlns:a16="http://schemas.microsoft.com/office/drawing/2014/main" id="{9AE7EB3F-A0FA-4724-A7B2-90DDF32B3C80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684028"/>
              <a:chOff x="910640" y="2975795"/>
              <a:chExt cx="1527408" cy="171086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498358-2AB1-4A7C-A860-44B32949FCF1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E2C995-E973-433F-A2BB-5996FC5D7973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15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687949-11E9-406B-94D1-596F0D70FC3B}"/>
              </a:ext>
            </a:extLst>
          </p:cNvPr>
          <p:cNvGrpSpPr/>
          <p:nvPr/>
        </p:nvGrpSpPr>
        <p:grpSpPr>
          <a:xfrm>
            <a:off x="7453420" y="2842165"/>
            <a:ext cx="4301439" cy="1238026"/>
            <a:chOff x="7343410" y="887353"/>
            <a:chExt cx="4334783" cy="12380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AD03A-C081-433B-BC30-3061E94B1BDC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28%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9" name="Group 64">
              <a:extLst>
                <a:ext uri="{FF2B5EF4-FFF2-40B4-BE49-F238E27FC236}">
                  <a16:creationId xmlns:a16="http://schemas.microsoft.com/office/drawing/2014/main" id="{A531832B-DACC-4824-842E-7C3DDD54372A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684028"/>
              <a:chOff x="910640" y="2975795"/>
              <a:chExt cx="1527408" cy="17108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6FB47C-29DA-4A83-9261-B9043EF9917F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8F38CF-747A-4124-B9D8-954B4654ECB2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15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72738B-CC62-4C68-A17F-8705883570C2}"/>
              </a:ext>
            </a:extLst>
          </p:cNvPr>
          <p:cNvGrpSpPr/>
          <p:nvPr/>
        </p:nvGrpSpPr>
        <p:grpSpPr>
          <a:xfrm>
            <a:off x="7453420" y="4636872"/>
            <a:ext cx="4301439" cy="1238026"/>
            <a:chOff x="7343410" y="887353"/>
            <a:chExt cx="4334783" cy="123802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E670E8-43AE-413E-B993-8FDBE540F1BB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36%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34" name="Group 64">
              <a:extLst>
                <a:ext uri="{FF2B5EF4-FFF2-40B4-BE49-F238E27FC236}">
                  <a16:creationId xmlns:a16="http://schemas.microsoft.com/office/drawing/2014/main" id="{6A5830EE-508B-4C69-B10F-F9D9AA072FAB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684028"/>
              <a:chOff x="910640" y="2975795"/>
              <a:chExt cx="1527408" cy="171086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A6EE07-90B7-4491-A9AE-786BC8442062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59CA14-13AE-4BAB-9099-AAD88AB44299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15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</p:grpSp>
      </p:grpSp>
      <p:sp>
        <p:nvSpPr>
          <p:cNvPr id="46" name="Frame 45">
            <a:extLst>
              <a:ext uri="{FF2B5EF4-FFF2-40B4-BE49-F238E27FC236}">
                <a16:creationId xmlns:a16="http://schemas.microsoft.com/office/drawing/2014/main" id="{C6E3A4AC-9AEF-4C97-AFD2-6EBE325542DF}"/>
              </a:ext>
            </a:extLst>
          </p:cNvPr>
          <p:cNvSpPr/>
          <p:nvPr/>
        </p:nvSpPr>
        <p:spPr>
          <a:xfrm>
            <a:off x="911049" y="841741"/>
            <a:ext cx="3904285" cy="5186079"/>
          </a:xfrm>
          <a:prstGeom prst="frame">
            <a:avLst>
              <a:gd name="adj1" fmla="val 14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E03A5-AF15-4DCB-A368-2993A9FD9E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849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D254A1-C998-4885-BBAF-9C0221F11CD5}"/>
              </a:ext>
            </a:extLst>
          </p:cNvPr>
          <p:cNvGrpSpPr/>
          <p:nvPr/>
        </p:nvGrpSpPr>
        <p:grpSpPr>
          <a:xfrm>
            <a:off x="10279" y="2793680"/>
            <a:ext cx="10779026" cy="1016320"/>
            <a:chOff x="-3475307" y="2023474"/>
            <a:chExt cx="14906937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DB9BB6-B378-476C-927F-2CE26A45A1F0}"/>
                </a:ext>
              </a:extLst>
            </p:cNvPr>
            <p:cNvSpPr/>
            <p:nvPr userDrawn="1"/>
          </p:nvSpPr>
          <p:spPr>
            <a:xfrm rot="10800000">
              <a:off x="-3475307" y="3200400"/>
              <a:ext cx="96107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D17887-021B-47D0-BADF-B81032D6BFA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41D2CC8-75D8-4047-AF9E-EE52C3BC5485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AA4ECA-FF20-4BC1-8B56-1F8C34E0C1F1}"/>
              </a:ext>
            </a:extLst>
          </p:cNvPr>
          <p:cNvGrpSpPr/>
          <p:nvPr/>
        </p:nvGrpSpPr>
        <p:grpSpPr>
          <a:xfrm rot="10800000">
            <a:off x="6442853" y="3936901"/>
            <a:ext cx="5758672" cy="1019976"/>
            <a:chOff x="3467638" y="2023474"/>
            <a:chExt cx="7963992" cy="1410582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928498-32CF-4458-BF81-21152C4D5959}"/>
                </a:ext>
              </a:extLst>
            </p:cNvPr>
            <p:cNvSpPr/>
            <p:nvPr userDrawn="1"/>
          </p:nvSpPr>
          <p:spPr>
            <a:xfrm rot="10800000">
              <a:off x="3467638" y="3205456"/>
              <a:ext cx="2655608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B95DF6-457E-4A39-9937-C5A4FCA71ECB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FD0B31-E21B-4CDE-A3CD-7541A6632118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CAF06-A9D2-424D-AFD0-DB9CBC62D18C}"/>
              </a:ext>
            </a:extLst>
          </p:cNvPr>
          <p:cNvGrpSpPr/>
          <p:nvPr/>
        </p:nvGrpSpPr>
        <p:grpSpPr>
          <a:xfrm>
            <a:off x="7736578" y="3234245"/>
            <a:ext cx="1753617" cy="1206212"/>
            <a:chOff x="5327019" y="1709568"/>
            <a:chExt cx="2893768" cy="199045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F9FC8D-D572-4008-B7F9-13BB9D9D2DBE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E1CA7B-F97A-4EA7-B710-79ECC3436FD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CED79E-22D0-4871-B879-4FBD4058B2A4}"/>
              </a:ext>
            </a:extLst>
          </p:cNvPr>
          <p:cNvGrpSpPr/>
          <p:nvPr userDrawn="1"/>
        </p:nvGrpSpPr>
        <p:grpSpPr>
          <a:xfrm>
            <a:off x="1360666" y="4179462"/>
            <a:ext cx="488568" cy="585942"/>
            <a:chOff x="6761163" y="2984500"/>
            <a:chExt cx="915988" cy="1098550"/>
          </a:xfrm>
          <a:noFill/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8C57031-B3E1-45DE-A5D1-515FC023C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 w="1587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4AB9B19-651F-463B-9518-8D74C972B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 w="1587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7FE94B-A9B1-4CBD-ACD4-3C095484835D}"/>
              </a:ext>
            </a:extLst>
          </p:cNvPr>
          <p:cNvGrpSpPr/>
          <p:nvPr/>
        </p:nvGrpSpPr>
        <p:grpSpPr>
          <a:xfrm>
            <a:off x="3519012" y="4294047"/>
            <a:ext cx="556323" cy="469987"/>
            <a:chOff x="1960454" y="5041163"/>
            <a:chExt cx="1743075" cy="1472566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243990-1405-4106-960C-B68341214427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62F8F7-7A64-406E-98C0-7F09BAC87521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95F44B4-EF00-494F-BBCE-EF9A6D1C4C11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C66A4D1-E8CB-4073-88BE-4D76EE28539B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CBA01F-A245-49D3-83FD-C43A8811CD8B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558DB6B-B36B-4CF7-B42A-8399F435D88C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1DF11F-E6FB-4395-934F-4A2EBEBF358B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EC37573-C624-4109-A2E4-A16B807CBCC7}"/>
              </a:ext>
            </a:extLst>
          </p:cNvPr>
          <p:cNvSpPr/>
          <p:nvPr/>
        </p:nvSpPr>
        <p:spPr>
          <a:xfrm>
            <a:off x="5829207" y="4292677"/>
            <a:ext cx="320378" cy="463996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noFill/>
          <a:ln w="158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378A42-7C76-46E9-A63B-297C8F981CDC}"/>
              </a:ext>
            </a:extLst>
          </p:cNvPr>
          <p:cNvGrpSpPr/>
          <p:nvPr/>
        </p:nvGrpSpPr>
        <p:grpSpPr>
          <a:xfrm>
            <a:off x="668191" y="4889034"/>
            <a:ext cx="1873519" cy="1107996"/>
            <a:chOff x="668191" y="4889034"/>
            <a:chExt cx="1873519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28A9E3-6021-4EE1-8CA7-094B3D003143}"/>
                </a:ext>
              </a:extLst>
            </p:cNvPr>
            <p:cNvSpPr txBox="1"/>
            <p:nvPr userDrawn="1"/>
          </p:nvSpPr>
          <p:spPr>
            <a:xfrm>
              <a:off x="668191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2E80B6-C8DF-4EFA-93CC-FA7935AD8A46}"/>
                </a:ext>
              </a:extLst>
            </p:cNvPr>
            <p:cNvSpPr txBox="1"/>
            <p:nvPr/>
          </p:nvSpPr>
          <p:spPr>
            <a:xfrm>
              <a:off x="668191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BA6E5E-CA1A-452A-8CE9-9FD9BCC212E9}"/>
              </a:ext>
            </a:extLst>
          </p:cNvPr>
          <p:cNvGrpSpPr/>
          <p:nvPr/>
        </p:nvGrpSpPr>
        <p:grpSpPr>
          <a:xfrm>
            <a:off x="2860414" y="4889034"/>
            <a:ext cx="1873519" cy="1107996"/>
            <a:chOff x="2860414" y="4889034"/>
            <a:chExt cx="187351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32E50F-9728-4861-B069-5393074C564E}"/>
                </a:ext>
              </a:extLst>
            </p:cNvPr>
            <p:cNvSpPr txBox="1"/>
            <p:nvPr/>
          </p:nvSpPr>
          <p:spPr>
            <a:xfrm>
              <a:off x="2860414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44C497-D8B7-402A-B19E-CD64B583BD46}"/>
                </a:ext>
              </a:extLst>
            </p:cNvPr>
            <p:cNvSpPr txBox="1"/>
            <p:nvPr/>
          </p:nvSpPr>
          <p:spPr>
            <a:xfrm>
              <a:off x="2860414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81867E-5239-4203-9874-5272B71F6429}"/>
              </a:ext>
            </a:extLst>
          </p:cNvPr>
          <p:cNvGrpSpPr/>
          <p:nvPr/>
        </p:nvGrpSpPr>
        <p:grpSpPr>
          <a:xfrm>
            <a:off x="5052637" y="4889034"/>
            <a:ext cx="1873519" cy="1107996"/>
            <a:chOff x="5052637" y="4889034"/>
            <a:chExt cx="1873519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44B19-CDFC-4D69-9C07-C0C34BEE6B2B}"/>
                </a:ext>
              </a:extLst>
            </p:cNvPr>
            <p:cNvSpPr txBox="1"/>
            <p:nvPr/>
          </p:nvSpPr>
          <p:spPr>
            <a:xfrm>
              <a:off x="5052637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F37522-DA37-4B02-825C-283A3B11C787}"/>
                </a:ext>
              </a:extLst>
            </p:cNvPr>
            <p:cNvSpPr txBox="1"/>
            <p:nvPr/>
          </p:nvSpPr>
          <p:spPr>
            <a:xfrm>
              <a:off x="5052637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18AD73F-3896-4559-B2CB-645B5F888D66}"/>
              </a:ext>
            </a:extLst>
          </p:cNvPr>
          <p:cNvSpPr txBox="1"/>
          <p:nvPr/>
        </p:nvSpPr>
        <p:spPr>
          <a:xfrm>
            <a:off x="668191" y="260875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668191" y="167584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1"/>
                </a:solidFill>
              </a:rPr>
              <a:t>Professional PPT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206957" y="1864401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279038" y="2184622"/>
            <a:ext cx="1410044" cy="863315"/>
            <a:chOff x="3233964" y="1954419"/>
            <a:chExt cx="1410044" cy="86331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279038" y="4619896"/>
            <a:ext cx="1410044" cy="863315"/>
            <a:chOff x="3233964" y="1954419"/>
            <a:chExt cx="1410044" cy="8633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E566D-83D0-41E6-AB1B-7CC14449015B}"/>
              </a:ext>
            </a:extLst>
          </p:cNvPr>
          <p:cNvSpPr txBox="1"/>
          <p:nvPr/>
        </p:nvSpPr>
        <p:spPr>
          <a:xfrm>
            <a:off x="4513957" y="5385249"/>
            <a:ext cx="314141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11962" y="2184622"/>
            <a:ext cx="1410044" cy="863315"/>
            <a:chOff x="3233964" y="1954419"/>
            <a:chExt cx="1410044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544886" y="2184622"/>
            <a:ext cx="1410044" cy="863315"/>
            <a:chOff x="3233964" y="1954419"/>
            <a:chExt cx="1410044" cy="86331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177810" y="2184622"/>
            <a:ext cx="1410044" cy="863315"/>
            <a:chOff x="3233964" y="1954419"/>
            <a:chExt cx="1410044" cy="86331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177810" y="4619896"/>
            <a:ext cx="1410044" cy="863315"/>
            <a:chOff x="3233964" y="1954419"/>
            <a:chExt cx="1410044" cy="86331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5334010" y="3890377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6">
            <a:extLst>
              <a:ext uri="{FF2B5EF4-FFF2-40B4-BE49-F238E27FC236}">
                <a16:creationId xmlns:a16="http://schemas.microsoft.com/office/drawing/2014/main" id="{7CB8B0A8-F319-4794-8E85-F8FA6988A6A8}"/>
              </a:ext>
            </a:extLst>
          </p:cNvPr>
          <p:cNvSpPr/>
          <p:nvPr/>
        </p:nvSpPr>
        <p:spPr>
          <a:xfrm>
            <a:off x="4445725" y="-1650275"/>
            <a:ext cx="3300549" cy="3300549"/>
          </a:xfrm>
          <a:prstGeom prst="chord">
            <a:avLst>
              <a:gd name="adj1" fmla="val 21578894"/>
              <a:gd name="adj2" fmla="val 107965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58336A-4A87-4A2B-9D2A-D0F4904BD866}"/>
              </a:ext>
            </a:extLst>
          </p:cNvPr>
          <p:cNvGrpSpPr/>
          <p:nvPr/>
        </p:nvGrpSpPr>
        <p:grpSpPr>
          <a:xfrm>
            <a:off x="5550224" y="128187"/>
            <a:ext cx="1108643" cy="762572"/>
            <a:chOff x="5327019" y="1709568"/>
            <a:chExt cx="2893768" cy="19904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A75092-69BD-4D5C-AC4E-A01EBF82EBDD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479397-AE56-4E3D-9FEC-948A372F2111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8562DF-BA2F-488F-AFC4-0C5A222143B1}"/>
              </a:ext>
            </a:extLst>
          </p:cNvPr>
          <p:cNvSpPr txBox="1"/>
          <p:nvPr/>
        </p:nvSpPr>
        <p:spPr>
          <a:xfrm>
            <a:off x="5152299" y="935279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DINNER SPECIAL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그룹 26">
            <a:extLst>
              <a:ext uri="{FF2B5EF4-FFF2-40B4-BE49-F238E27FC236}">
                <a16:creationId xmlns:a16="http://schemas.microsoft.com/office/drawing/2014/main" id="{54978151-567E-48BC-93FF-88543862B7E5}"/>
              </a:ext>
            </a:extLst>
          </p:cNvPr>
          <p:cNvGrpSpPr/>
          <p:nvPr/>
        </p:nvGrpSpPr>
        <p:grpSpPr>
          <a:xfrm>
            <a:off x="1446178" y="5079121"/>
            <a:ext cx="2072832" cy="938257"/>
            <a:chOff x="6816080" y="2294563"/>
            <a:chExt cx="4627500" cy="9382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517E9B-4006-4192-92C0-6F5978F06820}"/>
                </a:ext>
              </a:extLst>
            </p:cNvPr>
            <p:cNvSpPr txBox="1"/>
            <p:nvPr/>
          </p:nvSpPr>
          <p:spPr>
            <a:xfrm>
              <a:off x="6816080" y="2586489"/>
              <a:ext cx="462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A43357-C783-4C48-9100-738EFF8D410B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8EE1C692-0AF4-46FF-8DB0-9687F7FCE606}"/>
              </a:ext>
            </a:extLst>
          </p:cNvPr>
          <p:cNvGrpSpPr/>
          <p:nvPr/>
        </p:nvGrpSpPr>
        <p:grpSpPr>
          <a:xfrm>
            <a:off x="4597638" y="5737833"/>
            <a:ext cx="2963264" cy="753591"/>
            <a:chOff x="6816080" y="2294563"/>
            <a:chExt cx="4627500" cy="753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CFFC2-95B5-4CF7-B977-55D5196F18EE}"/>
                </a:ext>
              </a:extLst>
            </p:cNvPr>
            <p:cNvSpPr txBox="1"/>
            <p:nvPr/>
          </p:nvSpPr>
          <p:spPr>
            <a:xfrm>
              <a:off x="6816080" y="2586489"/>
              <a:ext cx="46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07A29E-3BEB-49BC-8257-C039B7CF97A4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5C482C0C-3450-492D-A448-ADA567B26AE4}"/>
              </a:ext>
            </a:extLst>
          </p:cNvPr>
          <p:cNvGrpSpPr/>
          <p:nvPr/>
        </p:nvGrpSpPr>
        <p:grpSpPr>
          <a:xfrm>
            <a:off x="8639530" y="5079121"/>
            <a:ext cx="2072832" cy="938257"/>
            <a:chOff x="6816080" y="2294563"/>
            <a:chExt cx="4627500" cy="9382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765F8-E964-45EB-BF41-B6C71832A1D0}"/>
                </a:ext>
              </a:extLst>
            </p:cNvPr>
            <p:cNvSpPr txBox="1"/>
            <p:nvPr/>
          </p:nvSpPr>
          <p:spPr>
            <a:xfrm>
              <a:off x="6816080" y="2586489"/>
              <a:ext cx="462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4F499-504F-475D-939D-58CF9022882C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1" name="Block Arc 20">
            <a:extLst>
              <a:ext uri="{FF2B5EF4-FFF2-40B4-BE49-F238E27FC236}">
                <a16:creationId xmlns:a16="http://schemas.microsoft.com/office/drawing/2014/main" id="{8D3B35BD-8505-4344-BBE6-5EECA5F74013}"/>
              </a:ext>
            </a:extLst>
          </p:cNvPr>
          <p:cNvSpPr/>
          <p:nvPr/>
        </p:nvSpPr>
        <p:spPr>
          <a:xfrm>
            <a:off x="4517784" y="-1601097"/>
            <a:ext cx="3156432" cy="3156432"/>
          </a:xfrm>
          <a:prstGeom prst="blockArc">
            <a:avLst>
              <a:gd name="adj1" fmla="val 37628"/>
              <a:gd name="adj2" fmla="val 10769592"/>
              <a:gd name="adj3" fmla="val 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FE61F5A7-FA7D-4E69-B7D2-6E9052679C97}"/>
              </a:ext>
            </a:extLst>
          </p:cNvPr>
          <p:cNvSpPr/>
          <p:nvPr/>
        </p:nvSpPr>
        <p:spPr>
          <a:xfrm>
            <a:off x="1202434" y="4911313"/>
            <a:ext cx="2560320" cy="1273873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2DC56F2D-C385-4941-816F-EB5C1F8FD5C2}"/>
              </a:ext>
            </a:extLst>
          </p:cNvPr>
          <p:cNvSpPr/>
          <p:nvPr/>
        </p:nvSpPr>
        <p:spPr>
          <a:xfrm>
            <a:off x="8395786" y="4911313"/>
            <a:ext cx="2560320" cy="1273873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13FC6AC1-45D1-4C1E-A16D-5B80051BE399}"/>
              </a:ext>
            </a:extLst>
          </p:cNvPr>
          <p:cNvSpPr/>
          <p:nvPr/>
        </p:nvSpPr>
        <p:spPr>
          <a:xfrm>
            <a:off x="4481755" y="5723188"/>
            <a:ext cx="3228491" cy="782880"/>
          </a:xfrm>
          <a:prstGeom prst="frame">
            <a:avLst>
              <a:gd name="adj1" fmla="val 27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40AA-0669-40C2-9451-ED7FFDE759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55F019-3073-4422-9AEA-1127ED7679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27B9712-5D1C-4EB5-9777-9325836459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683B73-82C7-4441-A60C-0DEF0FA8F19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61785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E410085-7877-4A5C-A77A-E16627B092C2}"/>
              </a:ext>
            </a:extLst>
          </p:cNvPr>
          <p:cNvGrpSpPr/>
          <p:nvPr/>
        </p:nvGrpSpPr>
        <p:grpSpPr>
          <a:xfrm flipH="1">
            <a:off x="3560794" y="851426"/>
            <a:ext cx="5024770" cy="4430455"/>
            <a:chOff x="2027268" y="1259074"/>
            <a:chExt cx="5024770" cy="4430455"/>
          </a:xfrm>
        </p:grpSpPr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AB844BE9-277C-4E9A-B5E6-6122D3C451C1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7304CB1C-CE4D-4886-8215-CBCF66790EEC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EA4FD684-A9FB-4FC3-B9D2-7C53009564E7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E66CF77-95C5-4DFA-9746-F56B7638797A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35C08460-64BF-402D-97DE-5F56A2F25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83773542-6663-45D8-87CD-B5DFA8477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6D9B5-6FAF-4443-9364-C6E62CD883A1}"/>
              </a:ext>
            </a:extLst>
          </p:cNvPr>
          <p:cNvGrpSpPr/>
          <p:nvPr/>
        </p:nvGrpSpPr>
        <p:grpSpPr>
          <a:xfrm>
            <a:off x="5295242" y="1912687"/>
            <a:ext cx="1565886" cy="1749028"/>
            <a:chOff x="5281612" y="3274328"/>
            <a:chExt cx="1628775" cy="18192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CC538A-7BE1-4EFC-BDE2-C84D8B6EDC6D}"/>
                </a:ext>
              </a:extLst>
            </p:cNvPr>
            <p:cNvSpPr/>
            <p:nvPr/>
          </p:nvSpPr>
          <p:spPr>
            <a:xfrm>
              <a:off x="5955295" y="3429018"/>
              <a:ext cx="19050" cy="9525"/>
            </a:xfrm>
            <a:custGeom>
              <a:avLst/>
              <a:gdLst>
                <a:gd name="connsiteX0" fmla="*/ 23813 w 19050"/>
                <a:gd name="connsiteY0" fmla="*/ 714 h 0"/>
                <a:gd name="connsiteX1" fmla="*/ 0 w 19050"/>
                <a:gd name="connsiteY1" fmla="*/ 3572 h 0"/>
                <a:gd name="connsiteX2" fmla="*/ 23813 w 19050"/>
                <a:gd name="connsiteY2" fmla="*/ 71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>
                  <a:moveTo>
                    <a:pt x="23813" y="714"/>
                  </a:moveTo>
                  <a:cubicBezTo>
                    <a:pt x="16192" y="3572"/>
                    <a:pt x="8572" y="3572"/>
                    <a:pt x="0" y="3572"/>
                  </a:cubicBezTo>
                  <a:cubicBezTo>
                    <a:pt x="6667" y="-2143"/>
                    <a:pt x="15240" y="714"/>
                    <a:pt x="23813" y="714"/>
                  </a:cubicBez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E9457F2-B12C-4760-A278-E1831909C5A3}"/>
                </a:ext>
              </a:extLst>
            </p:cNvPr>
            <p:cNvSpPr/>
            <p:nvPr/>
          </p:nvSpPr>
          <p:spPr>
            <a:xfrm>
              <a:off x="5281612" y="3274328"/>
              <a:ext cx="1628775" cy="1819275"/>
            </a:xfrm>
            <a:custGeom>
              <a:avLst/>
              <a:gdLst>
                <a:gd name="connsiteX0" fmla="*/ 1629993 w 1628775"/>
                <a:gd name="connsiteY0" fmla="*/ 1447948 h 1819275"/>
                <a:gd name="connsiteX1" fmla="*/ 1604275 w 1628775"/>
                <a:gd name="connsiteY1" fmla="*/ 1428898 h 1819275"/>
                <a:gd name="connsiteX2" fmla="*/ 1429968 w 1628775"/>
                <a:gd name="connsiteY2" fmla="*/ 1346982 h 1819275"/>
                <a:gd name="connsiteX3" fmla="*/ 1492833 w 1628775"/>
                <a:gd name="connsiteY3" fmla="*/ 1188867 h 1819275"/>
                <a:gd name="connsiteX4" fmla="*/ 1526170 w 1628775"/>
                <a:gd name="connsiteY4" fmla="*/ 939312 h 1819275"/>
                <a:gd name="connsiteX5" fmla="*/ 1417585 w 1628775"/>
                <a:gd name="connsiteY5" fmla="*/ 909785 h 1819275"/>
                <a:gd name="connsiteX6" fmla="*/ 1324240 w 1628775"/>
                <a:gd name="connsiteY6" fmla="*/ 998367 h 1819275"/>
                <a:gd name="connsiteX7" fmla="*/ 1151838 w 1628775"/>
                <a:gd name="connsiteY7" fmla="*/ 892640 h 1819275"/>
                <a:gd name="connsiteX8" fmla="*/ 1059445 w 1628775"/>
                <a:gd name="connsiteY8" fmla="*/ 659277 h 1819275"/>
                <a:gd name="connsiteX9" fmla="*/ 1026108 w 1628775"/>
                <a:gd name="connsiteY9" fmla="*/ 499257 h 1819275"/>
                <a:gd name="connsiteX10" fmla="*/ 1023250 w 1628775"/>
                <a:gd name="connsiteY10" fmla="*/ 192552 h 1819275"/>
                <a:gd name="connsiteX11" fmla="*/ 846085 w 1628775"/>
                <a:gd name="connsiteY11" fmla="*/ 1100 h 1819275"/>
                <a:gd name="connsiteX12" fmla="*/ 795603 w 1628775"/>
                <a:gd name="connsiteY12" fmla="*/ 1100 h 1819275"/>
                <a:gd name="connsiteX13" fmla="*/ 622248 w 1628775"/>
                <a:gd name="connsiteY13" fmla="*/ 178265 h 1819275"/>
                <a:gd name="connsiteX14" fmla="*/ 619390 w 1628775"/>
                <a:gd name="connsiteY14" fmla="*/ 495447 h 1819275"/>
                <a:gd name="connsiteX15" fmla="*/ 558430 w 1628775"/>
                <a:gd name="connsiteY15" fmla="*/ 771672 h 1819275"/>
                <a:gd name="connsiteX16" fmla="*/ 437463 w 1628775"/>
                <a:gd name="connsiteY16" fmla="*/ 955505 h 1819275"/>
                <a:gd name="connsiteX17" fmla="*/ 291730 w 1628775"/>
                <a:gd name="connsiteY17" fmla="*/ 998367 h 1819275"/>
                <a:gd name="connsiteX18" fmla="*/ 288873 w 1628775"/>
                <a:gd name="connsiteY18" fmla="*/ 997415 h 1819275"/>
                <a:gd name="connsiteX19" fmla="*/ 212673 w 1628775"/>
                <a:gd name="connsiteY19" fmla="*/ 937407 h 1819275"/>
                <a:gd name="connsiteX20" fmla="*/ 104088 w 1628775"/>
                <a:gd name="connsiteY20" fmla="*/ 966935 h 1819275"/>
                <a:gd name="connsiteX21" fmla="*/ 137425 w 1628775"/>
                <a:gd name="connsiteY21" fmla="*/ 1216490 h 1819275"/>
                <a:gd name="connsiteX22" fmla="*/ 200290 w 1628775"/>
                <a:gd name="connsiteY22" fmla="*/ 1374605 h 1819275"/>
                <a:gd name="connsiteX23" fmla="*/ 25983 w 1628775"/>
                <a:gd name="connsiteY23" fmla="*/ 1456520 h 1819275"/>
                <a:gd name="connsiteX24" fmla="*/ 265 w 1628775"/>
                <a:gd name="connsiteY24" fmla="*/ 1475570 h 1819275"/>
                <a:gd name="connsiteX25" fmla="*/ 19315 w 1628775"/>
                <a:gd name="connsiteY25" fmla="*/ 1501287 h 1819275"/>
                <a:gd name="connsiteX26" fmla="*/ 50748 w 1628775"/>
                <a:gd name="connsiteY26" fmla="*/ 1503192 h 1819275"/>
                <a:gd name="connsiteX27" fmla="*/ 242200 w 1628775"/>
                <a:gd name="connsiteY27" fmla="*/ 1392702 h 1819275"/>
                <a:gd name="connsiteX28" fmla="*/ 174573 w 1628775"/>
                <a:gd name="connsiteY28" fmla="*/ 1190773 h 1819275"/>
                <a:gd name="connsiteX29" fmla="*/ 131710 w 1628775"/>
                <a:gd name="connsiteY29" fmla="*/ 1003130 h 1819275"/>
                <a:gd name="connsiteX30" fmla="*/ 198385 w 1628775"/>
                <a:gd name="connsiteY30" fmla="*/ 982175 h 1819275"/>
                <a:gd name="connsiteX31" fmla="*/ 278395 w 1628775"/>
                <a:gd name="connsiteY31" fmla="*/ 1078377 h 1819275"/>
                <a:gd name="connsiteX32" fmla="*/ 277443 w 1628775"/>
                <a:gd name="connsiteY32" fmla="*/ 1650830 h 1819275"/>
                <a:gd name="connsiteX33" fmla="*/ 281253 w 1628775"/>
                <a:gd name="connsiteY33" fmla="*/ 1678452 h 1819275"/>
                <a:gd name="connsiteX34" fmla="*/ 491755 w 1628775"/>
                <a:gd name="connsiteY34" fmla="*/ 1824185 h 1819275"/>
                <a:gd name="connsiteX35" fmla="*/ 1138503 w 1628775"/>
                <a:gd name="connsiteY35" fmla="*/ 1823232 h 1819275"/>
                <a:gd name="connsiteX36" fmla="*/ 1288045 w 1628775"/>
                <a:gd name="connsiteY36" fmla="*/ 1794657 h 1819275"/>
                <a:gd name="connsiteX37" fmla="*/ 1307095 w 1628775"/>
                <a:gd name="connsiteY37" fmla="*/ 1779417 h 1819275"/>
                <a:gd name="connsiteX38" fmla="*/ 1359483 w 1628775"/>
                <a:gd name="connsiteY38" fmla="*/ 1689882 h 1819275"/>
                <a:gd name="connsiteX39" fmla="*/ 1360435 w 1628775"/>
                <a:gd name="connsiteY39" fmla="*/ 1664165 h 1819275"/>
                <a:gd name="connsiteX40" fmla="*/ 1362340 w 1628775"/>
                <a:gd name="connsiteY40" fmla="*/ 1023132 h 1819275"/>
                <a:gd name="connsiteX41" fmla="*/ 1427110 w 1628775"/>
                <a:gd name="connsiteY41" fmla="*/ 953600 h 1819275"/>
                <a:gd name="connsiteX42" fmla="*/ 1493785 w 1628775"/>
                <a:gd name="connsiteY42" fmla="*/ 974555 h 1819275"/>
                <a:gd name="connsiteX43" fmla="*/ 1450923 w 1628775"/>
                <a:gd name="connsiteY43" fmla="*/ 1162198 h 1819275"/>
                <a:gd name="connsiteX44" fmla="*/ 1383295 w 1628775"/>
                <a:gd name="connsiteY44" fmla="*/ 1364127 h 1819275"/>
                <a:gd name="connsiteX45" fmla="*/ 1574748 w 1628775"/>
                <a:gd name="connsiteY45" fmla="*/ 1474617 h 1819275"/>
                <a:gd name="connsiteX46" fmla="*/ 1606180 w 1628775"/>
                <a:gd name="connsiteY46" fmla="*/ 1472712 h 1819275"/>
                <a:gd name="connsiteX47" fmla="*/ 1629993 w 1628775"/>
                <a:gd name="connsiteY47" fmla="*/ 1447948 h 1819275"/>
                <a:gd name="connsiteX48" fmla="*/ 994675 w 1628775"/>
                <a:gd name="connsiteY48" fmla="*/ 460205 h 1819275"/>
                <a:gd name="connsiteX49" fmla="*/ 977530 w 1628775"/>
                <a:gd name="connsiteY49" fmla="*/ 476397 h 1819275"/>
                <a:gd name="connsiteX50" fmla="*/ 822273 w 1628775"/>
                <a:gd name="connsiteY50" fmla="*/ 476397 h 1819275"/>
                <a:gd name="connsiteX51" fmla="*/ 671778 w 1628775"/>
                <a:gd name="connsiteY51" fmla="*/ 476397 h 1819275"/>
                <a:gd name="connsiteX52" fmla="*/ 651775 w 1628775"/>
                <a:gd name="connsiteY52" fmla="*/ 455442 h 1819275"/>
                <a:gd name="connsiteX53" fmla="*/ 651775 w 1628775"/>
                <a:gd name="connsiteY53" fmla="*/ 203030 h 1819275"/>
                <a:gd name="connsiteX54" fmla="*/ 820368 w 1628775"/>
                <a:gd name="connsiteY54" fmla="*/ 29675 h 1819275"/>
                <a:gd name="connsiteX55" fmla="*/ 993723 w 1628775"/>
                <a:gd name="connsiteY55" fmla="*/ 198267 h 1819275"/>
                <a:gd name="connsiteX56" fmla="*/ 994675 w 1628775"/>
                <a:gd name="connsiteY56" fmla="*/ 46020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628775" h="1819275">
                  <a:moveTo>
                    <a:pt x="1629993" y="1447948"/>
                  </a:moveTo>
                  <a:cubicBezTo>
                    <a:pt x="1628088" y="1435565"/>
                    <a:pt x="1616658" y="1426992"/>
                    <a:pt x="1604275" y="1428898"/>
                  </a:cubicBezTo>
                  <a:cubicBezTo>
                    <a:pt x="1603323" y="1428898"/>
                    <a:pt x="1472830" y="1446995"/>
                    <a:pt x="1429968" y="1346982"/>
                  </a:cubicBezTo>
                  <a:cubicBezTo>
                    <a:pt x="1412823" y="1306977"/>
                    <a:pt x="1453780" y="1246970"/>
                    <a:pt x="1492833" y="1188867"/>
                  </a:cubicBezTo>
                  <a:cubicBezTo>
                    <a:pt x="1547125" y="1109810"/>
                    <a:pt x="1614753" y="1011702"/>
                    <a:pt x="1526170" y="939312"/>
                  </a:cubicBezTo>
                  <a:cubicBezTo>
                    <a:pt x="1489975" y="909785"/>
                    <a:pt x="1452828" y="899307"/>
                    <a:pt x="1417585" y="909785"/>
                  </a:cubicBezTo>
                  <a:cubicBezTo>
                    <a:pt x="1372818" y="922167"/>
                    <a:pt x="1341385" y="965982"/>
                    <a:pt x="1324240" y="998367"/>
                  </a:cubicBezTo>
                  <a:cubicBezTo>
                    <a:pt x="1317573" y="997415"/>
                    <a:pt x="1185175" y="941217"/>
                    <a:pt x="1151838" y="892640"/>
                  </a:cubicBezTo>
                  <a:cubicBezTo>
                    <a:pt x="1103260" y="822155"/>
                    <a:pt x="1080400" y="741192"/>
                    <a:pt x="1059445" y="659277"/>
                  </a:cubicBezTo>
                  <a:cubicBezTo>
                    <a:pt x="1046110" y="606890"/>
                    <a:pt x="1032775" y="553550"/>
                    <a:pt x="1026108" y="499257"/>
                  </a:cubicBezTo>
                  <a:cubicBezTo>
                    <a:pt x="1022298" y="490685"/>
                    <a:pt x="1026108" y="278277"/>
                    <a:pt x="1023250" y="192552"/>
                  </a:cubicBezTo>
                  <a:cubicBezTo>
                    <a:pt x="1013725" y="88730"/>
                    <a:pt x="950860" y="22055"/>
                    <a:pt x="846085" y="1100"/>
                  </a:cubicBezTo>
                  <a:cubicBezTo>
                    <a:pt x="828940" y="147"/>
                    <a:pt x="811795" y="-805"/>
                    <a:pt x="795603" y="1100"/>
                  </a:cubicBezTo>
                  <a:cubicBezTo>
                    <a:pt x="697495" y="15387"/>
                    <a:pt x="634630" y="84920"/>
                    <a:pt x="622248" y="178265"/>
                  </a:cubicBezTo>
                  <a:cubicBezTo>
                    <a:pt x="620343" y="256370"/>
                    <a:pt x="623200" y="475445"/>
                    <a:pt x="619390" y="495447"/>
                  </a:cubicBezTo>
                  <a:cubicBezTo>
                    <a:pt x="614628" y="525927"/>
                    <a:pt x="581290" y="711665"/>
                    <a:pt x="558430" y="771672"/>
                  </a:cubicBezTo>
                  <a:cubicBezTo>
                    <a:pt x="532713" y="842157"/>
                    <a:pt x="501280" y="909785"/>
                    <a:pt x="437463" y="955505"/>
                  </a:cubicBezTo>
                  <a:cubicBezTo>
                    <a:pt x="408888" y="975507"/>
                    <a:pt x="300303" y="1001225"/>
                    <a:pt x="291730" y="998367"/>
                  </a:cubicBezTo>
                  <a:cubicBezTo>
                    <a:pt x="290778" y="998367"/>
                    <a:pt x="289825" y="997415"/>
                    <a:pt x="288873" y="997415"/>
                  </a:cubicBezTo>
                  <a:cubicBezTo>
                    <a:pt x="270775" y="971697"/>
                    <a:pt x="245058" y="946932"/>
                    <a:pt x="212673" y="937407"/>
                  </a:cubicBezTo>
                  <a:cubicBezTo>
                    <a:pt x="177430" y="927882"/>
                    <a:pt x="141235" y="937407"/>
                    <a:pt x="104088" y="966935"/>
                  </a:cubicBezTo>
                  <a:cubicBezTo>
                    <a:pt x="16458" y="1038372"/>
                    <a:pt x="83133" y="1137432"/>
                    <a:pt x="137425" y="1216490"/>
                  </a:cubicBezTo>
                  <a:cubicBezTo>
                    <a:pt x="177430" y="1274592"/>
                    <a:pt x="218388" y="1333648"/>
                    <a:pt x="200290" y="1374605"/>
                  </a:cubicBezTo>
                  <a:cubicBezTo>
                    <a:pt x="157428" y="1473665"/>
                    <a:pt x="26935" y="1456520"/>
                    <a:pt x="25983" y="1456520"/>
                  </a:cubicBezTo>
                  <a:cubicBezTo>
                    <a:pt x="13600" y="1454615"/>
                    <a:pt x="2170" y="1463187"/>
                    <a:pt x="265" y="1475570"/>
                  </a:cubicBezTo>
                  <a:cubicBezTo>
                    <a:pt x="-1640" y="1487952"/>
                    <a:pt x="6933" y="1499382"/>
                    <a:pt x="19315" y="1501287"/>
                  </a:cubicBezTo>
                  <a:cubicBezTo>
                    <a:pt x="28840" y="1502240"/>
                    <a:pt x="39318" y="1503192"/>
                    <a:pt x="50748" y="1503192"/>
                  </a:cubicBezTo>
                  <a:cubicBezTo>
                    <a:pt x="112660" y="1503192"/>
                    <a:pt x="204100" y="1480332"/>
                    <a:pt x="242200" y="1392702"/>
                  </a:cubicBezTo>
                  <a:cubicBezTo>
                    <a:pt x="269823" y="1328885"/>
                    <a:pt x="221245" y="1258400"/>
                    <a:pt x="174573" y="1190773"/>
                  </a:cubicBezTo>
                  <a:cubicBezTo>
                    <a:pt x="113613" y="1102190"/>
                    <a:pt x="80275" y="1045040"/>
                    <a:pt x="131710" y="1003130"/>
                  </a:cubicBezTo>
                  <a:cubicBezTo>
                    <a:pt x="156475" y="983127"/>
                    <a:pt x="178383" y="976460"/>
                    <a:pt x="198385" y="982175"/>
                  </a:cubicBezTo>
                  <a:cubicBezTo>
                    <a:pt x="240295" y="993605"/>
                    <a:pt x="269823" y="1055517"/>
                    <a:pt x="278395" y="1078377"/>
                  </a:cubicBezTo>
                  <a:cubicBezTo>
                    <a:pt x="278395" y="1261257"/>
                    <a:pt x="277443" y="1466998"/>
                    <a:pt x="277443" y="1650830"/>
                  </a:cubicBezTo>
                  <a:cubicBezTo>
                    <a:pt x="283158" y="1659402"/>
                    <a:pt x="277443" y="1669880"/>
                    <a:pt x="281253" y="1678452"/>
                  </a:cubicBezTo>
                  <a:cubicBezTo>
                    <a:pt x="298398" y="1779417"/>
                    <a:pt x="386980" y="1825137"/>
                    <a:pt x="491755" y="1824185"/>
                  </a:cubicBezTo>
                  <a:cubicBezTo>
                    <a:pt x="707020" y="1821327"/>
                    <a:pt x="923238" y="1823232"/>
                    <a:pt x="1138503" y="1823232"/>
                  </a:cubicBezTo>
                  <a:cubicBezTo>
                    <a:pt x="1190890" y="1823232"/>
                    <a:pt x="1242325" y="1825137"/>
                    <a:pt x="1288045" y="1794657"/>
                  </a:cubicBezTo>
                  <a:cubicBezTo>
                    <a:pt x="1295665" y="1791800"/>
                    <a:pt x="1302333" y="1786085"/>
                    <a:pt x="1307095" y="1779417"/>
                  </a:cubicBezTo>
                  <a:cubicBezTo>
                    <a:pt x="1332813" y="1749890"/>
                    <a:pt x="1351863" y="1728935"/>
                    <a:pt x="1359483" y="1689882"/>
                  </a:cubicBezTo>
                  <a:cubicBezTo>
                    <a:pt x="1362340" y="1681310"/>
                    <a:pt x="1360435" y="1672737"/>
                    <a:pt x="1360435" y="1664165"/>
                  </a:cubicBezTo>
                  <a:cubicBezTo>
                    <a:pt x="1360435" y="1462235"/>
                    <a:pt x="1358530" y="1030752"/>
                    <a:pt x="1362340" y="1023132"/>
                  </a:cubicBezTo>
                  <a:cubicBezTo>
                    <a:pt x="1365198" y="1019322"/>
                    <a:pt x="1404250" y="960267"/>
                    <a:pt x="1427110" y="953600"/>
                  </a:cubicBezTo>
                  <a:cubicBezTo>
                    <a:pt x="1448065" y="947885"/>
                    <a:pt x="1469020" y="954552"/>
                    <a:pt x="1493785" y="974555"/>
                  </a:cubicBezTo>
                  <a:cubicBezTo>
                    <a:pt x="1545220" y="1016465"/>
                    <a:pt x="1511883" y="1073615"/>
                    <a:pt x="1450923" y="1162198"/>
                  </a:cubicBezTo>
                  <a:cubicBezTo>
                    <a:pt x="1404250" y="1229825"/>
                    <a:pt x="1355673" y="1300310"/>
                    <a:pt x="1383295" y="1364127"/>
                  </a:cubicBezTo>
                  <a:cubicBezTo>
                    <a:pt x="1421395" y="1452710"/>
                    <a:pt x="1511883" y="1474617"/>
                    <a:pt x="1574748" y="1474617"/>
                  </a:cubicBezTo>
                  <a:cubicBezTo>
                    <a:pt x="1586178" y="1474617"/>
                    <a:pt x="1597608" y="1473665"/>
                    <a:pt x="1606180" y="1472712"/>
                  </a:cubicBezTo>
                  <a:cubicBezTo>
                    <a:pt x="1623325" y="1471760"/>
                    <a:pt x="1631898" y="1460330"/>
                    <a:pt x="1629993" y="1447948"/>
                  </a:cubicBezTo>
                  <a:close/>
                  <a:moveTo>
                    <a:pt x="994675" y="460205"/>
                  </a:moveTo>
                  <a:cubicBezTo>
                    <a:pt x="994675" y="474492"/>
                    <a:pt x="988960" y="476397"/>
                    <a:pt x="977530" y="476397"/>
                  </a:cubicBezTo>
                  <a:cubicBezTo>
                    <a:pt x="926095" y="475445"/>
                    <a:pt x="873708" y="476397"/>
                    <a:pt x="822273" y="476397"/>
                  </a:cubicBezTo>
                  <a:cubicBezTo>
                    <a:pt x="771790" y="476397"/>
                    <a:pt x="722260" y="475445"/>
                    <a:pt x="671778" y="476397"/>
                  </a:cubicBezTo>
                  <a:cubicBezTo>
                    <a:pt x="654633" y="476397"/>
                    <a:pt x="651775" y="471635"/>
                    <a:pt x="651775" y="455442"/>
                  </a:cubicBezTo>
                  <a:cubicBezTo>
                    <a:pt x="652728" y="379242"/>
                    <a:pt x="651775" y="279230"/>
                    <a:pt x="651775" y="203030"/>
                  </a:cubicBezTo>
                  <a:cubicBezTo>
                    <a:pt x="651775" y="107780"/>
                    <a:pt x="727975" y="30627"/>
                    <a:pt x="820368" y="29675"/>
                  </a:cubicBezTo>
                  <a:cubicBezTo>
                    <a:pt x="913713" y="28722"/>
                    <a:pt x="991818" y="103017"/>
                    <a:pt x="993723" y="198267"/>
                  </a:cubicBezTo>
                  <a:cubicBezTo>
                    <a:pt x="995628" y="278277"/>
                    <a:pt x="993723" y="381147"/>
                    <a:pt x="994675" y="4602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C01DFB-5D17-4655-BD82-A7286A211E96}"/>
                </a:ext>
              </a:extLst>
            </p:cNvPr>
            <p:cNvSpPr/>
            <p:nvPr/>
          </p:nvSpPr>
          <p:spPr>
            <a:xfrm>
              <a:off x="5877189" y="4347552"/>
              <a:ext cx="447675" cy="419100"/>
            </a:xfrm>
            <a:custGeom>
              <a:avLst/>
              <a:gdLst>
                <a:gd name="connsiteX0" fmla="*/ 227648 w 447675"/>
                <a:gd name="connsiteY0" fmla="*/ 390 h 419100"/>
                <a:gd name="connsiteX1" fmla="*/ 434340 w 447675"/>
                <a:gd name="connsiteY1" fmla="*/ 390 h 419100"/>
                <a:gd name="connsiteX2" fmla="*/ 453390 w 447675"/>
                <a:gd name="connsiteY2" fmla="*/ 12773 h 419100"/>
                <a:gd name="connsiteX3" fmla="*/ 450533 w 447675"/>
                <a:gd name="connsiteY3" fmla="*/ 284235 h 419100"/>
                <a:gd name="connsiteX4" fmla="*/ 300990 w 447675"/>
                <a:gd name="connsiteY4" fmla="*/ 420443 h 419100"/>
                <a:gd name="connsiteX5" fmla="*/ 175260 w 447675"/>
                <a:gd name="connsiteY5" fmla="*/ 420443 h 419100"/>
                <a:gd name="connsiteX6" fmla="*/ 953 w 447675"/>
                <a:gd name="connsiteY6" fmla="*/ 249945 h 419100"/>
                <a:gd name="connsiteX7" fmla="*/ 0 w 447675"/>
                <a:gd name="connsiteY7" fmla="*/ 17535 h 419100"/>
                <a:gd name="connsiteX8" fmla="*/ 19050 w 447675"/>
                <a:gd name="connsiteY8" fmla="*/ 390 h 419100"/>
                <a:gd name="connsiteX9" fmla="*/ 227648 w 447675"/>
                <a:gd name="connsiteY9" fmla="*/ 39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675" h="419100">
                  <a:moveTo>
                    <a:pt x="227648" y="390"/>
                  </a:moveTo>
                  <a:cubicBezTo>
                    <a:pt x="296228" y="390"/>
                    <a:pt x="364808" y="390"/>
                    <a:pt x="434340" y="390"/>
                  </a:cubicBezTo>
                  <a:cubicBezTo>
                    <a:pt x="442913" y="390"/>
                    <a:pt x="453390" y="-3420"/>
                    <a:pt x="453390" y="12773"/>
                  </a:cubicBezTo>
                  <a:cubicBezTo>
                    <a:pt x="452438" y="103260"/>
                    <a:pt x="455295" y="193748"/>
                    <a:pt x="450533" y="284235"/>
                  </a:cubicBezTo>
                  <a:cubicBezTo>
                    <a:pt x="446723" y="361388"/>
                    <a:pt x="379095" y="419490"/>
                    <a:pt x="300990" y="420443"/>
                  </a:cubicBezTo>
                  <a:cubicBezTo>
                    <a:pt x="259080" y="420443"/>
                    <a:pt x="217170" y="420443"/>
                    <a:pt x="175260" y="420443"/>
                  </a:cubicBezTo>
                  <a:cubicBezTo>
                    <a:pt x="74295" y="420443"/>
                    <a:pt x="1905" y="349958"/>
                    <a:pt x="953" y="249945"/>
                  </a:cubicBezTo>
                  <a:cubicBezTo>
                    <a:pt x="0" y="172793"/>
                    <a:pt x="953" y="95640"/>
                    <a:pt x="0" y="17535"/>
                  </a:cubicBezTo>
                  <a:cubicBezTo>
                    <a:pt x="0" y="2295"/>
                    <a:pt x="4763" y="-562"/>
                    <a:pt x="19050" y="390"/>
                  </a:cubicBezTo>
                  <a:cubicBezTo>
                    <a:pt x="88583" y="1343"/>
                    <a:pt x="158115" y="390"/>
                    <a:pt x="227648" y="39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FA7376-7B01-4781-9518-97C5DC8056CF}"/>
                </a:ext>
              </a:extLst>
            </p:cNvPr>
            <p:cNvSpPr/>
            <p:nvPr/>
          </p:nvSpPr>
          <p:spPr>
            <a:xfrm>
              <a:off x="5901955" y="4368664"/>
              <a:ext cx="400050" cy="371475"/>
            </a:xfrm>
            <a:custGeom>
              <a:avLst/>
              <a:gdLst>
                <a:gd name="connsiteX0" fmla="*/ 235267 w 400050"/>
                <a:gd name="connsiteY0" fmla="*/ 376471 h 371475"/>
                <a:gd name="connsiteX1" fmla="*/ 225742 w 400050"/>
                <a:gd name="connsiteY1" fmla="*/ 366946 h 371475"/>
                <a:gd name="connsiteX2" fmla="*/ 235267 w 400050"/>
                <a:gd name="connsiteY2" fmla="*/ 357421 h 371475"/>
                <a:gd name="connsiteX3" fmla="*/ 264795 w 400050"/>
                <a:gd name="connsiteY3" fmla="*/ 357421 h 371475"/>
                <a:gd name="connsiteX4" fmla="*/ 273367 w 400050"/>
                <a:gd name="connsiteY4" fmla="*/ 357421 h 371475"/>
                <a:gd name="connsiteX5" fmla="*/ 283845 w 400050"/>
                <a:gd name="connsiteY5" fmla="*/ 365994 h 371475"/>
                <a:gd name="connsiteX6" fmla="*/ 275272 w 400050"/>
                <a:gd name="connsiteY6" fmla="*/ 376471 h 371475"/>
                <a:gd name="connsiteX7" fmla="*/ 265747 w 400050"/>
                <a:gd name="connsiteY7" fmla="*/ 376471 h 371475"/>
                <a:gd name="connsiteX8" fmla="*/ 235267 w 400050"/>
                <a:gd name="connsiteY8" fmla="*/ 376471 h 371475"/>
                <a:gd name="connsiteX9" fmla="*/ 235267 w 400050"/>
                <a:gd name="connsiteY9" fmla="*/ 376471 h 371475"/>
                <a:gd name="connsiteX10" fmla="*/ 197167 w 400050"/>
                <a:gd name="connsiteY10" fmla="*/ 376471 h 371475"/>
                <a:gd name="connsiteX11" fmla="*/ 197167 w 400050"/>
                <a:gd name="connsiteY11" fmla="*/ 376471 h 371475"/>
                <a:gd name="connsiteX12" fmla="*/ 159067 w 400050"/>
                <a:gd name="connsiteY12" fmla="*/ 376471 h 371475"/>
                <a:gd name="connsiteX13" fmla="*/ 149542 w 400050"/>
                <a:gd name="connsiteY13" fmla="*/ 366946 h 371475"/>
                <a:gd name="connsiteX14" fmla="*/ 159067 w 400050"/>
                <a:gd name="connsiteY14" fmla="*/ 357421 h 371475"/>
                <a:gd name="connsiteX15" fmla="*/ 159067 w 400050"/>
                <a:gd name="connsiteY15" fmla="*/ 357421 h 371475"/>
                <a:gd name="connsiteX16" fmla="*/ 197167 w 400050"/>
                <a:gd name="connsiteY16" fmla="*/ 357421 h 371475"/>
                <a:gd name="connsiteX17" fmla="*/ 206692 w 400050"/>
                <a:gd name="connsiteY17" fmla="*/ 366946 h 371475"/>
                <a:gd name="connsiteX18" fmla="*/ 197167 w 400050"/>
                <a:gd name="connsiteY18" fmla="*/ 376471 h 371475"/>
                <a:gd name="connsiteX19" fmla="*/ 121920 w 400050"/>
                <a:gd name="connsiteY19" fmla="*/ 372661 h 371475"/>
                <a:gd name="connsiteX20" fmla="*/ 120015 w 400050"/>
                <a:gd name="connsiteY20" fmla="*/ 372661 h 371475"/>
                <a:gd name="connsiteX21" fmla="*/ 81915 w 400050"/>
                <a:gd name="connsiteY21" fmla="*/ 359326 h 371475"/>
                <a:gd name="connsiteX22" fmla="*/ 78105 w 400050"/>
                <a:gd name="connsiteY22" fmla="*/ 346944 h 371475"/>
                <a:gd name="connsiteX23" fmla="*/ 90488 w 400050"/>
                <a:gd name="connsiteY23" fmla="*/ 343134 h 371475"/>
                <a:gd name="connsiteX24" fmla="*/ 123825 w 400050"/>
                <a:gd name="connsiteY24" fmla="*/ 355516 h 371475"/>
                <a:gd name="connsiteX25" fmla="*/ 131445 w 400050"/>
                <a:gd name="connsiteY25" fmla="*/ 366946 h 371475"/>
                <a:gd name="connsiteX26" fmla="*/ 121920 w 400050"/>
                <a:gd name="connsiteY26" fmla="*/ 372661 h 371475"/>
                <a:gd name="connsiteX27" fmla="*/ 310515 w 400050"/>
                <a:gd name="connsiteY27" fmla="*/ 367899 h 371475"/>
                <a:gd name="connsiteX28" fmla="*/ 301942 w 400050"/>
                <a:gd name="connsiteY28" fmla="*/ 361231 h 371475"/>
                <a:gd name="connsiteX29" fmla="*/ 307658 w 400050"/>
                <a:gd name="connsiteY29" fmla="*/ 348849 h 371475"/>
                <a:gd name="connsiteX30" fmla="*/ 338138 w 400050"/>
                <a:gd name="connsiteY30" fmla="*/ 331704 h 371475"/>
                <a:gd name="connsiteX31" fmla="*/ 351472 w 400050"/>
                <a:gd name="connsiteY31" fmla="*/ 333609 h 371475"/>
                <a:gd name="connsiteX32" fmla="*/ 349567 w 400050"/>
                <a:gd name="connsiteY32" fmla="*/ 346944 h 371475"/>
                <a:gd name="connsiteX33" fmla="*/ 314325 w 400050"/>
                <a:gd name="connsiteY33" fmla="*/ 366946 h 371475"/>
                <a:gd name="connsiteX34" fmla="*/ 310515 w 400050"/>
                <a:gd name="connsiteY34" fmla="*/ 367899 h 371475"/>
                <a:gd name="connsiteX35" fmla="*/ 54292 w 400050"/>
                <a:gd name="connsiteY35" fmla="*/ 338371 h 371475"/>
                <a:gd name="connsiteX36" fmla="*/ 47625 w 400050"/>
                <a:gd name="connsiteY36" fmla="*/ 335514 h 371475"/>
                <a:gd name="connsiteX37" fmla="*/ 21908 w 400050"/>
                <a:gd name="connsiteY37" fmla="*/ 304081 h 371475"/>
                <a:gd name="connsiteX38" fmla="*/ 24765 w 400050"/>
                <a:gd name="connsiteY38" fmla="*/ 290746 h 371475"/>
                <a:gd name="connsiteX39" fmla="*/ 38100 w 400050"/>
                <a:gd name="connsiteY39" fmla="*/ 293604 h 371475"/>
                <a:gd name="connsiteX40" fmla="*/ 60008 w 400050"/>
                <a:gd name="connsiteY40" fmla="*/ 321226 h 371475"/>
                <a:gd name="connsiteX41" fmla="*/ 60008 w 400050"/>
                <a:gd name="connsiteY41" fmla="*/ 334561 h 371475"/>
                <a:gd name="connsiteX42" fmla="*/ 54292 w 400050"/>
                <a:gd name="connsiteY42" fmla="*/ 338371 h 371475"/>
                <a:gd name="connsiteX43" fmla="*/ 370522 w 400050"/>
                <a:gd name="connsiteY43" fmla="*/ 322179 h 371475"/>
                <a:gd name="connsiteX44" fmla="*/ 364808 w 400050"/>
                <a:gd name="connsiteY44" fmla="*/ 320274 h 371475"/>
                <a:gd name="connsiteX45" fmla="*/ 362903 w 400050"/>
                <a:gd name="connsiteY45" fmla="*/ 306939 h 371475"/>
                <a:gd name="connsiteX46" fmla="*/ 378142 w 400050"/>
                <a:gd name="connsiteY46" fmla="*/ 275506 h 371475"/>
                <a:gd name="connsiteX47" fmla="*/ 389572 w 400050"/>
                <a:gd name="connsiteY47" fmla="*/ 268839 h 371475"/>
                <a:gd name="connsiteX48" fmla="*/ 396240 w 400050"/>
                <a:gd name="connsiteY48" fmla="*/ 280269 h 371475"/>
                <a:gd name="connsiteX49" fmla="*/ 378142 w 400050"/>
                <a:gd name="connsiteY49" fmla="*/ 317416 h 371475"/>
                <a:gd name="connsiteX50" fmla="*/ 370522 w 400050"/>
                <a:gd name="connsiteY50" fmla="*/ 322179 h 371475"/>
                <a:gd name="connsiteX51" fmla="*/ 16192 w 400050"/>
                <a:gd name="connsiteY51" fmla="*/ 273601 h 371475"/>
                <a:gd name="connsiteX52" fmla="*/ 6667 w 400050"/>
                <a:gd name="connsiteY52" fmla="*/ 266934 h 371475"/>
                <a:gd name="connsiteX53" fmla="*/ 953 w 400050"/>
                <a:gd name="connsiteY53" fmla="*/ 226929 h 371475"/>
                <a:gd name="connsiteX54" fmla="*/ 10478 w 400050"/>
                <a:gd name="connsiteY54" fmla="*/ 217404 h 371475"/>
                <a:gd name="connsiteX55" fmla="*/ 20003 w 400050"/>
                <a:gd name="connsiteY55" fmla="*/ 226929 h 371475"/>
                <a:gd name="connsiteX56" fmla="*/ 25717 w 400050"/>
                <a:gd name="connsiteY56" fmla="*/ 262171 h 371475"/>
                <a:gd name="connsiteX57" fmla="*/ 19050 w 400050"/>
                <a:gd name="connsiteY57" fmla="*/ 273601 h 371475"/>
                <a:gd name="connsiteX58" fmla="*/ 16192 w 400050"/>
                <a:gd name="connsiteY58" fmla="*/ 273601 h 371475"/>
                <a:gd name="connsiteX59" fmla="*/ 392430 w 400050"/>
                <a:gd name="connsiteY59" fmla="*/ 250741 h 371475"/>
                <a:gd name="connsiteX60" fmla="*/ 392430 w 400050"/>
                <a:gd name="connsiteY60" fmla="*/ 250741 h 371475"/>
                <a:gd name="connsiteX61" fmla="*/ 382905 w 400050"/>
                <a:gd name="connsiteY61" fmla="*/ 241216 h 371475"/>
                <a:gd name="connsiteX62" fmla="*/ 383858 w 400050"/>
                <a:gd name="connsiteY62" fmla="*/ 203116 h 371475"/>
                <a:gd name="connsiteX63" fmla="*/ 393383 w 400050"/>
                <a:gd name="connsiteY63" fmla="*/ 193591 h 371475"/>
                <a:gd name="connsiteX64" fmla="*/ 393383 w 400050"/>
                <a:gd name="connsiteY64" fmla="*/ 193591 h 371475"/>
                <a:gd name="connsiteX65" fmla="*/ 402908 w 400050"/>
                <a:gd name="connsiteY65" fmla="*/ 203116 h 371475"/>
                <a:gd name="connsiteX66" fmla="*/ 401955 w 400050"/>
                <a:gd name="connsiteY66" fmla="*/ 241216 h 371475"/>
                <a:gd name="connsiteX67" fmla="*/ 392430 w 400050"/>
                <a:gd name="connsiteY67" fmla="*/ 250741 h 371475"/>
                <a:gd name="connsiteX68" fmla="*/ 9525 w 400050"/>
                <a:gd name="connsiteY68" fmla="*/ 197401 h 371475"/>
                <a:gd name="connsiteX69" fmla="*/ 0 w 400050"/>
                <a:gd name="connsiteY69" fmla="*/ 187876 h 371475"/>
                <a:gd name="connsiteX70" fmla="*/ 0 w 400050"/>
                <a:gd name="connsiteY70" fmla="*/ 158349 h 371475"/>
                <a:gd name="connsiteX71" fmla="*/ 0 w 400050"/>
                <a:gd name="connsiteY71" fmla="*/ 149776 h 371475"/>
                <a:gd name="connsiteX72" fmla="*/ 9525 w 400050"/>
                <a:gd name="connsiteY72" fmla="*/ 140251 h 371475"/>
                <a:gd name="connsiteX73" fmla="*/ 19050 w 400050"/>
                <a:gd name="connsiteY73" fmla="*/ 149776 h 371475"/>
                <a:gd name="connsiteX74" fmla="*/ 19050 w 400050"/>
                <a:gd name="connsiteY74" fmla="*/ 158349 h 371475"/>
                <a:gd name="connsiteX75" fmla="*/ 19050 w 400050"/>
                <a:gd name="connsiteY75" fmla="*/ 187876 h 371475"/>
                <a:gd name="connsiteX76" fmla="*/ 9525 w 400050"/>
                <a:gd name="connsiteY76" fmla="*/ 197401 h 371475"/>
                <a:gd name="connsiteX77" fmla="*/ 9525 w 400050"/>
                <a:gd name="connsiteY77" fmla="*/ 197401 h 371475"/>
                <a:gd name="connsiteX78" fmla="*/ 394335 w 400050"/>
                <a:gd name="connsiteY78" fmla="*/ 174541 h 371475"/>
                <a:gd name="connsiteX79" fmla="*/ 394335 w 400050"/>
                <a:gd name="connsiteY79" fmla="*/ 174541 h 371475"/>
                <a:gd name="connsiteX80" fmla="*/ 384810 w 400050"/>
                <a:gd name="connsiteY80" fmla="*/ 165016 h 371475"/>
                <a:gd name="connsiteX81" fmla="*/ 384810 w 400050"/>
                <a:gd name="connsiteY81" fmla="*/ 131679 h 371475"/>
                <a:gd name="connsiteX82" fmla="*/ 384810 w 400050"/>
                <a:gd name="connsiteY82" fmla="*/ 126916 h 371475"/>
                <a:gd name="connsiteX83" fmla="*/ 394335 w 400050"/>
                <a:gd name="connsiteY83" fmla="*/ 117391 h 371475"/>
                <a:gd name="connsiteX84" fmla="*/ 403860 w 400050"/>
                <a:gd name="connsiteY84" fmla="*/ 126916 h 371475"/>
                <a:gd name="connsiteX85" fmla="*/ 403860 w 400050"/>
                <a:gd name="connsiteY85" fmla="*/ 131679 h 371475"/>
                <a:gd name="connsiteX86" fmla="*/ 403860 w 400050"/>
                <a:gd name="connsiteY86" fmla="*/ 165016 h 371475"/>
                <a:gd name="connsiteX87" fmla="*/ 394335 w 400050"/>
                <a:gd name="connsiteY87" fmla="*/ 174541 h 371475"/>
                <a:gd name="connsiteX88" fmla="*/ 9525 w 400050"/>
                <a:gd name="connsiteY88" fmla="*/ 121201 h 371475"/>
                <a:gd name="connsiteX89" fmla="*/ 9525 w 400050"/>
                <a:gd name="connsiteY89" fmla="*/ 121201 h 371475"/>
                <a:gd name="connsiteX90" fmla="*/ 0 w 400050"/>
                <a:gd name="connsiteY90" fmla="*/ 111676 h 371475"/>
                <a:gd name="connsiteX91" fmla="*/ 0 w 400050"/>
                <a:gd name="connsiteY91" fmla="*/ 73576 h 371475"/>
                <a:gd name="connsiteX92" fmla="*/ 9525 w 400050"/>
                <a:gd name="connsiteY92" fmla="*/ 64051 h 371475"/>
                <a:gd name="connsiteX93" fmla="*/ 19050 w 400050"/>
                <a:gd name="connsiteY93" fmla="*/ 73576 h 371475"/>
                <a:gd name="connsiteX94" fmla="*/ 19050 w 400050"/>
                <a:gd name="connsiteY94" fmla="*/ 111676 h 371475"/>
                <a:gd name="connsiteX95" fmla="*/ 9525 w 400050"/>
                <a:gd name="connsiteY95" fmla="*/ 121201 h 371475"/>
                <a:gd name="connsiteX96" fmla="*/ 394335 w 400050"/>
                <a:gd name="connsiteY96" fmla="*/ 98341 h 371475"/>
                <a:gd name="connsiteX97" fmla="*/ 384810 w 400050"/>
                <a:gd name="connsiteY97" fmla="*/ 88816 h 371475"/>
                <a:gd name="connsiteX98" fmla="*/ 384810 w 400050"/>
                <a:gd name="connsiteY98" fmla="*/ 65956 h 371475"/>
                <a:gd name="connsiteX99" fmla="*/ 384810 w 400050"/>
                <a:gd name="connsiteY99" fmla="*/ 50716 h 371475"/>
                <a:gd name="connsiteX100" fmla="*/ 394335 w 400050"/>
                <a:gd name="connsiteY100" fmla="*/ 41191 h 371475"/>
                <a:gd name="connsiteX101" fmla="*/ 394335 w 400050"/>
                <a:gd name="connsiteY101" fmla="*/ 41191 h 371475"/>
                <a:gd name="connsiteX102" fmla="*/ 403860 w 400050"/>
                <a:gd name="connsiteY102" fmla="*/ 50716 h 371475"/>
                <a:gd name="connsiteX103" fmla="*/ 403860 w 400050"/>
                <a:gd name="connsiteY103" fmla="*/ 65956 h 371475"/>
                <a:gd name="connsiteX104" fmla="*/ 403860 w 400050"/>
                <a:gd name="connsiteY104" fmla="*/ 88816 h 371475"/>
                <a:gd name="connsiteX105" fmla="*/ 394335 w 400050"/>
                <a:gd name="connsiteY105" fmla="*/ 98341 h 371475"/>
                <a:gd name="connsiteX106" fmla="*/ 394335 w 400050"/>
                <a:gd name="connsiteY106" fmla="*/ 98341 h 371475"/>
                <a:gd name="connsiteX107" fmla="*/ 9525 w 400050"/>
                <a:gd name="connsiteY107" fmla="*/ 45001 h 371475"/>
                <a:gd name="connsiteX108" fmla="*/ 0 w 400050"/>
                <a:gd name="connsiteY108" fmla="*/ 35476 h 371475"/>
                <a:gd name="connsiteX109" fmla="*/ 0 w 400050"/>
                <a:gd name="connsiteY109" fmla="*/ 24999 h 371475"/>
                <a:gd name="connsiteX110" fmla="*/ 24765 w 400050"/>
                <a:gd name="connsiteY110" fmla="*/ 234 h 371475"/>
                <a:gd name="connsiteX111" fmla="*/ 26670 w 400050"/>
                <a:gd name="connsiteY111" fmla="*/ 234 h 371475"/>
                <a:gd name="connsiteX112" fmla="*/ 36195 w 400050"/>
                <a:gd name="connsiteY112" fmla="*/ 9759 h 371475"/>
                <a:gd name="connsiteX113" fmla="*/ 26670 w 400050"/>
                <a:gd name="connsiteY113" fmla="*/ 19284 h 371475"/>
                <a:gd name="connsiteX114" fmla="*/ 25717 w 400050"/>
                <a:gd name="connsiteY114" fmla="*/ 19284 h 371475"/>
                <a:gd name="connsiteX115" fmla="*/ 20003 w 400050"/>
                <a:gd name="connsiteY115" fmla="*/ 19284 h 371475"/>
                <a:gd name="connsiteX116" fmla="*/ 20003 w 400050"/>
                <a:gd name="connsiteY116" fmla="*/ 24046 h 371475"/>
                <a:gd name="connsiteX117" fmla="*/ 20003 w 400050"/>
                <a:gd name="connsiteY117" fmla="*/ 35476 h 371475"/>
                <a:gd name="connsiteX118" fmla="*/ 9525 w 400050"/>
                <a:gd name="connsiteY118" fmla="*/ 45001 h 371475"/>
                <a:gd name="connsiteX119" fmla="*/ 9525 w 400050"/>
                <a:gd name="connsiteY119" fmla="*/ 45001 h 371475"/>
                <a:gd name="connsiteX120" fmla="*/ 392430 w 400050"/>
                <a:gd name="connsiteY120" fmla="*/ 22141 h 371475"/>
                <a:gd name="connsiteX121" fmla="*/ 385763 w 400050"/>
                <a:gd name="connsiteY121" fmla="*/ 19284 h 371475"/>
                <a:gd name="connsiteX122" fmla="*/ 382905 w 400050"/>
                <a:gd name="connsiteY122" fmla="*/ 19284 h 371475"/>
                <a:gd name="connsiteX123" fmla="*/ 379095 w 400050"/>
                <a:gd name="connsiteY123" fmla="*/ 19284 h 371475"/>
                <a:gd name="connsiteX124" fmla="*/ 356235 w 400050"/>
                <a:gd name="connsiteY124" fmla="*/ 19284 h 371475"/>
                <a:gd name="connsiteX125" fmla="*/ 346710 w 400050"/>
                <a:gd name="connsiteY125" fmla="*/ 9759 h 371475"/>
                <a:gd name="connsiteX126" fmla="*/ 356235 w 400050"/>
                <a:gd name="connsiteY126" fmla="*/ 234 h 371475"/>
                <a:gd name="connsiteX127" fmla="*/ 356235 w 400050"/>
                <a:gd name="connsiteY127" fmla="*/ 234 h 371475"/>
                <a:gd name="connsiteX128" fmla="*/ 379095 w 400050"/>
                <a:gd name="connsiteY128" fmla="*/ 234 h 371475"/>
                <a:gd name="connsiteX129" fmla="*/ 381953 w 400050"/>
                <a:gd name="connsiteY129" fmla="*/ 234 h 371475"/>
                <a:gd name="connsiteX130" fmla="*/ 401003 w 400050"/>
                <a:gd name="connsiteY130" fmla="*/ 6901 h 371475"/>
                <a:gd name="connsiteX131" fmla="*/ 398145 w 400050"/>
                <a:gd name="connsiteY131" fmla="*/ 20236 h 371475"/>
                <a:gd name="connsiteX132" fmla="*/ 392430 w 400050"/>
                <a:gd name="connsiteY132" fmla="*/ 22141 h 371475"/>
                <a:gd name="connsiteX133" fmla="*/ 102870 w 400050"/>
                <a:gd name="connsiteY133" fmla="*/ 20236 h 371475"/>
                <a:gd name="connsiteX134" fmla="*/ 102870 w 400050"/>
                <a:gd name="connsiteY134" fmla="*/ 20236 h 371475"/>
                <a:gd name="connsiteX135" fmla="*/ 64770 w 400050"/>
                <a:gd name="connsiteY135" fmla="*/ 20236 h 371475"/>
                <a:gd name="connsiteX136" fmla="*/ 55245 w 400050"/>
                <a:gd name="connsiteY136" fmla="*/ 10711 h 371475"/>
                <a:gd name="connsiteX137" fmla="*/ 64770 w 400050"/>
                <a:gd name="connsiteY137" fmla="*/ 1186 h 371475"/>
                <a:gd name="connsiteX138" fmla="*/ 64770 w 400050"/>
                <a:gd name="connsiteY138" fmla="*/ 1186 h 371475"/>
                <a:gd name="connsiteX139" fmla="*/ 102870 w 400050"/>
                <a:gd name="connsiteY139" fmla="*/ 1186 h 371475"/>
                <a:gd name="connsiteX140" fmla="*/ 112395 w 400050"/>
                <a:gd name="connsiteY140" fmla="*/ 10711 h 371475"/>
                <a:gd name="connsiteX141" fmla="*/ 102870 w 400050"/>
                <a:gd name="connsiteY141" fmla="*/ 20236 h 371475"/>
                <a:gd name="connsiteX142" fmla="*/ 140970 w 400050"/>
                <a:gd name="connsiteY142" fmla="*/ 20236 h 371475"/>
                <a:gd name="connsiteX143" fmla="*/ 131445 w 400050"/>
                <a:gd name="connsiteY143" fmla="*/ 10711 h 371475"/>
                <a:gd name="connsiteX144" fmla="*/ 140970 w 400050"/>
                <a:gd name="connsiteY144" fmla="*/ 1186 h 371475"/>
                <a:gd name="connsiteX145" fmla="*/ 179070 w 400050"/>
                <a:gd name="connsiteY145" fmla="*/ 1186 h 371475"/>
                <a:gd name="connsiteX146" fmla="*/ 179070 w 400050"/>
                <a:gd name="connsiteY146" fmla="*/ 1186 h 371475"/>
                <a:gd name="connsiteX147" fmla="*/ 188595 w 400050"/>
                <a:gd name="connsiteY147" fmla="*/ 10711 h 371475"/>
                <a:gd name="connsiteX148" fmla="*/ 179070 w 400050"/>
                <a:gd name="connsiteY148" fmla="*/ 20236 h 371475"/>
                <a:gd name="connsiteX149" fmla="*/ 140970 w 400050"/>
                <a:gd name="connsiteY149" fmla="*/ 20236 h 371475"/>
                <a:gd name="connsiteX150" fmla="*/ 140970 w 400050"/>
                <a:gd name="connsiteY150" fmla="*/ 20236 h 371475"/>
                <a:gd name="connsiteX151" fmla="*/ 202883 w 400050"/>
                <a:gd name="connsiteY151" fmla="*/ 20236 h 371475"/>
                <a:gd name="connsiteX152" fmla="*/ 193358 w 400050"/>
                <a:gd name="connsiteY152" fmla="*/ 10711 h 371475"/>
                <a:gd name="connsiteX153" fmla="*/ 202883 w 400050"/>
                <a:gd name="connsiteY153" fmla="*/ 1186 h 371475"/>
                <a:gd name="connsiteX154" fmla="*/ 240983 w 400050"/>
                <a:gd name="connsiteY154" fmla="*/ 1186 h 371475"/>
                <a:gd name="connsiteX155" fmla="*/ 240983 w 400050"/>
                <a:gd name="connsiteY155" fmla="*/ 1186 h 371475"/>
                <a:gd name="connsiteX156" fmla="*/ 250508 w 400050"/>
                <a:gd name="connsiteY156" fmla="*/ 10711 h 371475"/>
                <a:gd name="connsiteX157" fmla="*/ 240983 w 400050"/>
                <a:gd name="connsiteY157" fmla="*/ 20236 h 371475"/>
                <a:gd name="connsiteX158" fmla="*/ 202883 w 400050"/>
                <a:gd name="connsiteY158" fmla="*/ 20236 h 371475"/>
                <a:gd name="connsiteX159" fmla="*/ 317183 w 400050"/>
                <a:gd name="connsiteY159" fmla="*/ 20236 h 371475"/>
                <a:gd name="connsiteX160" fmla="*/ 279083 w 400050"/>
                <a:gd name="connsiteY160" fmla="*/ 20236 h 371475"/>
                <a:gd name="connsiteX161" fmla="*/ 269558 w 400050"/>
                <a:gd name="connsiteY161" fmla="*/ 10711 h 371475"/>
                <a:gd name="connsiteX162" fmla="*/ 279083 w 400050"/>
                <a:gd name="connsiteY162" fmla="*/ 1186 h 371475"/>
                <a:gd name="connsiteX163" fmla="*/ 317183 w 400050"/>
                <a:gd name="connsiteY163" fmla="*/ 1186 h 371475"/>
                <a:gd name="connsiteX164" fmla="*/ 326708 w 400050"/>
                <a:gd name="connsiteY164" fmla="*/ 10711 h 371475"/>
                <a:gd name="connsiteX165" fmla="*/ 317183 w 400050"/>
                <a:gd name="connsiteY165" fmla="*/ 20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400050" h="371475">
                  <a:moveTo>
                    <a:pt x="235267" y="376471"/>
                  </a:moveTo>
                  <a:cubicBezTo>
                    <a:pt x="229553" y="376471"/>
                    <a:pt x="225742" y="372661"/>
                    <a:pt x="225742" y="366946"/>
                  </a:cubicBezTo>
                  <a:cubicBezTo>
                    <a:pt x="225742" y="361231"/>
                    <a:pt x="229553" y="357421"/>
                    <a:pt x="235267" y="357421"/>
                  </a:cubicBezTo>
                  <a:cubicBezTo>
                    <a:pt x="244792" y="357421"/>
                    <a:pt x="254317" y="357421"/>
                    <a:pt x="264795" y="357421"/>
                  </a:cubicBezTo>
                  <a:cubicBezTo>
                    <a:pt x="267653" y="357421"/>
                    <a:pt x="270510" y="357421"/>
                    <a:pt x="273367" y="357421"/>
                  </a:cubicBezTo>
                  <a:cubicBezTo>
                    <a:pt x="278130" y="357421"/>
                    <a:pt x="282892" y="361231"/>
                    <a:pt x="283845" y="365994"/>
                  </a:cubicBezTo>
                  <a:cubicBezTo>
                    <a:pt x="283845" y="371709"/>
                    <a:pt x="280035" y="375519"/>
                    <a:pt x="275272" y="376471"/>
                  </a:cubicBezTo>
                  <a:cubicBezTo>
                    <a:pt x="272415" y="376471"/>
                    <a:pt x="268605" y="376471"/>
                    <a:pt x="265747" y="376471"/>
                  </a:cubicBezTo>
                  <a:cubicBezTo>
                    <a:pt x="255270" y="376471"/>
                    <a:pt x="244792" y="376471"/>
                    <a:pt x="235267" y="376471"/>
                  </a:cubicBezTo>
                  <a:lnTo>
                    <a:pt x="235267" y="376471"/>
                  </a:lnTo>
                  <a:close/>
                  <a:moveTo>
                    <a:pt x="197167" y="376471"/>
                  </a:moveTo>
                  <a:lnTo>
                    <a:pt x="197167" y="376471"/>
                  </a:lnTo>
                  <a:lnTo>
                    <a:pt x="159067" y="376471"/>
                  </a:lnTo>
                  <a:cubicBezTo>
                    <a:pt x="153353" y="376471"/>
                    <a:pt x="149542" y="372661"/>
                    <a:pt x="149542" y="366946"/>
                  </a:cubicBezTo>
                  <a:cubicBezTo>
                    <a:pt x="149542" y="361231"/>
                    <a:pt x="153353" y="357421"/>
                    <a:pt x="159067" y="357421"/>
                  </a:cubicBezTo>
                  <a:cubicBezTo>
                    <a:pt x="159067" y="357421"/>
                    <a:pt x="159067" y="357421"/>
                    <a:pt x="159067" y="357421"/>
                  </a:cubicBezTo>
                  <a:lnTo>
                    <a:pt x="197167" y="357421"/>
                  </a:lnTo>
                  <a:cubicBezTo>
                    <a:pt x="202883" y="357421"/>
                    <a:pt x="206692" y="361231"/>
                    <a:pt x="206692" y="366946"/>
                  </a:cubicBezTo>
                  <a:cubicBezTo>
                    <a:pt x="206692" y="371709"/>
                    <a:pt x="202883" y="376471"/>
                    <a:pt x="197167" y="376471"/>
                  </a:cubicBezTo>
                  <a:close/>
                  <a:moveTo>
                    <a:pt x="121920" y="372661"/>
                  </a:moveTo>
                  <a:cubicBezTo>
                    <a:pt x="120967" y="372661"/>
                    <a:pt x="120967" y="372661"/>
                    <a:pt x="120015" y="372661"/>
                  </a:cubicBezTo>
                  <a:cubicBezTo>
                    <a:pt x="106680" y="369804"/>
                    <a:pt x="93345" y="365041"/>
                    <a:pt x="81915" y="359326"/>
                  </a:cubicBezTo>
                  <a:cubicBezTo>
                    <a:pt x="77153" y="356469"/>
                    <a:pt x="75247" y="350754"/>
                    <a:pt x="78105" y="346944"/>
                  </a:cubicBezTo>
                  <a:cubicBezTo>
                    <a:pt x="80963" y="342181"/>
                    <a:pt x="86678" y="340276"/>
                    <a:pt x="90488" y="343134"/>
                  </a:cubicBezTo>
                  <a:cubicBezTo>
                    <a:pt x="100965" y="348849"/>
                    <a:pt x="112395" y="352659"/>
                    <a:pt x="123825" y="355516"/>
                  </a:cubicBezTo>
                  <a:cubicBezTo>
                    <a:pt x="128588" y="356469"/>
                    <a:pt x="132397" y="362184"/>
                    <a:pt x="131445" y="366946"/>
                  </a:cubicBezTo>
                  <a:cubicBezTo>
                    <a:pt x="129540" y="369804"/>
                    <a:pt x="125730" y="372661"/>
                    <a:pt x="121920" y="372661"/>
                  </a:cubicBezTo>
                  <a:close/>
                  <a:moveTo>
                    <a:pt x="310515" y="367899"/>
                  </a:moveTo>
                  <a:cubicBezTo>
                    <a:pt x="306705" y="367899"/>
                    <a:pt x="302895" y="365994"/>
                    <a:pt x="301942" y="361231"/>
                  </a:cubicBezTo>
                  <a:cubicBezTo>
                    <a:pt x="300038" y="356469"/>
                    <a:pt x="302895" y="350754"/>
                    <a:pt x="307658" y="348849"/>
                  </a:cubicBezTo>
                  <a:cubicBezTo>
                    <a:pt x="319088" y="345039"/>
                    <a:pt x="329565" y="339324"/>
                    <a:pt x="338138" y="331704"/>
                  </a:cubicBezTo>
                  <a:cubicBezTo>
                    <a:pt x="341947" y="328846"/>
                    <a:pt x="348615" y="329799"/>
                    <a:pt x="351472" y="333609"/>
                  </a:cubicBezTo>
                  <a:cubicBezTo>
                    <a:pt x="354330" y="337419"/>
                    <a:pt x="353378" y="344086"/>
                    <a:pt x="349567" y="346944"/>
                  </a:cubicBezTo>
                  <a:cubicBezTo>
                    <a:pt x="339090" y="355516"/>
                    <a:pt x="326708" y="362184"/>
                    <a:pt x="314325" y="366946"/>
                  </a:cubicBezTo>
                  <a:cubicBezTo>
                    <a:pt x="313372" y="367899"/>
                    <a:pt x="311467" y="367899"/>
                    <a:pt x="310515" y="367899"/>
                  </a:cubicBezTo>
                  <a:close/>
                  <a:moveTo>
                    <a:pt x="54292" y="338371"/>
                  </a:moveTo>
                  <a:cubicBezTo>
                    <a:pt x="52388" y="338371"/>
                    <a:pt x="49530" y="337419"/>
                    <a:pt x="47625" y="335514"/>
                  </a:cubicBezTo>
                  <a:cubicBezTo>
                    <a:pt x="38100" y="325989"/>
                    <a:pt x="29528" y="315511"/>
                    <a:pt x="21908" y="304081"/>
                  </a:cubicBezTo>
                  <a:cubicBezTo>
                    <a:pt x="19050" y="299319"/>
                    <a:pt x="20955" y="293604"/>
                    <a:pt x="24765" y="290746"/>
                  </a:cubicBezTo>
                  <a:cubicBezTo>
                    <a:pt x="29528" y="287889"/>
                    <a:pt x="35242" y="289794"/>
                    <a:pt x="38100" y="293604"/>
                  </a:cubicBezTo>
                  <a:cubicBezTo>
                    <a:pt x="43815" y="304081"/>
                    <a:pt x="51435" y="312654"/>
                    <a:pt x="60008" y="321226"/>
                  </a:cubicBezTo>
                  <a:cubicBezTo>
                    <a:pt x="63817" y="325036"/>
                    <a:pt x="63817" y="330751"/>
                    <a:pt x="60008" y="334561"/>
                  </a:cubicBezTo>
                  <a:cubicBezTo>
                    <a:pt x="60008" y="337419"/>
                    <a:pt x="57150" y="338371"/>
                    <a:pt x="54292" y="338371"/>
                  </a:cubicBezTo>
                  <a:close/>
                  <a:moveTo>
                    <a:pt x="370522" y="322179"/>
                  </a:moveTo>
                  <a:cubicBezTo>
                    <a:pt x="368617" y="322179"/>
                    <a:pt x="366713" y="321226"/>
                    <a:pt x="364808" y="320274"/>
                  </a:cubicBezTo>
                  <a:cubicBezTo>
                    <a:pt x="360045" y="317416"/>
                    <a:pt x="359092" y="311701"/>
                    <a:pt x="362903" y="306939"/>
                  </a:cubicBezTo>
                  <a:cubicBezTo>
                    <a:pt x="369570" y="297414"/>
                    <a:pt x="375285" y="286936"/>
                    <a:pt x="378142" y="275506"/>
                  </a:cubicBezTo>
                  <a:cubicBezTo>
                    <a:pt x="380047" y="270744"/>
                    <a:pt x="384810" y="267886"/>
                    <a:pt x="389572" y="268839"/>
                  </a:cubicBezTo>
                  <a:cubicBezTo>
                    <a:pt x="394335" y="270744"/>
                    <a:pt x="397192" y="275506"/>
                    <a:pt x="396240" y="280269"/>
                  </a:cubicBezTo>
                  <a:cubicBezTo>
                    <a:pt x="392430" y="293604"/>
                    <a:pt x="386715" y="305986"/>
                    <a:pt x="378142" y="317416"/>
                  </a:cubicBezTo>
                  <a:cubicBezTo>
                    <a:pt x="376238" y="321226"/>
                    <a:pt x="373380" y="322179"/>
                    <a:pt x="370522" y="322179"/>
                  </a:cubicBezTo>
                  <a:close/>
                  <a:moveTo>
                    <a:pt x="16192" y="273601"/>
                  </a:moveTo>
                  <a:cubicBezTo>
                    <a:pt x="12383" y="273601"/>
                    <a:pt x="8572" y="270744"/>
                    <a:pt x="6667" y="266934"/>
                  </a:cubicBezTo>
                  <a:cubicBezTo>
                    <a:pt x="2858" y="254551"/>
                    <a:pt x="953" y="241216"/>
                    <a:pt x="953" y="226929"/>
                  </a:cubicBezTo>
                  <a:cubicBezTo>
                    <a:pt x="953" y="221214"/>
                    <a:pt x="4763" y="217404"/>
                    <a:pt x="10478" y="217404"/>
                  </a:cubicBezTo>
                  <a:cubicBezTo>
                    <a:pt x="15240" y="217404"/>
                    <a:pt x="20003" y="221214"/>
                    <a:pt x="20003" y="226929"/>
                  </a:cubicBezTo>
                  <a:cubicBezTo>
                    <a:pt x="20003" y="239311"/>
                    <a:pt x="21908" y="250741"/>
                    <a:pt x="25717" y="262171"/>
                  </a:cubicBezTo>
                  <a:cubicBezTo>
                    <a:pt x="26670" y="266934"/>
                    <a:pt x="23813" y="272649"/>
                    <a:pt x="19050" y="273601"/>
                  </a:cubicBezTo>
                  <a:cubicBezTo>
                    <a:pt x="17145" y="273601"/>
                    <a:pt x="17145" y="273601"/>
                    <a:pt x="16192" y="273601"/>
                  </a:cubicBezTo>
                  <a:close/>
                  <a:moveTo>
                    <a:pt x="392430" y="250741"/>
                  </a:moveTo>
                  <a:cubicBezTo>
                    <a:pt x="392430" y="250741"/>
                    <a:pt x="392430" y="250741"/>
                    <a:pt x="392430" y="250741"/>
                  </a:cubicBezTo>
                  <a:cubicBezTo>
                    <a:pt x="386715" y="250741"/>
                    <a:pt x="382905" y="245979"/>
                    <a:pt x="382905" y="241216"/>
                  </a:cubicBezTo>
                  <a:cubicBezTo>
                    <a:pt x="383858" y="228834"/>
                    <a:pt x="383858" y="215499"/>
                    <a:pt x="383858" y="203116"/>
                  </a:cubicBezTo>
                  <a:cubicBezTo>
                    <a:pt x="383858" y="198354"/>
                    <a:pt x="388620" y="193591"/>
                    <a:pt x="393383" y="193591"/>
                  </a:cubicBezTo>
                  <a:cubicBezTo>
                    <a:pt x="393383" y="193591"/>
                    <a:pt x="393383" y="193591"/>
                    <a:pt x="393383" y="193591"/>
                  </a:cubicBezTo>
                  <a:cubicBezTo>
                    <a:pt x="399097" y="193591"/>
                    <a:pt x="402908" y="198354"/>
                    <a:pt x="402908" y="203116"/>
                  </a:cubicBezTo>
                  <a:cubicBezTo>
                    <a:pt x="402908" y="215499"/>
                    <a:pt x="401955" y="228834"/>
                    <a:pt x="401955" y="241216"/>
                  </a:cubicBezTo>
                  <a:cubicBezTo>
                    <a:pt x="401955" y="246931"/>
                    <a:pt x="397192" y="250741"/>
                    <a:pt x="392430" y="250741"/>
                  </a:cubicBezTo>
                  <a:close/>
                  <a:moveTo>
                    <a:pt x="9525" y="197401"/>
                  </a:moveTo>
                  <a:cubicBezTo>
                    <a:pt x="4763" y="197401"/>
                    <a:pt x="0" y="193591"/>
                    <a:pt x="0" y="187876"/>
                  </a:cubicBezTo>
                  <a:cubicBezTo>
                    <a:pt x="0" y="178351"/>
                    <a:pt x="0" y="167874"/>
                    <a:pt x="0" y="158349"/>
                  </a:cubicBezTo>
                  <a:lnTo>
                    <a:pt x="0" y="149776"/>
                  </a:lnTo>
                  <a:cubicBezTo>
                    <a:pt x="0" y="144061"/>
                    <a:pt x="3810" y="140251"/>
                    <a:pt x="9525" y="140251"/>
                  </a:cubicBezTo>
                  <a:cubicBezTo>
                    <a:pt x="15240" y="140251"/>
                    <a:pt x="19050" y="144061"/>
                    <a:pt x="19050" y="149776"/>
                  </a:cubicBezTo>
                  <a:lnTo>
                    <a:pt x="19050" y="158349"/>
                  </a:lnTo>
                  <a:cubicBezTo>
                    <a:pt x="19050" y="167874"/>
                    <a:pt x="19050" y="178351"/>
                    <a:pt x="19050" y="187876"/>
                  </a:cubicBezTo>
                  <a:cubicBezTo>
                    <a:pt x="19050" y="193591"/>
                    <a:pt x="15240" y="197401"/>
                    <a:pt x="9525" y="197401"/>
                  </a:cubicBezTo>
                  <a:cubicBezTo>
                    <a:pt x="9525" y="197401"/>
                    <a:pt x="9525" y="197401"/>
                    <a:pt x="9525" y="197401"/>
                  </a:cubicBezTo>
                  <a:close/>
                  <a:moveTo>
                    <a:pt x="394335" y="174541"/>
                  </a:moveTo>
                  <a:cubicBezTo>
                    <a:pt x="394335" y="174541"/>
                    <a:pt x="393383" y="174541"/>
                    <a:pt x="394335" y="174541"/>
                  </a:cubicBezTo>
                  <a:cubicBezTo>
                    <a:pt x="388620" y="174541"/>
                    <a:pt x="384810" y="169779"/>
                    <a:pt x="384810" y="165016"/>
                  </a:cubicBezTo>
                  <a:cubicBezTo>
                    <a:pt x="384810" y="153586"/>
                    <a:pt x="384810" y="143109"/>
                    <a:pt x="384810" y="131679"/>
                  </a:cubicBezTo>
                  <a:lnTo>
                    <a:pt x="384810" y="126916"/>
                  </a:lnTo>
                  <a:cubicBezTo>
                    <a:pt x="384810" y="121201"/>
                    <a:pt x="388620" y="117391"/>
                    <a:pt x="394335" y="117391"/>
                  </a:cubicBezTo>
                  <a:cubicBezTo>
                    <a:pt x="400050" y="117391"/>
                    <a:pt x="403860" y="121201"/>
                    <a:pt x="403860" y="126916"/>
                  </a:cubicBezTo>
                  <a:lnTo>
                    <a:pt x="403860" y="131679"/>
                  </a:lnTo>
                  <a:cubicBezTo>
                    <a:pt x="403860" y="143109"/>
                    <a:pt x="403860" y="153586"/>
                    <a:pt x="403860" y="165016"/>
                  </a:cubicBezTo>
                  <a:cubicBezTo>
                    <a:pt x="402908" y="170731"/>
                    <a:pt x="399097" y="174541"/>
                    <a:pt x="394335" y="174541"/>
                  </a:cubicBezTo>
                  <a:close/>
                  <a:moveTo>
                    <a:pt x="9525" y="121201"/>
                  </a:moveTo>
                  <a:cubicBezTo>
                    <a:pt x="9525" y="121201"/>
                    <a:pt x="9525" y="121201"/>
                    <a:pt x="9525" y="121201"/>
                  </a:cubicBezTo>
                  <a:cubicBezTo>
                    <a:pt x="3810" y="121201"/>
                    <a:pt x="0" y="117391"/>
                    <a:pt x="0" y="111676"/>
                  </a:cubicBezTo>
                  <a:lnTo>
                    <a:pt x="0" y="73576"/>
                  </a:lnTo>
                  <a:cubicBezTo>
                    <a:pt x="0" y="67861"/>
                    <a:pt x="3810" y="64051"/>
                    <a:pt x="9525" y="64051"/>
                  </a:cubicBezTo>
                  <a:cubicBezTo>
                    <a:pt x="15240" y="64051"/>
                    <a:pt x="19050" y="67861"/>
                    <a:pt x="19050" y="73576"/>
                  </a:cubicBezTo>
                  <a:lnTo>
                    <a:pt x="19050" y="111676"/>
                  </a:lnTo>
                  <a:cubicBezTo>
                    <a:pt x="19050" y="117391"/>
                    <a:pt x="15240" y="121201"/>
                    <a:pt x="9525" y="121201"/>
                  </a:cubicBezTo>
                  <a:close/>
                  <a:moveTo>
                    <a:pt x="394335" y="98341"/>
                  </a:moveTo>
                  <a:cubicBezTo>
                    <a:pt x="388620" y="98341"/>
                    <a:pt x="384810" y="94531"/>
                    <a:pt x="384810" y="88816"/>
                  </a:cubicBezTo>
                  <a:lnTo>
                    <a:pt x="384810" y="65956"/>
                  </a:lnTo>
                  <a:lnTo>
                    <a:pt x="384810" y="50716"/>
                  </a:lnTo>
                  <a:cubicBezTo>
                    <a:pt x="384810" y="45001"/>
                    <a:pt x="388620" y="41191"/>
                    <a:pt x="394335" y="41191"/>
                  </a:cubicBezTo>
                  <a:cubicBezTo>
                    <a:pt x="394335" y="41191"/>
                    <a:pt x="394335" y="41191"/>
                    <a:pt x="394335" y="41191"/>
                  </a:cubicBezTo>
                  <a:cubicBezTo>
                    <a:pt x="400050" y="41191"/>
                    <a:pt x="403860" y="45001"/>
                    <a:pt x="403860" y="50716"/>
                  </a:cubicBezTo>
                  <a:lnTo>
                    <a:pt x="403860" y="65956"/>
                  </a:lnTo>
                  <a:lnTo>
                    <a:pt x="403860" y="88816"/>
                  </a:lnTo>
                  <a:cubicBezTo>
                    <a:pt x="403860" y="94531"/>
                    <a:pt x="399097" y="98341"/>
                    <a:pt x="394335" y="98341"/>
                  </a:cubicBezTo>
                  <a:cubicBezTo>
                    <a:pt x="394335" y="98341"/>
                    <a:pt x="394335" y="98341"/>
                    <a:pt x="394335" y="98341"/>
                  </a:cubicBezTo>
                  <a:close/>
                  <a:moveTo>
                    <a:pt x="9525" y="45001"/>
                  </a:moveTo>
                  <a:cubicBezTo>
                    <a:pt x="4763" y="45001"/>
                    <a:pt x="0" y="41191"/>
                    <a:pt x="0" y="35476"/>
                  </a:cubicBezTo>
                  <a:lnTo>
                    <a:pt x="0" y="24999"/>
                  </a:lnTo>
                  <a:cubicBezTo>
                    <a:pt x="0" y="3091"/>
                    <a:pt x="13335" y="234"/>
                    <a:pt x="24765" y="234"/>
                  </a:cubicBezTo>
                  <a:lnTo>
                    <a:pt x="26670" y="234"/>
                  </a:lnTo>
                  <a:cubicBezTo>
                    <a:pt x="32385" y="234"/>
                    <a:pt x="36195" y="4996"/>
                    <a:pt x="36195" y="9759"/>
                  </a:cubicBezTo>
                  <a:cubicBezTo>
                    <a:pt x="36195" y="15474"/>
                    <a:pt x="31433" y="19284"/>
                    <a:pt x="26670" y="19284"/>
                  </a:cubicBezTo>
                  <a:lnTo>
                    <a:pt x="25717" y="19284"/>
                  </a:lnTo>
                  <a:cubicBezTo>
                    <a:pt x="21908" y="19284"/>
                    <a:pt x="20003" y="19284"/>
                    <a:pt x="20003" y="19284"/>
                  </a:cubicBezTo>
                  <a:cubicBezTo>
                    <a:pt x="20003" y="19284"/>
                    <a:pt x="20003" y="21189"/>
                    <a:pt x="20003" y="24046"/>
                  </a:cubicBezTo>
                  <a:lnTo>
                    <a:pt x="20003" y="35476"/>
                  </a:lnTo>
                  <a:cubicBezTo>
                    <a:pt x="19050" y="41191"/>
                    <a:pt x="15240" y="45001"/>
                    <a:pt x="9525" y="45001"/>
                  </a:cubicBezTo>
                  <a:cubicBezTo>
                    <a:pt x="9525" y="45001"/>
                    <a:pt x="9525" y="45001"/>
                    <a:pt x="9525" y="45001"/>
                  </a:cubicBezTo>
                  <a:close/>
                  <a:moveTo>
                    <a:pt x="392430" y="22141"/>
                  </a:moveTo>
                  <a:cubicBezTo>
                    <a:pt x="389572" y="22141"/>
                    <a:pt x="387667" y="21189"/>
                    <a:pt x="385763" y="19284"/>
                  </a:cubicBezTo>
                  <a:cubicBezTo>
                    <a:pt x="384810" y="19284"/>
                    <a:pt x="383858" y="19284"/>
                    <a:pt x="382905" y="19284"/>
                  </a:cubicBezTo>
                  <a:cubicBezTo>
                    <a:pt x="381953" y="19284"/>
                    <a:pt x="380047" y="19284"/>
                    <a:pt x="379095" y="19284"/>
                  </a:cubicBezTo>
                  <a:lnTo>
                    <a:pt x="356235" y="19284"/>
                  </a:lnTo>
                  <a:cubicBezTo>
                    <a:pt x="350520" y="19284"/>
                    <a:pt x="346710" y="15474"/>
                    <a:pt x="346710" y="9759"/>
                  </a:cubicBezTo>
                  <a:cubicBezTo>
                    <a:pt x="346710" y="4044"/>
                    <a:pt x="350520" y="234"/>
                    <a:pt x="356235" y="234"/>
                  </a:cubicBezTo>
                  <a:lnTo>
                    <a:pt x="356235" y="234"/>
                  </a:lnTo>
                  <a:lnTo>
                    <a:pt x="379095" y="234"/>
                  </a:lnTo>
                  <a:cubicBezTo>
                    <a:pt x="380047" y="234"/>
                    <a:pt x="381000" y="234"/>
                    <a:pt x="381953" y="234"/>
                  </a:cubicBezTo>
                  <a:cubicBezTo>
                    <a:pt x="390525" y="-719"/>
                    <a:pt x="397192" y="1186"/>
                    <a:pt x="401003" y="6901"/>
                  </a:cubicBezTo>
                  <a:cubicBezTo>
                    <a:pt x="403860" y="11664"/>
                    <a:pt x="402908" y="17379"/>
                    <a:pt x="398145" y="20236"/>
                  </a:cubicBezTo>
                  <a:cubicBezTo>
                    <a:pt x="396240" y="22141"/>
                    <a:pt x="394335" y="22141"/>
                    <a:pt x="392430" y="22141"/>
                  </a:cubicBezTo>
                  <a:close/>
                  <a:moveTo>
                    <a:pt x="102870" y="20236"/>
                  </a:moveTo>
                  <a:cubicBezTo>
                    <a:pt x="102870" y="20236"/>
                    <a:pt x="102870" y="20236"/>
                    <a:pt x="102870" y="20236"/>
                  </a:cubicBezTo>
                  <a:cubicBezTo>
                    <a:pt x="90488" y="20236"/>
                    <a:pt x="77153" y="20236"/>
                    <a:pt x="64770" y="20236"/>
                  </a:cubicBezTo>
                  <a:cubicBezTo>
                    <a:pt x="59055" y="20236"/>
                    <a:pt x="55245" y="15474"/>
                    <a:pt x="55245" y="10711"/>
                  </a:cubicBezTo>
                  <a:cubicBezTo>
                    <a:pt x="55245" y="4996"/>
                    <a:pt x="59055" y="1186"/>
                    <a:pt x="64770" y="1186"/>
                  </a:cubicBezTo>
                  <a:cubicBezTo>
                    <a:pt x="64770" y="1186"/>
                    <a:pt x="64770" y="1186"/>
                    <a:pt x="64770" y="1186"/>
                  </a:cubicBezTo>
                  <a:cubicBezTo>
                    <a:pt x="77153" y="1186"/>
                    <a:pt x="90488" y="1186"/>
                    <a:pt x="102870" y="1186"/>
                  </a:cubicBezTo>
                  <a:cubicBezTo>
                    <a:pt x="108585" y="1186"/>
                    <a:pt x="112395" y="4996"/>
                    <a:pt x="112395" y="10711"/>
                  </a:cubicBezTo>
                  <a:cubicBezTo>
                    <a:pt x="112395" y="15474"/>
                    <a:pt x="107633" y="20236"/>
                    <a:pt x="102870" y="20236"/>
                  </a:cubicBezTo>
                  <a:close/>
                  <a:moveTo>
                    <a:pt x="140970" y="20236"/>
                  </a:moveTo>
                  <a:cubicBezTo>
                    <a:pt x="135255" y="20236"/>
                    <a:pt x="131445" y="16426"/>
                    <a:pt x="131445" y="10711"/>
                  </a:cubicBezTo>
                  <a:cubicBezTo>
                    <a:pt x="131445" y="4996"/>
                    <a:pt x="135255" y="1186"/>
                    <a:pt x="140970" y="1186"/>
                  </a:cubicBezTo>
                  <a:lnTo>
                    <a:pt x="179070" y="1186"/>
                  </a:lnTo>
                  <a:lnTo>
                    <a:pt x="179070" y="1186"/>
                  </a:lnTo>
                  <a:cubicBezTo>
                    <a:pt x="184785" y="1186"/>
                    <a:pt x="188595" y="4996"/>
                    <a:pt x="188595" y="10711"/>
                  </a:cubicBezTo>
                  <a:cubicBezTo>
                    <a:pt x="188595" y="16426"/>
                    <a:pt x="184785" y="20236"/>
                    <a:pt x="179070" y="20236"/>
                  </a:cubicBezTo>
                  <a:lnTo>
                    <a:pt x="140970" y="20236"/>
                  </a:lnTo>
                  <a:lnTo>
                    <a:pt x="140970" y="20236"/>
                  </a:lnTo>
                  <a:close/>
                  <a:moveTo>
                    <a:pt x="202883" y="20236"/>
                  </a:moveTo>
                  <a:cubicBezTo>
                    <a:pt x="197167" y="20236"/>
                    <a:pt x="193358" y="16426"/>
                    <a:pt x="193358" y="10711"/>
                  </a:cubicBezTo>
                  <a:cubicBezTo>
                    <a:pt x="193358" y="4996"/>
                    <a:pt x="197167" y="1186"/>
                    <a:pt x="202883" y="1186"/>
                  </a:cubicBezTo>
                  <a:lnTo>
                    <a:pt x="240983" y="1186"/>
                  </a:lnTo>
                  <a:lnTo>
                    <a:pt x="240983" y="1186"/>
                  </a:lnTo>
                  <a:cubicBezTo>
                    <a:pt x="246697" y="1186"/>
                    <a:pt x="250508" y="4996"/>
                    <a:pt x="250508" y="10711"/>
                  </a:cubicBezTo>
                  <a:cubicBezTo>
                    <a:pt x="250508" y="16426"/>
                    <a:pt x="246697" y="20236"/>
                    <a:pt x="240983" y="20236"/>
                  </a:cubicBezTo>
                  <a:lnTo>
                    <a:pt x="202883" y="20236"/>
                  </a:lnTo>
                  <a:close/>
                  <a:moveTo>
                    <a:pt x="317183" y="20236"/>
                  </a:moveTo>
                  <a:lnTo>
                    <a:pt x="279083" y="20236"/>
                  </a:lnTo>
                  <a:cubicBezTo>
                    <a:pt x="273367" y="20236"/>
                    <a:pt x="269558" y="16426"/>
                    <a:pt x="269558" y="10711"/>
                  </a:cubicBezTo>
                  <a:cubicBezTo>
                    <a:pt x="269558" y="4996"/>
                    <a:pt x="273367" y="1186"/>
                    <a:pt x="279083" y="1186"/>
                  </a:cubicBezTo>
                  <a:lnTo>
                    <a:pt x="317183" y="1186"/>
                  </a:lnTo>
                  <a:cubicBezTo>
                    <a:pt x="322897" y="1186"/>
                    <a:pt x="326708" y="4996"/>
                    <a:pt x="326708" y="10711"/>
                  </a:cubicBezTo>
                  <a:cubicBezTo>
                    <a:pt x="326708" y="16426"/>
                    <a:pt x="321945" y="20236"/>
                    <a:pt x="317183" y="2023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FCE1CD-5318-4AAD-AAB3-A8DF3AB37463}"/>
              </a:ext>
            </a:extLst>
          </p:cNvPr>
          <p:cNvGrpSpPr/>
          <p:nvPr/>
        </p:nvGrpSpPr>
        <p:grpSpPr>
          <a:xfrm>
            <a:off x="3225207" y="1787528"/>
            <a:ext cx="2258963" cy="1107996"/>
            <a:chOff x="6210996" y="1433695"/>
            <a:chExt cx="1493001" cy="7882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3893B5-3B13-452E-BD0A-B3DBD0DE0593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02D18-0727-4A78-991C-2F8BB106BF33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221382-6547-41A9-8891-FFB5F81DFDBD}"/>
              </a:ext>
            </a:extLst>
          </p:cNvPr>
          <p:cNvGrpSpPr/>
          <p:nvPr/>
        </p:nvGrpSpPr>
        <p:grpSpPr>
          <a:xfrm>
            <a:off x="6644486" y="1787528"/>
            <a:ext cx="2258963" cy="1107996"/>
            <a:chOff x="6210996" y="1433695"/>
            <a:chExt cx="1493001" cy="7882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EC454F-8B4E-46D5-BA2C-FDF0FAEC117B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6048A-69B4-408E-9B06-F547AB53EE8C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27CF6D-7B69-43CF-A651-A429D394F11F}"/>
              </a:ext>
            </a:extLst>
          </p:cNvPr>
          <p:cNvGrpSpPr/>
          <p:nvPr/>
        </p:nvGrpSpPr>
        <p:grpSpPr>
          <a:xfrm>
            <a:off x="857811" y="3598394"/>
            <a:ext cx="2876315" cy="923331"/>
            <a:chOff x="6210996" y="1433695"/>
            <a:chExt cx="1493001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AAE44-5D62-40DB-9934-CBAEB1D69A63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E4FA22-0186-485B-BBB9-A2ED1D9365F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475126-95C2-46E4-A6F2-CFE72D713CA5}"/>
              </a:ext>
            </a:extLst>
          </p:cNvPr>
          <p:cNvGrpSpPr/>
          <p:nvPr/>
        </p:nvGrpSpPr>
        <p:grpSpPr>
          <a:xfrm>
            <a:off x="7032105" y="5183235"/>
            <a:ext cx="2876315" cy="923331"/>
            <a:chOff x="6210996" y="1433695"/>
            <a:chExt cx="1493001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614264-A8E9-49E5-BF25-00022EA8BD16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F84B5A-BD3E-42A2-8E90-C5BB5E904518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309A62-5179-4A4F-85EB-18550B3367C5}"/>
              </a:ext>
            </a:extLst>
          </p:cNvPr>
          <p:cNvGrpSpPr/>
          <p:nvPr/>
        </p:nvGrpSpPr>
        <p:grpSpPr>
          <a:xfrm>
            <a:off x="2062265" y="5183235"/>
            <a:ext cx="3097633" cy="923331"/>
            <a:chOff x="6210996" y="1433695"/>
            <a:chExt cx="1493001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11B090-EDB9-41C9-B666-91F99252A1EB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4A7F85-961E-4721-99BD-AD554F2F2390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CAF70B-61B0-45A9-92F6-09E62EBE7B41}"/>
              </a:ext>
            </a:extLst>
          </p:cNvPr>
          <p:cNvGrpSpPr/>
          <p:nvPr/>
        </p:nvGrpSpPr>
        <p:grpSpPr>
          <a:xfrm>
            <a:off x="8398038" y="3598394"/>
            <a:ext cx="2876321" cy="923331"/>
            <a:chOff x="6210996" y="1433695"/>
            <a:chExt cx="1493001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AE4A39-2252-4374-8BF7-3FFC08C8347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293FDC-0740-4E91-9A61-25EC2973365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arallelogram 30">
            <a:extLst>
              <a:ext uri="{FF2B5EF4-FFF2-40B4-BE49-F238E27FC236}">
                <a16:creationId xmlns:a16="http://schemas.microsoft.com/office/drawing/2014/main" id="{BCE2719F-60B6-4FCB-9CAD-7C4264B8C568}"/>
              </a:ext>
            </a:extLst>
          </p:cNvPr>
          <p:cNvSpPr/>
          <p:nvPr/>
        </p:nvSpPr>
        <p:spPr>
          <a:xfrm flipH="1">
            <a:off x="7432175" y="349003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06496E4-6B64-49D4-B473-A4008431480A}"/>
              </a:ext>
            </a:extLst>
          </p:cNvPr>
          <p:cNvSpPr/>
          <p:nvPr/>
        </p:nvSpPr>
        <p:spPr>
          <a:xfrm rot="2700000">
            <a:off x="5210794" y="434273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F207DF72-551D-4A28-8FFD-5BFDEA32E5B3}"/>
              </a:ext>
            </a:extLst>
          </p:cNvPr>
          <p:cNvSpPr/>
          <p:nvPr/>
        </p:nvSpPr>
        <p:spPr>
          <a:xfrm>
            <a:off x="6581542" y="4426478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C03F5A4D-6E4D-4708-B934-8AA8FEE66797}"/>
              </a:ext>
            </a:extLst>
          </p:cNvPr>
          <p:cNvSpPr>
            <a:spLocks noChangeAspect="1"/>
          </p:cNvSpPr>
          <p:nvPr/>
        </p:nvSpPr>
        <p:spPr>
          <a:xfrm rot="9900000">
            <a:off x="4345097" y="349355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2487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2868</Words>
  <Application>Microsoft Office PowerPoint</Application>
  <PresentationFormat>Widescreen</PresentationFormat>
  <Paragraphs>406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Unicode MS</vt:lpstr>
      <vt:lpstr>Calibri</vt:lpstr>
      <vt:lpstr>FZShuTi</vt:lpstr>
      <vt:lpstr>Google Sans</vt:lpstr>
      <vt:lpstr>Cover and End Slide Master</vt:lpstr>
      <vt:lpstr>Contents Slide Master</vt:lpstr>
      <vt:lpstr>Section Break Slide Master</vt:lpstr>
      <vt:lpstr>Гэрийн даалгавар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144</cp:revision>
  <dcterms:created xsi:type="dcterms:W3CDTF">2019-01-14T06:35:35Z</dcterms:created>
  <dcterms:modified xsi:type="dcterms:W3CDTF">2021-03-09T09:47:11Z</dcterms:modified>
</cp:coreProperties>
</file>