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83" r:id="rId6"/>
    <p:sldId id="284" r:id="rId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9"/>
      <p:bold r:id="rId10"/>
      <p:italic r:id="rId11"/>
      <p:boldItalic r:id="rId12"/>
    </p:embeddedFont>
    <p:embeddedFont>
      <p:font typeface="Barlow Semi Condensed Medium" panose="00000606000000000000" pitchFamily="2" charset="0"/>
      <p:regular r:id="rId13"/>
      <p:bold r:id="rId14"/>
      <p:italic r:id="rId15"/>
      <p:boldItalic r:id="rId16"/>
    </p:embeddedFont>
    <p:embeddedFont>
      <p:font typeface="Fjalla One" panose="02000506040000020004" pitchFamily="2" charset="0"/>
      <p:regular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6A4C8C-19EF-4A82-A4AA-85492DCD0B6C}">
  <a:tblStyle styleId="{5A6A4C8C-19EF-4A82-A4AA-85492DCD0B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5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1792562"/>
            <a:ext cx="3264300" cy="1126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Grep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010408"/>
            <a:ext cx="3264300" cy="1365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Like File Search Tool in .NET</a:t>
            </a:r>
            <a:endParaRPr lang="en-DE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DE" sz="16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DE" sz="16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DE" sz="1000" dirty="0"/>
              <a:t>Ehsan </a:t>
            </a:r>
            <a:r>
              <a:rPr lang="en-DE" sz="1000" dirty="0" err="1"/>
              <a:t>Khatiban</a:t>
            </a:r>
            <a:endParaRPr lang="en-DE"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800" b="1" i="0" dirty="0">
                <a:effectLst/>
                <a:latin typeface="Verdana" panose="020B0604030504040204" pitchFamily="34" charset="0"/>
              </a:rPr>
              <a:t> </a:t>
            </a:r>
            <a:r>
              <a:rPr lang="en-US" sz="1000" b="0" i="0" dirty="0">
                <a:effectLst/>
                <a:latin typeface="Barlow Semi Condensed Medium" panose="00000606000000000000" pitchFamily="2" charset="0"/>
              </a:rPr>
              <a:t>Parallel and </a:t>
            </a:r>
            <a:r>
              <a:rPr lang="en-US" sz="1000" b="0" i="0" dirty="0" err="1">
                <a:effectLst/>
                <a:latin typeface="Barlow Semi Condensed Medium" panose="00000606000000000000" pitchFamily="2" charset="0"/>
              </a:rPr>
              <a:t>Ansynchronous</a:t>
            </a:r>
            <a:r>
              <a:rPr lang="en-US" sz="1000" b="0" i="0" dirty="0">
                <a:effectLst/>
                <a:latin typeface="Barlow Semi Condensed Medium" panose="00000606000000000000" pitchFamily="2" charset="0"/>
              </a:rPr>
              <a:t> Programming with .NET</a:t>
            </a:r>
            <a:br>
              <a:rPr lang="en-DE" sz="1400" dirty="0"/>
            </a:b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897" name="Google Shape;189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98" name="Google Shape;189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01" name="Google Shape;190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04" name="Google Shape;190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1905" name="Google Shape;190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06" name="Google Shape;190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8" name="Google Shape;190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09" name="Google Shape;190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12" name="Google Shape;191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1913" name="Google Shape;191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14" name="Google Shape;191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6" name="Google Shape;191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17" name="Google Shape;191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20" name="Google Shape;192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921" name="Google Shape;192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22" name="Google Shape;192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4" name="Google Shape;192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25" name="Google Shape;192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28" name="Google Shape;192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It Works</a:t>
            </a:r>
            <a:endParaRPr dirty="0"/>
          </a:p>
        </p:txBody>
      </p:sp>
      <p:sp>
        <p:nvSpPr>
          <p:cNvPr id="1929" name="Google Shape;192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i="1" dirty="0">
                <a:solidFill>
                  <a:schemeClr val="accent1"/>
                </a:solidFill>
              </a:rPr>
              <a:t>-r </a:t>
            </a:r>
            <a:r>
              <a:rPr lang="en-US" dirty="0"/>
              <a:t>flag for subdirectory scanning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30" name="Google Shape;193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Recursive File Search</a:t>
            </a:r>
            <a:endParaRPr lang="en-US" dirty="0"/>
          </a:p>
        </p:txBody>
      </p:sp>
      <p:sp>
        <p:nvSpPr>
          <p:cNvPr id="1931" name="Google Shape;193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Result Limit</a:t>
            </a:r>
            <a:endParaRPr lang="en-US" dirty="0"/>
          </a:p>
        </p:txBody>
      </p:sp>
      <p:sp>
        <p:nvSpPr>
          <p:cNvPr id="1932" name="Google Shape;1932;p37"/>
          <p:cNvSpPr txBox="1">
            <a:spLocks noGrp="1"/>
          </p:cNvSpPr>
          <p:nvPr>
            <p:ph type="subTitle" idx="4"/>
          </p:nvPr>
        </p:nvSpPr>
        <p:spPr>
          <a:xfrm>
            <a:off x="1664207" y="1792224"/>
            <a:ext cx="2731685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i="1" dirty="0">
                <a:solidFill>
                  <a:schemeClr val="accent1"/>
                </a:solidFill>
              </a:rPr>
              <a:t>-</a:t>
            </a:r>
            <a:r>
              <a:rPr lang="en-US" b="1" i="1" dirty="0" err="1">
                <a:solidFill>
                  <a:schemeClr val="accent1"/>
                </a:solidFill>
              </a:rPr>
              <a:t>t:N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/>
              <a:t>to limit results (e.g</a:t>
            </a:r>
            <a:r>
              <a:rPr lang="en-US" b="1" i="1" dirty="0"/>
              <a:t>., </a:t>
            </a:r>
            <a:r>
              <a:rPr lang="en-US" b="1" i="1" dirty="0">
                <a:solidFill>
                  <a:schemeClr val="accent1"/>
                </a:solidFill>
              </a:rPr>
              <a:t>-t:100</a:t>
            </a:r>
            <a:r>
              <a:rPr lang="en-US" dirty="0"/>
              <a:t>).</a:t>
            </a:r>
            <a:endParaRPr dirty="0"/>
          </a:p>
        </p:txBody>
      </p:sp>
      <p:sp>
        <p:nvSpPr>
          <p:cNvPr id="1933" name="Google Shape;193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Cancellation Support</a:t>
            </a:r>
            <a:endParaRPr dirty="0"/>
          </a:p>
        </p:txBody>
      </p:sp>
      <p:sp>
        <p:nvSpPr>
          <p:cNvPr id="1934" name="Google Shape;193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Press </a:t>
            </a:r>
            <a:r>
              <a:rPr lang="en-US" b="1" i="1" dirty="0">
                <a:solidFill>
                  <a:schemeClr val="accent1"/>
                </a:solidFill>
              </a:rPr>
              <a:t>c</a:t>
            </a:r>
            <a:r>
              <a:rPr lang="en-US" dirty="0"/>
              <a:t> to stop the search</a:t>
            </a:r>
            <a:endParaRPr dirty="0"/>
          </a:p>
        </p:txBody>
      </p:sp>
      <p:sp>
        <p:nvSpPr>
          <p:cNvPr id="1935" name="Google Shape;193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Async Processing</a:t>
            </a:r>
            <a:endParaRPr dirty="0"/>
          </a:p>
        </p:txBody>
      </p:sp>
      <p:sp>
        <p:nvSpPr>
          <p:cNvPr id="1936" name="Google Shape;193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Uses </a:t>
            </a:r>
            <a:r>
              <a:rPr lang="en-US" b="1" i="1" dirty="0" err="1">
                <a:solidFill>
                  <a:schemeClr val="accent1"/>
                </a:solidFill>
              </a:rPr>
              <a:t>Task.Run</a:t>
            </a:r>
            <a:r>
              <a:rPr lang="en-US" dirty="0"/>
              <a:t> for non-blocking operations</a:t>
            </a:r>
            <a:endParaRPr dirty="0"/>
          </a:p>
        </p:txBody>
      </p:sp>
      <p:sp>
        <p:nvSpPr>
          <p:cNvPr id="1937" name="Google Shape;193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8" name="Google Shape;193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9" name="Google Shape;193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0" name="Google Shape;194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941" name="Google Shape;1941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942" name="Google Shape;1942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133966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Code Structure</a:t>
            </a:r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261446" y="2656333"/>
            <a:ext cx="4621107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ighlight>
                  <a:srgbClr val="C0C0C0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Main() → Parse </a:t>
            </a:r>
            <a:r>
              <a:rPr lang="en-US" dirty="0" err="1">
                <a:highlight>
                  <a:srgbClr val="C0C0C0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args</a:t>
            </a:r>
            <a:r>
              <a:rPr lang="en-US" dirty="0">
                <a:highlight>
                  <a:srgbClr val="C0C0C0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→ Search → Display → Retry loop</a:t>
            </a:r>
            <a:endParaRPr lang="en-DE" dirty="0">
              <a:highlight>
                <a:srgbClr val="C0C0C0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Technical Implementation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363062" y="2477649"/>
            <a:ext cx="2388277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Async Search Logic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782203" y="2414016"/>
            <a:ext cx="2221653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Argument Parsing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User Interaction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479415" y="2879575"/>
            <a:ext cx="218517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highlight>
                  <a:srgbClr val="C0C0C0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await </a:t>
            </a:r>
            <a:r>
              <a:rPr lang="en-US" sz="1200" dirty="0" err="1">
                <a:solidFill>
                  <a:schemeClr val="dk2"/>
                </a:solidFill>
                <a:highlight>
                  <a:srgbClr val="C0C0C0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ParallelSearchAsync</a:t>
            </a:r>
            <a:r>
              <a:rPr lang="en-US" sz="1200" dirty="0">
                <a:solidFill>
                  <a:schemeClr val="dk2"/>
                </a:solidFill>
                <a:highlight>
                  <a:srgbClr val="C0C0C0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(...);</a:t>
            </a:r>
            <a:endParaRPr lang="en-DE" sz="1200" dirty="0">
              <a:solidFill>
                <a:schemeClr val="dk2"/>
              </a:solidFill>
              <a:highlight>
                <a:srgbClr val="C0C0C0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DE" sz="1200" dirty="0">
              <a:highlight>
                <a:srgbClr val="C0C0C0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Uses </a:t>
            </a:r>
            <a:r>
              <a:rPr lang="en-US" sz="1200" b="1" i="1" dirty="0" err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Directory.GetFiles</a:t>
            </a:r>
            <a:r>
              <a:rPr lang="en-US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+ </a:t>
            </a:r>
            <a:r>
              <a:rPr lang="en-US" sz="1200" b="1" i="1" dirty="0" err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File.ReadLines</a:t>
            </a:r>
            <a:r>
              <a:rPr lang="en-US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with cancellation checks.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276799" y="2878051"/>
            <a:ext cx="3222035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 err="1">
                <a:solidFill>
                  <a:schemeClr val="dk2"/>
                </a:solidFill>
                <a:highlight>
                  <a:srgbClr val="C0C0C0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ParseArguments</a:t>
            </a:r>
            <a:r>
              <a:rPr lang="en-US" sz="1100" i="1" dirty="0">
                <a:solidFill>
                  <a:schemeClr val="dk2"/>
                </a:solidFill>
                <a:highlight>
                  <a:srgbClr val="C0C0C0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(</a:t>
            </a:r>
            <a:r>
              <a:rPr lang="en-US" sz="1100" i="1" dirty="0" err="1">
                <a:solidFill>
                  <a:schemeClr val="dk2"/>
                </a:solidFill>
                <a:highlight>
                  <a:srgbClr val="C0C0C0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args</a:t>
            </a:r>
            <a:r>
              <a:rPr lang="en-US" sz="1100" i="1" dirty="0">
                <a:solidFill>
                  <a:schemeClr val="dk2"/>
                </a:solidFill>
                <a:highlight>
                  <a:srgbClr val="C0C0C0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, ref </a:t>
            </a:r>
            <a:r>
              <a:rPr lang="en-US" sz="1100" i="1" dirty="0" err="1">
                <a:solidFill>
                  <a:schemeClr val="dk2"/>
                </a:solidFill>
                <a:highlight>
                  <a:srgbClr val="C0C0C0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searchTerm</a:t>
            </a:r>
            <a:r>
              <a:rPr lang="en-US" sz="1100" i="1" dirty="0">
                <a:solidFill>
                  <a:schemeClr val="dk2"/>
                </a:solidFill>
                <a:highlight>
                  <a:srgbClr val="C0C0C0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, ...);</a:t>
            </a:r>
            <a:endParaRPr lang="en-DE" sz="1100" i="1" dirty="0">
              <a:solidFill>
                <a:schemeClr val="dk2"/>
              </a:solidFill>
              <a:highlight>
                <a:srgbClr val="C0C0C0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DE" sz="1100" i="1" dirty="0">
              <a:highlight>
                <a:srgbClr val="C0C0C0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Supports </a:t>
            </a:r>
            <a:r>
              <a:rPr lang="en-US" sz="1100" b="1" i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</a:t>
            </a:r>
            <a:r>
              <a:rPr lang="en-US" sz="1100" b="1" i="1" dirty="0" err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d:path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100" b="1" i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-r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and -</a:t>
            </a:r>
            <a:r>
              <a:rPr lang="en-US" sz="1100" b="1" i="1" dirty="0" err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t:N</a:t>
            </a:r>
            <a:endParaRPr sz="1100" b="1" i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2"/>
                </a:solidFill>
                <a:highlight>
                  <a:srgbClr val="C0C0C0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GetUserInput</a:t>
            </a:r>
            <a:r>
              <a:rPr lang="en-US" sz="1200" dirty="0">
                <a:solidFill>
                  <a:schemeClr val="dk2"/>
                </a:solidFill>
                <a:highlight>
                  <a:srgbClr val="C0C0C0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(...);</a:t>
            </a:r>
            <a:endParaRPr lang="en-DE" sz="1200" dirty="0">
              <a:solidFill>
                <a:schemeClr val="dk2"/>
              </a:solidFill>
              <a:highlight>
                <a:srgbClr val="C0C0C0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DE" sz="1200" dirty="0">
              <a:highlight>
                <a:srgbClr val="C0C0C0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C0C0C0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32166E-1D6D-E18F-905A-100321AAF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192" y="1557868"/>
            <a:ext cx="2788800" cy="1659466"/>
          </a:xfrm>
          <a:prstGeom prst="rect">
            <a:avLst/>
          </a:prstGeom>
        </p:spPr>
      </p:pic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358986" y="932771"/>
            <a:ext cx="3711787" cy="2833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Command-Line Arguments</a:t>
            </a:r>
            <a:r>
              <a:rPr lang="en-US" dirty="0"/>
              <a:t>:</a:t>
            </a:r>
            <a:br>
              <a:rPr lang="en-DE" dirty="0"/>
            </a:br>
            <a:r>
              <a:rPr lang="en-US" sz="1400" i="1" dirty="0">
                <a:solidFill>
                  <a:schemeClr val="accent1"/>
                </a:solidFill>
              </a:rPr>
              <a:t>GREP.exe "hello world" -r -</a:t>
            </a:r>
            <a:r>
              <a:rPr lang="en-US" sz="1400" i="1" dirty="0" err="1">
                <a:solidFill>
                  <a:schemeClr val="accent1"/>
                </a:solidFill>
              </a:rPr>
              <a:t>d:C</a:t>
            </a:r>
            <a:r>
              <a:rPr lang="en-US" sz="1400" i="1" dirty="0">
                <a:solidFill>
                  <a:schemeClr val="accent1"/>
                </a:solidFill>
              </a:rPr>
              <a:t>:\Projects -t:50 *.txt</a:t>
            </a:r>
            <a:br>
              <a:rPr lang="en-DE" sz="1400" i="1" dirty="0">
                <a:solidFill>
                  <a:schemeClr val="accent1"/>
                </a:solidFill>
              </a:rPr>
            </a:br>
            <a:br>
              <a:rPr lang="en-DE" sz="1400" i="1" dirty="0">
                <a:solidFill>
                  <a:schemeClr val="accent1"/>
                </a:solidFill>
              </a:rPr>
            </a:br>
            <a:r>
              <a:rPr lang="en-US" b="1" dirty="0"/>
              <a:t>Interactive Mode</a:t>
            </a:r>
            <a:r>
              <a:rPr lang="en-US" dirty="0"/>
              <a:t> (no </a:t>
            </a:r>
            <a:r>
              <a:rPr lang="en-US" dirty="0" err="1"/>
              <a:t>args</a:t>
            </a:r>
            <a:r>
              <a:rPr lang="en-US" dirty="0"/>
              <a:t>):</a:t>
            </a:r>
            <a:br>
              <a:rPr lang="en-DE" dirty="0"/>
            </a:br>
            <a:r>
              <a:rPr lang="en-US" sz="1400" dirty="0"/>
              <a:t>Enter search term: "error"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File pattern: *.log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Search recursively? (y/n): y</a:t>
            </a:r>
            <a:endParaRPr lang="en-D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DE" sz="1400" dirty="0"/>
            </a:br>
            <a:endParaRPr sz="1400" i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Use the Tool</a:t>
            </a:r>
            <a:endParaRPr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dirty="0">
                <a:solidFill>
                  <a:srgbClr val="595959"/>
                </a:solidFill>
              </a:rPr>
            </a:br>
            <a:r>
              <a:rPr lang="en-US" dirty="0">
                <a:solidFill>
                  <a:srgbClr val="595959"/>
                </a:solidFill>
              </a:rPr>
              <a:t>Ehsankhatiban@gmail.com</a:t>
            </a: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On-screen Show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Verdana</vt:lpstr>
      <vt:lpstr>Barlow Semi Condensed</vt:lpstr>
      <vt:lpstr>Fjalla One</vt:lpstr>
      <vt:lpstr>Barlow Semi Condensed Medium</vt:lpstr>
      <vt:lpstr>Arial</vt:lpstr>
      <vt:lpstr>Technology Consulting by Slidesgo</vt:lpstr>
      <vt:lpstr>Grep</vt:lpstr>
      <vt:lpstr>How It Works</vt:lpstr>
      <vt:lpstr>Code Structure</vt:lpstr>
      <vt:lpstr>Technical Implementation</vt:lpstr>
      <vt:lpstr>How to Use the Tool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Ehsan F</dc:creator>
  <cp:lastModifiedBy>Ehsan khatiban</cp:lastModifiedBy>
  <cp:revision>6</cp:revision>
  <dcterms:modified xsi:type="dcterms:W3CDTF">2025-05-09T06:20:09Z</dcterms:modified>
</cp:coreProperties>
</file>