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80F9-3060-116C-7C6D-39EF5F2E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BA286-951C-40B0-703A-89EFF7C65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DD79-D133-4319-1FEB-6505072F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8061-C477-4706-8539-0EC07AE8698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2AE4-B2D3-FE67-F294-34979F50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AC31A-496F-1DBA-00E4-969BF1D6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83DB-82A3-4707-834F-DB785CC2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2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E41F-55C3-2437-8214-8B47D74E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54C18-4E29-89BB-8310-C21F504ED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FE0B3-2CE2-A4F0-27A8-CABDF1E4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8061-C477-4706-8539-0EC07AE8698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4C17-F1F8-6E0E-EA88-DCBFDB0F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9FA7E-AEDB-0F03-0FC9-929F3323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83DB-82A3-4707-834F-DB785CC2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54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D8E28-2FAE-E4A3-0016-2708BAD3D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5E787-0136-C2BD-CB63-981448DB8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0B3C-F4B1-5217-BC1E-E087E96C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8061-C477-4706-8539-0EC07AE8698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B806-B8A0-AEA2-C35F-93340F11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B691-F98E-23A2-97B3-92B6D116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83DB-82A3-4707-834F-DB785CC2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4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0DCD-C72F-E82E-657F-7F365198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9A07-DF45-C668-6EB3-75651201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2E37-B544-D0A8-5419-0B913127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8061-C477-4706-8539-0EC07AE8698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DB3A4-7CB4-2213-498A-8243A156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63E87-27EE-6B3E-89E1-E81E4CFD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83DB-82A3-4707-834F-DB785CC2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11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2097-333C-C7ED-9B82-61A19FD1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5F16B-AA1E-DB88-F983-52292728B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4511-6042-9EA9-ED9A-B6C3B17E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8061-C477-4706-8539-0EC07AE8698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28449-C74E-AC0D-D056-5846F567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695C-2CF1-8707-414D-436E5925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83DB-82A3-4707-834F-DB785CC2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75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BF28-8663-0B81-01F1-8DCB80D5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3A55-E45D-5486-3284-B47CFB07D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0AF25-5D41-A9E1-45FA-C94F98885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B08C6-3FE3-5C78-CEFF-CD2980E8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8061-C477-4706-8539-0EC07AE8698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6B453-E25F-DEF0-177B-772A323F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65E27-3B5F-2C22-5C8C-B49BCDBA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83DB-82A3-4707-834F-DB785CC2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04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2DFE-6275-A8EB-8D3D-35AF753A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DEF90-51A2-2C88-D9F8-37F6C2D26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E2DD8-8CF8-0369-C8D9-6B80AE30A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87EF0-88B0-88F3-D604-6460E893D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20E99-3996-9B7F-FFE8-11AC8B55B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91F1F-019E-6E38-F0F9-E835E0E8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8061-C477-4706-8539-0EC07AE8698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3FD9E-ADD6-7D63-B7F7-E3575533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405DE-FD17-9C19-5876-748FC376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83DB-82A3-4707-834F-DB785CC2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19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93B1-9C1D-2A3E-320E-CD07A0FC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D62E6-8C70-1373-3482-60E44D73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8061-C477-4706-8539-0EC07AE8698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A1E9D-B5FA-B7D6-A0F0-4A2C9246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B35AD-AA1C-16E0-8F47-7B19A48A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83DB-82A3-4707-834F-DB785CC2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3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90121-8290-5BCE-D25C-F74B635B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8061-C477-4706-8539-0EC07AE8698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3D6F5-8E03-E42E-5A21-227BDBD9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00715-A7B0-17A0-4CFB-0CD36F02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83DB-82A3-4707-834F-DB785CC2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23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C717-4B71-C2CE-4E3D-BC419A84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815D-28D2-D779-04B3-9B468CE2E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0B165-8B14-8FCF-BD44-81E9C48D0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409C3-14A6-265A-1F17-A8E349DA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8061-C477-4706-8539-0EC07AE8698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8567A-C892-F47A-2E92-BFC44F13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C61B3-B4F2-82C0-932B-B390D01B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83DB-82A3-4707-834F-DB785CC2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1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CF86-4CD1-0CA8-8860-485CCA01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4226-DC09-680D-FC32-9D00FB059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5560B-FAB8-FBF6-110E-165D28CF4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9A25E-DEA0-FDE0-8E87-02ECB892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8061-C477-4706-8539-0EC07AE8698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A2802-D665-66AC-7BDE-B4543365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4DECF-8F24-8C1B-978E-BA495422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83DB-82A3-4707-834F-DB785CC2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77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CC36D-B763-05FD-82B9-3BDBEB7E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A45AD-FEF8-F1F0-1B38-4DB43EC7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EB32A-C54E-9755-F9E1-F91162BF5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8061-C477-4706-8539-0EC07AE8698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8A956-650F-DA4D-CECD-8A65034E9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B5AE-3F6F-E1AD-F56C-30F863CAF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83DB-82A3-4707-834F-DB785CC2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9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BA486A-6F1A-C217-E4F2-D91F73B32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1045" y="2725659"/>
            <a:ext cx="6910194" cy="2757478"/>
          </a:xfrm>
        </p:spPr>
        <p:txBody>
          <a:bodyPr/>
          <a:lstStyle/>
          <a:p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SURVEY GUIDELINES</a:t>
            </a:r>
          </a:p>
          <a:p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AF3296B7-4E7C-3C4B-041B-542A5D80DEEE}"/>
              </a:ext>
            </a:extLst>
          </p:cNvPr>
          <p:cNvSpPr/>
          <p:nvPr/>
        </p:nvSpPr>
        <p:spPr>
          <a:xfrm>
            <a:off x="3209729" y="2453951"/>
            <a:ext cx="1604866" cy="9750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1A03F356-C07B-78FC-5D5F-DE091510D7D7}"/>
              </a:ext>
            </a:extLst>
          </p:cNvPr>
          <p:cNvSpPr/>
          <p:nvPr/>
        </p:nvSpPr>
        <p:spPr>
          <a:xfrm>
            <a:off x="7214117" y="2453951"/>
            <a:ext cx="1520890" cy="9750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5C01EF-4ED9-2D0C-8422-DDE8B1522BE0}"/>
              </a:ext>
            </a:extLst>
          </p:cNvPr>
          <p:cNvCxnSpPr>
            <a:cxnSpLocks/>
          </p:cNvCxnSpPr>
          <p:nvPr/>
        </p:nvCxnSpPr>
        <p:spPr>
          <a:xfrm>
            <a:off x="5962262" y="3159576"/>
            <a:ext cx="0" cy="75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366F068-7847-5057-B489-F64ED5BEDA71}"/>
              </a:ext>
            </a:extLst>
          </p:cNvPr>
          <p:cNvSpPr/>
          <p:nvPr/>
        </p:nvSpPr>
        <p:spPr>
          <a:xfrm>
            <a:off x="1334280" y="3536300"/>
            <a:ext cx="93337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and selection process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0AE051-D257-90CA-9AEC-F24459A7581C}"/>
              </a:ext>
            </a:extLst>
          </p:cNvPr>
          <p:cNvSpPr/>
          <p:nvPr/>
        </p:nvSpPr>
        <p:spPr>
          <a:xfrm>
            <a:off x="4478694" y="3993500"/>
            <a:ext cx="3163077" cy="37322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D41AD83F-8F63-DDE6-4634-F764A768D461}"/>
              </a:ext>
            </a:extLst>
          </p:cNvPr>
          <p:cNvSpPr/>
          <p:nvPr/>
        </p:nvSpPr>
        <p:spPr>
          <a:xfrm>
            <a:off x="922179" y="3645939"/>
            <a:ext cx="1203642" cy="1287622"/>
          </a:xfrm>
          <a:prstGeom prst="verticalScrol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799873-575B-D15D-A3A1-4E011C403FFD}"/>
              </a:ext>
            </a:extLst>
          </p:cNvPr>
          <p:cNvCxnSpPr/>
          <p:nvPr/>
        </p:nvCxnSpPr>
        <p:spPr>
          <a:xfrm flipV="1">
            <a:off x="5971592" y="1791478"/>
            <a:ext cx="0" cy="82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BADD3D2-A08A-843F-03D6-C76BA67A9924}"/>
              </a:ext>
            </a:extLst>
          </p:cNvPr>
          <p:cNvSpPr/>
          <p:nvPr/>
        </p:nvSpPr>
        <p:spPr>
          <a:xfrm>
            <a:off x="3704256" y="1418253"/>
            <a:ext cx="45719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Extraction and Analysis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3A2154-284E-5276-6D93-42998DE3E8CC}"/>
              </a:ext>
            </a:extLst>
          </p:cNvPr>
          <p:cNvSpPr/>
          <p:nvPr/>
        </p:nvSpPr>
        <p:spPr>
          <a:xfrm>
            <a:off x="4506684" y="1401341"/>
            <a:ext cx="3041778" cy="36039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517338-6814-10C4-5CC3-AB982EDA9D8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548462" y="1581539"/>
            <a:ext cx="1912777" cy="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0590EA-03B8-E5CA-3CFC-0A0E5F3FBF0C}"/>
              </a:ext>
            </a:extLst>
          </p:cNvPr>
          <p:cNvCxnSpPr/>
          <p:nvPr/>
        </p:nvCxnSpPr>
        <p:spPr>
          <a:xfrm flipV="1">
            <a:off x="7548462" y="653144"/>
            <a:ext cx="1539554" cy="74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F5CC79-1A54-1900-C5F9-47A5F6F6BD26}"/>
              </a:ext>
            </a:extLst>
          </p:cNvPr>
          <p:cNvCxnSpPr/>
          <p:nvPr/>
        </p:nvCxnSpPr>
        <p:spPr>
          <a:xfrm>
            <a:off x="7548462" y="1761736"/>
            <a:ext cx="1614199" cy="69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6C2D60-571F-E9FC-018C-F737C595FAB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332653" y="1581539"/>
            <a:ext cx="2174031" cy="2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C4B2EB-FA8B-B58B-FEFB-A7E16D9C9F7D}"/>
              </a:ext>
            </a:extLst>
          </p:cNvPr>
          <p:cNvCxnSpPr>
            <a:cxnSpLocks/>
          </p:cNvCxnSpPr>
          <p:nvPr/>
        </p:nvCxnSpPr>
        <p:spPr>
          <a:xfrm flipH="1" flipV="1">
            <a:off x="2819787" y="581761"/>
            <a:ext cx="1686897" cy="81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6F3865-3A16-C6A3-85CB-A68A7C189CE2}"/>
              </a:ext>
            </a:extLst>
          </p:cNvPr>
          <p:cNvCxnSpPr>
            <a:cxnSpLocks/>
          </p:cNvCxnSpPr>
          <p:nvPr/>
        </p:nvCxnSpPr>
        <p:spPr>
          <a:xfrm flipH="1">
            <a:off x="2804632" y="1753281"/>
            <a:ext cx="1689614" cy="7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D9649B1-304C-8C02-93A9-BABF369D5B03}"/>
              </a:ext>
            </a:extLst>
          </p:cNvPr>
          <p:cNvSpPr/>
          <p:nvPr/>
        </p:nvSpPr>
        <p:spPr>
          <a:xfrm>
            <a:off x="8610599" y="261257"/>
            <a:ext cx="2922034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					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Instrument						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Description								  				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8F8465-1FF3-A5E8-2873-6286D759DC7B}"/>
              </a:ext>
            </a:extLst>
          </p:cNvPr>
          <p:cNvSpPr/>
          <p:nvPr/>
        </p:nvSpPr>
        <p:spPr>
          <a:xfrm>
            <a:off x="127523" y="211397"/>
            <a:ext cx="331702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Research Method 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Activities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Impact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AE0FA0-82C0-7960-1241-3EC180F1F610}"/>
              </a:ext>
            </a:extLst>
          </p:cNvPr>
          <p:cNvCxnSpPr/>
          <p:nvPr/>
        </p:nvCxnSpPr>
        <p:spPr>
          <a:xfrm flipH="1">
            <a:off x="2804632" y="3645939"/>
            <a:ext cx="1832682" cy="100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563F63-E1A2-CB07-BCC3-C7C90A8B75D6}"/>
              </a:ext>
            </a:extLst>
          </p:cNvPr>
          <p:cNvCxnSpPr>
            <a:cxnSpLocks/>
          </p:cNvCxnSpPr>
          <p:nvPr/>
        </p:nvCxnSpPr>
        <p:spPr>
          <a:xfrm>
            <a:off x="7393348" y="3624627"/>
            <a:ext cx="1682228" cy="112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B486BDE-0DA9-411D-703C-1C616CD02D72}"/>
              </a:ext>
            </a:extLst>
          </p:cNvPr>
          <p:cNvSpPr/>
          <p:nvPr/>
        </p:nvSpPr>
        <p:spPr>
          <a:xfrm>
            <a:off x="-821091" y="4258966"/>
            <a:ext cx="4046378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ethod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Study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 Research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6E3642-A842-6928-E306-D4D2402BCF80}"/>
              </a:ext>
            </a:extLst>
          </p:cNvPr>
          <p:cNvSpPr/>
          <p:nvPr/>
        </p:nvSpPr>
        <p:spPr>
          <a:xfrm>
            <a:off x="9252857" y="3429000"/>
            <a:ext cx="2939143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Identify the research objects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Identify and characterize 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sampling plan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 Results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E04AAA0-8BE5-A679-6F8A-B4295FCB7860}"/>
              </a:ext>
            </a:extLst>
          </p:cNvPr>
          <p:cNvCxnSpPr/>
          <p:nvPr/>
        </p:nvCxnSpPr>
        <p:spPr>
          <a:xfrm>
            <a:off x="2677886" y="3913023"/>
            <a:ext cx="0" cy="2469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524C5E8-E0A0-AFB4-D847-59F4370E01CF}"/>
              </a:ext>
            </a:extLst>
          </p:cNvPr>
          <p:cNvCxnSpPr>
            <a:cxnSpLocks/>
          </p:cNvCxnSpPr>
          <p:nvPr/>
        </p:nvCxnSpPr>
        <p:spPr>
          <a:xfrm>
            <a:off x="9088016" y="3417874"/>
            <a:ext cx="94661" cy="3285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E53C753-9591-1E93-E8AD-77FF3331B484}"/>
              </a:ext>
            </a:extLst>
          </p:cNvPr>
          <p:cNvCxnSpPr/>
          <p:nvPr/>
        </p:nvCxnSpPr>
        <p:spPr>
          <a:xfrm flipH="1">
            <a:off x="1707502" y="4459630"/>
            <a:ext cx="9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78F1830-AF1D-CC5A-23C2-B1F7D4C0A27C}"/>
              </a:ext>
            </a:extLst>
          </p:cNvPr>
          <p:cNvCxnSpPr/>
          <p:nvPr/>
        </p:nvCxnSpPr>
        <p:spPr>
          <a:xfrm flipH="1">
            <a:off x="1786033" y="4998660"/>
            <a:ext cx="891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4F73AD-C617-305D-566E-FB1BF76C2BEA}"/>
              </a:ext>
            </a:extLst>
          </p:cNvPr>
          <p:cNvCxnSpPr/>
          <p:nvPr/>
        </p:nvCxnSpPr>
        <p:spPr>
          <a:xfrm flipH="1">
            <a:off x="1786032" y="5523723"/>
            <a:ext cx="891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DAB6DE5-1B4E-69D4-6AE6-8D0EDA2F7F71}"/>
              </a:ext>
            </a:extLst>
          </p:cNvPr>
          <p:cNvCxnSpPr/>
          <p:nvPr/>
        </p:nvCxnSpPr>
        <p:spPr>
          <a:xfrm flipH="1">
            <a:off x="1996751" y="6064898"/>
            <a:ext cx="681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336BF17-5A25-D362-7631-7AE0B2FB9A22}"/>
              </a:ext>
            </a:extLst>
          </p:cNvPr>
          <p:cNvCxnSpPr/>
          <p:nvPr/>
        </p:nvCxnSpPr>
        <p:spPr>
          <a:xfrm flipV="1">
            <a:off x="9126509" y="3624627"/>
            <a:ext cx="334730" cy="2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AA6E8B7-35F7-A560-71C4-9067E7FEA78E}"/>
              </a:ext>
            </a:extLst>
          </p:cNvPr>
          <p:cNvCxnSpPr/>
          <p:nvPr/>
        </p:nvCxnSpPr>
        <p:spPr>
          <a:xfrm>
            <a:off x="9126509" y="4189445"/>
            <a:ext cx="466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AB35344-182A-B433-94A3-210DA74F6BE6}"/>
              </a:ext>
            </a:extLst>
          </p:cNvPr>
          <p:cNvCxnSpPr/>
          <p:nvPr/>
        </p:nvCxnSpPr>
        <p:spPr>
          <a:xfrm>
            <a:off x="9126509" y="4754003"/>
            <a:ext cx="57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46DE6F3-41ED-F4AE-9173-9E3CA136B0EE}"/>
              </a:ext>
            </a:extLst>
          </p:cNvPr>
          <p:cNvCxnSpPr>
            <a:cxnSpLocks/>
          </p:cNvCxnSpPr>
          <p:nvPr/>
        </p:nvCxnSpPr>
        <p:spPr>
          <a:xfrm>
            <a:off x="9162661" y="5257800"/>
            <a:ext cx="1184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A31BACE-C966-C037-5917-0F97B1CB49CD}"/>
              </a:ext>
            </a:extLst>
          </p:cNvPr>
          <p:cNvCxnSpPr/>
          <p:nvPr/>
        </p:nvCxnSpPr>
        <p:spPr>
          <a:xfrm>
            <a:off x="9189485" y="5840963"/>
            <a:ext cx="78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29076DF-6E2D-A28A-50EF-1DDD32A47485}"/>
              </a:ext>
            </a:extLst>
          </p:cNvPr>
          <p:cNvCxnSpPr/>
          <p:nvPr/>
        </p:nvCxnSpPr>
        <p:spPr>
          <a:xfrm>
            <a:off x="9162661" y="6382139"/>
            <a:ext cx="98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9D548D1-E861-F8F9-95C4-2AE9A13FAC58}"/>
              </a:ext>
            </a:extLst>
          </p:cNvPr>
          <p:cNvSpPr/>
          <p:nvPr/>
        </p:nvSpPr>
        <p:spPr>
          <a:xfrm>
            <a:off x="9088016" y="261257"/>
            <a:ext cx="1063690" cy="37322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F1D7437-04F2-DB46-E241-3A970BBB95F6}"/>
              </a:ext>
            </a:extLst>
          </p:cNvPr>
          <p:cNvSpPr/>
          <p:nvPr/>
        </p:nvSpPr>
        <p:spPr>
          <a:xfrm>
            <a:off x="9461239" y="1401341"/>
            <a:ext cx="1206761" cy="3361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1F21759-5E32-BDF6-4EC0-569E095C13B6}"/>
              </a:ext>
            </a:extLst>
          </p:cNvPr>
          <p:cNvSpPr/>
          <p:nvPr/>
        </p:nvSpPr>
        <p:spPr>
          <a:xfrm>
            <a:off x="922179" y="287388"/>
            <a:ext cx="1897608" cy="34709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B3E48C1-3CD4-08F3-30C6-D86F52EFAFF1}"/>
              </a:ext>
            </a:extLst>
          </p:cNvPr>
          <p:cNvSpPr/>
          <p:nvPr/>
        </p:nvSpPr>
        <p:spPr>
          <a:xfrm>
            <a:off x="1202098" y="1334276"/>
            <a:ext cx="1130555" cy="3414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072F66F-91D3-4122-2359-DFF6D59D674C}"/>
              </a:ext>
            </a:extLst>
          </p:cNvPr>
          <p:cNvSpPr/>
          <p:nvPr/>
        </p:nvSpPr>
        <p:spPr>
          <a:xfrm>
            <a:off x="1928712" y="2187109"/>
            <a:ext cx="807881" cy="27186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2D5250B-CF4C-E28C-13FA-8064EBCE14C6}"/>
              </a:ext>
            </a:extLst>
          </p:cNvPr>
          <p:cNvSpPr/>
          <p:nvPr/>
        </p:nvSpPr>
        <p:spPr>
          <a:xfrm>
            <a:off x="690465" y="4289750"/>
            <a:ext cx="1017036" cy="3568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CF515EF-3D9C-98E5-1033-7732877761A3}"/>
              </a:ext>
            </a:extLst>
          </p:cNvPr>
          <p:cNvSpPr/>
          <p:nvPr/>
        </p:nvSpPr>
        <p:spPr>
          <a:xfrm>
            <a:off x="643805" y="4816522"/>
            <a:ext cx="1122788" cy="36577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35F2662-D73A-0252-8EFD-491CD43D59FB}"/>
              </a:ext>
            </a:extLst>
          </p:cNvPr>
          <p:cNvSpPr/>
          <p:nvPr/>
        </p:nvSpPr>
        <p:spPr>
          <a:xfrm>
            <a:off x="443978" y="5404729"/>
            <a:ext cx="1352941" cy="26592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D5302-4378-D9F0-CEEE-6F5D97DE44EF}"/>
              </a:ext>
            </a:extLst>
          </p:cNvPr>
          <p:cNvSpPr/>
          <p:nvPr/>
        </p:nvSpPr>
        <p:spPr>
          <a:xfrm>
            <a:off x="305582" y="5858320"/>
            <a:ext cx="1681840" cy="43197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72577BC-812D-BF3E-FBD1-F961860E5436}"/>
              </a:ext>
            </a:extLst>
          </p:cNvPr>
          <p:cNvSpPr/>
          <p:nvPr/>
        </p:nvSpPr>
        <p:spPr>
          <a:xfrm>
            <a:off x="9126509" y="2534607"/>
            <a:ext cx="1221140" cy="2459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6121089-714C-C386-8A7F-7DEFFC9461C3}"/>
              </a:ext>
            </a:extLst>
          </p:cNvPr>
          <p:cNvSpPr/>
          <p:nvPr/>
        </p:nvSpPr>
        <p:spPr>
          <a:xfrm>
            <a:off x="9341113" y="3391129"/>
            <a:ext cx="2794133" cy="46607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ED4D22A-CAF9-60B8-DDD5-7E05BCB52C15}"/>
              </a:ext>
            </a:extLst>
          </p:cNvPr>
          <p:cNvSpPr/>
          <p:nvPr/>
        </p:nvSpPr>
        <p:spPr>
          <a:xfrm>
            <a:off x="9549681" y="3992661"/>
            <a:ext cx="2444621" cy="34712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4130F98-F43A-B893-BBCB-252E8A8932FF}"/>
              </a:ext>
            </a:extLst>
          </p:cNvPr>
          <p:cNvSpPr/>
          <p:nvPr/>
        </p:nvSpPr>
        <p:spPr>
          <a:xfrm>
            <a:off x="9678081" y="4497355"/>
            <a:ext cx="2120198" cy="41354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9553605-BE6D-188A-C29B-3BF74A9D930B}"/>
              </a:ext>
            </a:extLst>
          </p:cNvPr>
          <p:cNvSpPr/>
          <p:nvPr/>
        </p:nvSpPr>
        <p:spPr>
          <a:xfrm>
            <a:off x="10347649" y="5108074"/>
            <a:ext cx="727211" cy="3102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4F73C71-5B07-1FE7-D891-FC77C00AF93B}"/>
              </a:ext>
            </a:extLst>
          </p:cNvPr>
          <p:cNvSpPr/>
          <p:nvPr/>
        </p:nvSpPr>
        <p:spPr>
          <a:xfrm>
            <a:off x="9943706" y="5634470"/>
            <a:ext cx="1642188" cy="38954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8CA9F61-279C-021F-7E97-4A70CC24C48B}"/>
              </a:ext>
            </a:extLst>
          </p:cNvPr>
          <p:cNvSpPr/>
          <p:nvPr/>
        </p:nvSpPr>
        <p:spPr>
          <a:xfrm>
            <a:off x="10217020" y="6141902"/>
            <a:ext cx="1073021" cy="37278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828FAFF-ED5A-F403-446D-EB923C831D07}"/>
              </a:ext>
            </a:extLst>
          </p:cNvPr>
          <p:cNvSpPr/>
          <p:nvPr/>
        </p:nvSpPr>
        <p:spPr>
          <a:xfrm>
            <a:off x="1446245" y="6230509"/>
            <a:ext cx="87707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 1 : Survey guidelines of software  engineering</a:t>
            </a:r>
            <a:endParaRPr lang="en-US" sz="28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68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9E38B59-311C-3E41-4E09-963D658FAAC2}"/>
              </a:ext>
            </a:extLst>
          </p:cNvPr>
          <p:cNvSpPr/>
          <p:nvPr/>
        </p:nvSpPr>
        <p:spPr>
          <a:xfrm>
            <a:off x="905069" y="727788"/>
            <a:ext cx="1483568" cy="10636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DADF78-E843-8378-2EF4-1892D38409C6}"/>
              </a:ext>
            </a:extLst>
          </p:cNvPr>
          <p:cNvSpPr/>
          <p:nvPr/>
        </p:nvSpPr>
        <p:spPr>
          <a:xfrm>
            <a:off x="93306" y="1063690"/>
            <a:ext cx="31724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Survey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C80653-4B55-84EC-23DB-91D05CFDF780}"/>
              </a:ext>
            </a:extLst>
          </p:cNvPr>
          <p:cNvCxnSpPr>
            <a:stCxn id="4" idx="6"/>
          </p:cNvCxnSpPr>
          <p:nvPr/>
        </p:nvCxnSpPr>
        <p:spPr>
          <a:xfrm>
            <a:off x="2388637" y="1259633"/>
            <a:ext cx="68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61C30EC-E073-F588-2761-16B5704DA481}"/>
              </a:ext>
            </a:extLst>
          </p:cNvPr>
          <p:cNvSpPr/>
          <p:nvPr/>
        </p:nvSpPr>
        <p:spPr>
          <a:xfrm>
            <a:off x="3069771" y="989045"/>
            <a:ext cx="2920482" cy="51316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9609AF-BAEC-95F3-3649-FB64AA67C8D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990253" y="1245628"/>
            <a:ext cx="80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0D4D5-762D-75C1-21E4-F0156A02F8B1}"/>
              </a:ext>
            </a:extLst>
          </p:cNvPr>
          <p:cNvSpPr/>
          <p:nvPr/>
        </p:nvSpPr>
        <p:spPr>
          <a:xfrm>
            <a:off x="6792686" y="989045"/>
            <a:ext cx="2649894" cy="51315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EEBA6F-4254-B991-400C-A03C642E6AFF}"/>
              </a:ext>
            </a:extLst>
          </p:cNvPr>
          <p:cNvSpPr/>
          <p:nvPr/>
        </p:nvSpPr>
        <p:spPr>
          <a:xfrm>
            <a:off x="298580" y="1063690"/>
            <a:ext cx="833223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Summarize Evidences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6CD0D-B49D-E6F2-AE71-7541C223202A}"/>
              </a:ext>
            </a:extLst>
          </p:cNvPr>
          <p:cNvSpPr/>
          <p:nvPr/>
        </p:nvSpPr>
        <p:spPr>
          <a:xfrm>
            <a:off x="4975631" y="1063690"/>
            <a:ext cx="60158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Large Representatives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AB78CE-FDC2-7E04-C1B0-795534A27A10}"/>
              </a:ext>
            </a:extLst>
          </p:cNvPr>
          <p:cNvSpPr/>
          <p:nvPr/>
        </p:nvSpPr>
        <p:spPr>
          <a:xfrm>
            <a:off x="937726" y="1987421"/>
            <a:ext cx="1483568" cy="10636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077639-B92F-A9FF-482D-D779197C23DF}"/>
              </a:ext>
            </a:extLst>
          </p:cNvPr>
          <p:cNvCxnSpPr>
            <a:stCxn id="19" idx="6"/>
          </p:cNvCxnSpPr>
          <p:nvPr/>
        </p:nvCxnSpPr>
        <p:spPr>
          <a:xfrm>
            <a:off x="2421294" y="2519266"/>
            <a:ext cx="648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CB0DA98-940F-4332-0C87-66B8DB841655}"/>
              </a:ext>
            </a:extLst>
          </p:cNvPr>
          <p:cNvSpPr/>
          <p:nvPr/>
        </p:nvSpPr>
        <p:spPr>
          <a:xfrm>
            <a:off x="3143249" y="2308884"/>
            <a:ext cx="2761862" cy="51316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E39DDA-9F49-AB82-412C-3A57241E250B}"/>
              </a:ext>
            </a:extLst>
          </p:cNvPr>
          <p:cNvSpPr/>
          <p:nvPr/>
        </p:nvSpPr>
        <p:spPr>
          <a:xfrm>
            <a:off x="-905068" y="2262681"/>
            <a:ext cx="51878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Disciples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A15A5A-2007-092B-B077-A61ED775A63F}"/>
              </a:ext>
            </a:extLst>
          </p:cNvPr>
          <p:cNvSpPr/>
          <p:nvPr/>
        </p:nvSpPr>
        <p:spPr>
          <a:xfrm>
            <a:off x="2316325" y="2337137"/>
            <a:ext cx="45813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Evaluate Organization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B894660-2D8E-B34A-F040-DCD69CB41FA4}"/>
              </a:ext>
            </a:extLst>
          </p:cNvPr>
          <p:cNvSpPr/>
          <p:nvPr/>
        </p:nvSpPr>
        <p:spPr>
          <a:xfrm>
            <a:off x="7338526" y="1872095"/>
            <a:ext cx="1959429" cy="114766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3005A7-74CA-8190-CF62-AEE3AB911CF0}"/>
              </a:ext>
            </a:extLst>
          </p:cNvPr>
          <p:cNvSpPr/>
          <p:nvPr/>
        </p:nvSpPr>
        <p:spPr>
          <a:xfrm>
            <a:off x="6125546" y="2100705"/>
            <a:ext cx="44647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Survey 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74310C-84A2-EFC7-0968-929D5A5750BB}"/>
              </a:ext>
            </a:extLst>
          </p:cNvPr>
          <p:cNvCxnSpPr>
            <a:stCxn id="25" idx="3"/>
          </p:cNvCxnSpPr>
          <p:nvPr/>
        </p:nvCxnSpPr>
        <p:spPr>
          <a:xfrm flipH="1">
            <a:off x="7025951" y="2851688"/>
            <a:ext cx="599527" cy="32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5ED609-27D8-516F-DF74-799E0F956D13}"/>
              </a:ext>
            </a:extLst>
          </p:cNvPr>
          <p:cNvCxnSpPr>
            <a:cxnSpLocks/>
          </p:cNvCxnSpPr>
          <p:nvPr/>
        </p:nvCxnSpPr>
        <p:spPr>
          <a:xfrm>
            <a:off x="9073949" y="2835402"/>
            <a:ext cx="760516" cy="33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7C4E5B4-589A-31C8-A006-BF69A954AE9F}"/>
              </a:ext>
            </a:extLst>
          </p:cNvPr>
          <p:cNvSpPr/>
          <p:nvPr/>
        </p:nvSpPr>
        <p:spPr>
          <a:xfrm>
            <a:off x="5383763" y="3181739"/>
            <a:ext cx="2599783" cy="39160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E5E414-F4E1-2C07-F209-3E4E0F04FB22}"/>
              </a:ext>
            </a:extLst>
          </p:cNvPr>
          <p:cNvSpPr/>
          <p:nvPr/>
        </p:nvSpPr>
        <p:spPr>
          <a:xfrm>
            <a:off x="9073949" y="3195449"/>
            <a:ext cx="2599782" cy="36933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00E67F-82E1-C118-9169-E73C3188692E}"/>
              </a:ext>
            </a:extLst>
          </p:cNvPr>
          <p:cNvSpPr/>
          <p:nvPr/>
        </p:nvSpPr>
        <p:spPr>
          <a:xfrm>
            <a:off x="5206482" y="3172408"/>
            <a:ext cx="277706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Identify patterns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A6502F-9F8F-3712-0780-70F63D3C4862}"/>
              </a:ext>
            </a:extLst>
          </p:cNvPr>
          <p:cNvSpPr/>
          <p:nvPr/>
        </p:nvSpPr>
        <p:spPr>
          <a:xfrm>
            <a:off x="9227977" y="3181739"/>
            <a:ext cx="244575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Overall population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3FB99A-5882-6E43-DCA5-D8B213992527}"/>
              </a:ext>
            </a:extLst>
          </p:cNvPr>
          <p:cNvSpPr/>
          <p:nvPr/>
        </p:nvSpPr>
        <p:spPr>
          <a:xfrm>
            <a:off x="279918" y="3523079"/>
            <a:ext cx="2985796" cy="36389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592E87-A5D4-1572-9A33-160CE74968BF}"/>
              </a:ext>
            </a:extLst>
          </p:cNvPr>
          <p:cNvSpPr/>
          <p:nvPr/>
        </p:nvSpPr>
        <p:spPr>
          <a:xfrm>
            <a:off x="765110" y="4091484"/>
            <a:ext cx="3517641" cy="42920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643618-81E9-AD42-BC69-B0251C8907D8}"/>
              </a:ext>
            </a:extLst>
          </p:cNvPr>
          <p:cNvSpPr/>
          <p:nvPr/>
        </p:nvSpPr>
        <p:spPr>
          <a:xfrm>
            <a:off x="2869162" y="4755812"/>
            <a:ext cx="3256384" cy="39160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5E3D2C-61BE-B153-4546-FBAA24778024}"/>
              </a:ext>
            </a:extLst>
          </p:cNvPr>
          <p:cNvSpPr/>
          <p:nvPr/>
        </p:nvSpPr>
        <p:spPr>
          <a:xfrm>
            <a:off x="5831633" y="3958320"/>
            <a:ext cx="2964023" cy="36933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704A06-29B9-F420-B180-EA5D86211363}"/>
              </a:ext>
            </a:extLst>
          </p:cNvPr>
          <p:cNvSpPr/>
          <p:nvPr/>
        </p:nvSpPr>
        <p:spPr>
          <a:xfrm>
            <a:off x="-522514" y="3522314"/>
            <a:ext cx="4338737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Sciences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Analyzing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Behaviour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F433081-2ECE-5AD9-3F1F-7FB8C7F2A6CD}"/>
              </a:ext>
            </a:extLst>
          </p:cNvPr>
          <p:cNvSpPr/>
          <p:nvPr/>
        </p:nvSpPr>
        <p:spPr>
          <a:xfrm>
            <a:off x="4599991" y="3992941"/>
            <a:ext cx="56823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Engineering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5CF3BA-93E6-A677-165A-32B9E67C3944}"/>
              </a:ext>
            </a:extLst>
          </p:cNvPr>
          <p:cNvSpPr/>
          <p:nvPr/>
        </p:nvSpPr>
        <p:spPr>
          <a:xfrm>
            <a:off x="8500188" y="4683967"/>
            <a:ext cx="3424334" cy="39160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926CF0-B904-CC0B-09D5-08AAB02FE71F}"/>
              </a:ext>
            </a:extLst>
          </p:cNvPr>
          <p:cNvSpPr/>
          <p:nvPr/>
        </p:nvSpPr>
        <p:spPr>
          <a:xfrm>
            <a:off x="2593911" y="4813994"/>
            <a:ext cx="38068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Improving Development process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9FE165-4695-B832-2E29-8C17FCC399D1}"/>
              </a:ext>
            </a:extLst>
          </p:cNvPr>
          <p:cNvSpPr/>
          <p:nvPr/>
        </p:nvSpPr>
        <p:spPr>
          <a:xfrm>
            <a:off x="8126963" y="4712632"/>
            <a:ext cx="39001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Specific methodology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CE8E0E-B171-F868-A5C0-05465793DA98}"/>
              </a:ext>
            </a:extLst>
          </p:cNvPr>
          <p:cNvCxnSpPr/>
          <p:nvPr/>
        </p:nvCxnSpPr>
        <p:spPr>
          <a:xfrm>
            <a:off x="7983546" y="3012048"/>
            <a:ext cx="0" cy="20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6566BB-741F-2FED-061F-DD8DEE77C9E6}"/>
              </a:ext>
            </a:extLst>
          </p:cNvPr>
          <p:cNvCxnSpPr/>
          <p:nvPr/>
        </p:nvCxnSpPr>
        <p:spPr>
          <a:xfrm>
            <a:off x="3069771" y="4520692"/>
            <a:ext cx="821094" cy="23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219C07A-275B-23A4-4B85-EFE431F440EE}"/>
              </a:ext>
            </a:extLst>
          </p:cNvPr>
          <p:cNvCxnSpPr/>
          <p:nvPr/>
        </p:nvCxnSpPr>
        <p:spPr>
          <a:xfrm flipV="1">
            <a:off x="6125546" y="4338694"/>
            <a:ext cx="601825" cy="41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52EDA25-D045-E8F6-D503-376EE27EE40C}"/>
              </a:ext>
            </a:extLst>
          </p:cNvPr>
          <p:cNvCxnSpPr/>
          <p:nvPr/>
        </p:nvCxnSpPr>
        <p:spPr>
          <a:xfrm>
            <a:off x="8795656" y="4326604"/>
            <a:ext cx="847531" cy="32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C55C703-73FF-57D8-430F-C75DEC9F07B6}"/>
              </a:ext>
            </a:extLst>
          </p:cNvPr>
          <p:cNvSpPr/>
          <p:nvPr/>
        </p:nvSpPr>
        <p:spPr>
          <a:xfrm>
            <a:off x="298580" y="5947178"/>
            <a:ext cx="116259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 2 :</a:t>
            </a:r>
            <a:r>
              <a:rPr lang="en-US" sz="28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Introduction to Survey guidelines in software engineering</a:t>
            </a:r>
            <a:endParaRPr lang="en-US" sz="28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26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487813-4D0B-00B2-6304-14894DF2B1D6}"/>
              </a:ext>
            </a:extLst>
          </p:cNvPr>
          <p:cNvSpPr/>
          <p:nvPr/>
        </p:nvSpPr>
        <p:spPr>
          <a:xfrm>
            <a:off x="727787" y="649250"/>
            <a:ext cx="1959429" cy="36389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2A08-A080-7C1B-5BEF-FBF95AA84387}"/>
              </a:ext>
            </a:extLst>
          </p:cNvPr>
          <p:cNvSpPr/>
          <p:nvPr/>
        </p:nvSpPr>
        <p:spPr>
          <a:xfrm>
            <a:off x="457200" y="649249"/>
            <a:ext cx="272454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F8379-FFC5-9ED9-C18E-1E2F22A2CCCA}"/>
              </a:ext>
            </a:extLst>
          </p:cNvPr>
          <p:cNvSpPr/>
          <p:nvPr/>
        </p:nvSpPr>
        <p:spPr>
          <a:xfrm>
            <a:off x="3331029" y="1352939"/>
            <a:ext cx="2230016" cy="317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A78FC-0627-7EC3-0897-2FE82155386C}"/>
              </a:ext>
            </a:extLst>
          </p:cNvPr>
          <p:cNvSpPr/>
          <p:nvPr/>
        </p:nvSpPr>
        <p:spPr>
          <a:xfrm>
            <a:off x="5701004" y="1959429"/>
            <a:ext cx="2332653" cy="37322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B0105-64A4-8EAA-8F93-0E36E8CD5F96}"/>
              </a:ext>
            </a:extLst>
          </p:cNvPr>
          <p:cNvSpPr/>
          <p:nvPr/>
        </p:nvSpPr>
        <p:spPr>
          <a:xfrm>
            <a:off x="8462865" y="2547257"/>
            <a:ext cx="2239347" cy="37322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A7D7375-6288-9A19-9006-3CC608ABC6BF}"/>
              </a:ext>
            </a:extLst>
          </p:cNvPr>
          <p:cNvSpPr/>
          <p:nvPr/>
        </p:nvSpPr>
        <p:spPr>
          <a:xfrm>
            <a:off x="2911151" y="270588"/>
            <a:ext cx="1147665" cy="643812"/>
          </a:xfrm>
          <a:prstGeom prst="wedgeEllipseCallou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0986BF-2BC9-13B2-0EED-E7B9067491F1}"/>
              </a:ext>
            </a:extLst>
          </p:cNvPr>
          <p:cNvCxnSpPr>
            <a:cxnSpLocks/>
          </p:cNvCxnSpPr>
          <p:nvPr/>
        </p:nvCxnSpPr>
        <p:spPr>
          <a:xfrm>
            <a:off x="2687216" y="1013144"/>
            <a:ext cx="643813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709119-66AF-5501-1629-75A3BC2A2B86}"/>
              </a:ext>
            </a:extLst>
          </p:cNvPr>
          <p:cNvCxnSpPr/>
          <p:nvPr/>
        </p:nvCxnSpPr>
        <p:spPr>
          <a:xfrm>
            <a:off x="5561045" y="1670180"/>
            <a:ext cx="391886" cy="2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BA40C6-46E6-255F-D9DB-E43E7E36A24C}"/>
              </a:ext>
            </a:extLst>
          </p:cNvPr>
          <p:cNvCxnSpPr>
            <a:stCxn id="7" idx="3"/>
          </p:cNvCxnSpPr>
          <p:nvPr/>
        </p:nvCxnSpPr>
        <p:spPr>
          <a:xfrm>
            <a:off x="8033657" y="2146041"/>
            <a:ext cx="979714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A2893A8-6C52-0B2A-078F-BF20CC349CD9}"/>
              </a:ext>
            </a:extLst>
          </p:cNvPr>
          <p:cNvSpPr/>
          <p:nvPr/>
        </p:nvSpPr>
        <p:spPr>
          <a:xfrm>
            <a:off x="79309" y="429208"/>
            <a:ext cx="6811347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Validity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Measurement  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692486-A840-A5C4-2544-523EB7F2F5E8}"/>
              </a:ext>
            </a:extLst>
          </p:cNvPr>
          <p:cNvSpPr/>
          <p:nvPr/>
        </p:nvSpPr>
        <p:spPr>
          <a:xfrm>
            <a:off x="4574332" y="1998868"/>
            <a:ext cx="46326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   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28A32F-5C3A-3A26-8C76-86B899854336}"/>
              </a:ext>
            </a:extLst>
          </p:cNvPr>
          <p:cNvSpPr/>
          <p:nvPr/>
        </p:nvSpPr>
        <p:spPr>
          <a:xfrm>
            <a:off x="5402400" y="2489727"/>
            <a:ext cx="851887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Edited response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305772-BEA5-4D4E-F88D-2CD5DAE40721}"/>
              </a:ext>
            </a:extLst>
          </p:cNvPr>
          <p:cNvCxnSpPr>
            <a:cxnSpLocks/>
          </p:cNvCxnSpPr>
          <p:nvPr/>
        </p:nvCxnSpPr>
        <p:spPr>
          <a:xfrm flipH="1">
            <a:off x="2668555" y="1716833"/>
            <a:ext cx="662474" cy="41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B05402-B4EC-CCFE-9682-763BAEC70288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5562172" y="2332653"/>
            <a:ext cx="1133694" cy="80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9151D86-26DD-582D-54B7-CEED3D377D0A}"/>
              </a:ext>
            </a:extLst>
          </p:cNvPr>
          <p:cNvSpPr/>
          <p:nvPr/>
        </p:nvSpPr>
        <p:spPr>
          <a:xfrm>
            <a:off x="1915124" y="2161982"/>
            <a:ext cx="2444606" cy="61579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FAB99C-C980-009D-4C76-DD8D8A357630}"/>
              </a:ext>
            </a:extLst>
          </p:cNvPr>
          <p:cNvSpPr/>
          <p:nvPr/>
        </p:nvSpPr>
        <p:spPr>
          <a:xfrm>
            <a:off x="4456494" y="3133884"/>
            <a:ext cx="2211355" cy="50076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298194-948C-EED8-694B-E743BF0C7FC4}"/>
              </a:ext>
            </a:extLst>
          </p:cNvPr>
          <p:cNvSpPr/>
          <p:nvPr/>
        </p:nvSpPr>
        <p:spPr>
          <a:xfrm>
            <a:off x="2911151" y="3175153"/>
            <a:ext cx="537443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 error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79EB6F-27FD-8074-6B18-E742D5CDE413}"/>
              </a:ext>
            </a:extLst>
          </p:cNvPr>
          <p:cNvSpPr/>
          <p:nvPr/>
        </p:nvSpPr>
        <p:spPr>
          <a:xfrm>
            <a:off x="-594706" y="2263448"/>
            <a:ext cx="743637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Measurement error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4500BC-6166-0439-85EB-21004DF5E76F}"/>
              </a:ext>
            </a:extLst>
          </p:cNvPr>
          <p:cNvSpPr/>
          <p:nvPr/>
        </p:nvSpPr>
        <p:spPr>
          <a:xfrm>
            <a:off x="1212981" y="4211594"/>
            <a:ext cx="625151" cy="61579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BAFD2CA-9B7D-0449-C58A-9F00DDA45A09}"/>
              </a:ext>
            </a:extLst>
          </p:cNvPr>
          <p:cNvSpPr/>
          <p:nvPr/>
        </p:nvSpPr>
        <p:spPr>
          <a:xfrm>
            <a:off x="1404258" y="4398191"/>
            <a:ext cx="242596" cy="2425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98C2EC-51A6-B53E-DA71-BE62C1621EEA}"/>
              </a:ext>
            </a:extLst>
          </p:cNvPr>
          <p:cNvCxnSpPr>
            <a:stCxn id="35" idx="6"/>
          </p:cNvCxnSpPr>
          <p:nvPr/>
        </p:nvCxnSpPr>
        <p:spPr>
          <a:xfrm flipV="1">
            <a:off x="1838132" y="4519489"/>
            <a:ext cx="513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BF0A914-D985-FCFB-4435-39BBB5A14F56}"/>
              </a:ext>
            </a:extLst>
          </p:cNvPr>
          <p:cNvSpPr/>
          <p:nvPr/>
        </p:nvSpPr>
        <p:spPr>
          <a:xfrm>
            <a:off x="2351315" y="4211595"/>
            <a:ext cx="1334278" cy="61579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AF7EBB-85C3-BD60-E043-AA6DFA7FDD14}"/>
              </a:ext>
            </a:extLst>
          </p:cNvPr>
          <p:cNvCxnSpPr>
            <a:stCxn id="39" idx="3"/>
          </p:cNvCxnSpPr>
          <p:nvPr/>
        </p:nvCxnSpPr>
        <p:spPr>
          <a:xfrm>
            <a:off x="3685593" y="4519490"/>
            <a:ext cx="692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2357743-FFEF-BAD2-E058-D3B6CBE43561}"/>
              </a:ext>
            </a:extLst>
          </p:cNvPr>
          <p:cNvSpPr/>
          <p:nvPr/>
        </p:nvSpPr>
        <p:spPr>
          <a:xfrm>
            <a:off x="4378392" y="4211601"/>
            <a:ext cx="1418253" cy="61578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8EF7F6-30FA-245C-E3A1-53842FCA9F91}"/>
              </a:ext>
            </a:extLst>
          </p:cNvPr>
          <p:cNvCxnSpPr>
            <a:stCxn id="42" idx="3"/>
          </p:cNvCxnSpPr>
          <p:nvPr/>
        </p:nvCxnSpPr>
        <p:spPr>
          <a:xfrm>
            <a:off x="5796645" y="4519493"/>
            <a:ext cx="604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E2ECE5C-68C3-97F7-E628-65982D00A9D6}"/>
              </a:ext>
            </a:extLst>
          </p:cNvPr>
          <p:cNvSpPr/>
          <p:nvPr/>
        </p:nvSpPr>
        <p:spPr>
          <a:xfrm>
            <a:off x="6400801" y="4177017"/>
            <a:ext cx="1418253" cy="615783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5E4876-3EB8-D031-2C3F-D6A63B9B9469}"/>
              </a:ext>
            </a:extLst>
          </p:cNvPr>
          <p:cNvCxnSpPr>
            <a:stCxn id="45" idx="3"/>
          </p:cNvCxnSpPr>
          <p:nvPr/>
        </p:nvCxnSpPr>
        <p:spPr>
          <a:xfrm flipV="1">
            <a:off x="7819054" y="4484908"/>
            <a:ext cx="7044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75F2C7B-120B-DEC8-153E-FC42DEE33EA0}"/>
              </a:ext>
            </a:extLst>
          </p:cNvPr>
          <p:cNvSpPr/>
          <p:nvPr/>
        </p:nvSpPr>
        <p:spPr>
          <a:xfrm>
            <a:off x="8528180" y="4086858"/>
            <a:ext cx="1418253" cy="70594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15DC5A2-1D43-7707-6A59-2A37F4B6CD84}"/>
              </a:ext>
            </a:extLst>
          </p:cNvPr>
          <p:cNvSpPr/>
          <p:nvPr/>
        </p:nvSpPr>
        <p:spPr>
          <a:xfrm>
            <a:off x="1702846" y="4334823"/>
            <a:ext cx="263588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 search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5FF453-05A2-19CA-CFE6-A3F16B2EAA99}"/>
              </a:ext>
            </a:extLst>
          </p:cNvPr>
          <p:cNvSpPr/>
          <p:nvPr/>
        </p:nvSpPr>
        <p:spPr>
          <a:xfrm>
            <a:off x="4289749" y="4334823"/>
            <a:ext cx="16129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Study selection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71216-5241-478D-621B-17C5EEB1AD93}"/>
              </a:ext>
            </a:extLst>
          </p:cNvPr>
          <p:cNvSpPr/>
          <p:nvPr/>
        </p:nvSpPr>
        <p:spPr>
          <a:xfrm>
            <a:off x="6240628" y="4219755"/>
            <a:ext cx="17292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Snowballing search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EAD441-51CE-BD0F-6225-00AE7047C0A4}"/>
              </a:ext>
            </a:extLst>
          </p:cNvPr>
          <p:cNvSpPr/>
          <p:nvPr/>
        </p:nvSpPr>
        <p:spPr>
          <a:xfrm flipH="1">
            <a:off x="8547967" y="4116663"/>
            <a:ext cx="13718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Included article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1D24A7-58B0-2A30-6F03-F16F6CB84485}"/>
              </a:ext>
            </a:extLst>
          </p:cNvPr>
          <p:cNvSpPr/>
          <p:nvPr/>
        </p:nvSpPr>
        <p:spPr>
          <a:xfrm>
            <a:off x="6672538" y="3835812"/>
            <a:ext cx="772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B7F892-96F1-362A-5070-8C090010C5AC}"/>
              </a:ext>
            </a:extLst>
          </p:cNvPr>
          <p:cNvSpPr/>
          <p:nvPr/>
        </p:nvSpPr>
        <p:spPr>
          <a:xfrm>
            <a:off x="7752131" y="4925582"/>
            <a:ext cx="8383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24422268-3990-145D-762B-A6DD0A30E458}"/>
              </a:ext>
            </a:extLst>
          </p:cNvPr>
          <p:cNvSpPr/>
          <p:nvPr/>
        </p:nvSpPr>
        <p:spPr>
          <a:xfrm flipH="1" flipV="1">
            <a:off x="7439918" y="3732386"/>
            <a:ext cx="2590489" cy="2089914"/>
          </a:xfrm>
          <a:prstGeom prst="arc">
            <a:avLst>
              <a:gd name="adj1" fmla="val 96885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EF2A2FA0-BC8D-0CE5-4D1A-2AF503F7C77E}"/>
              </a:ext>
            </a:extLst>
          </p:cNvPr>
          <p:cNvSpPr/>
          <p:nvPr/>
        </p:nvSpPr>
        <p:spPr>
          <a:xfrm>
            <a:off x="4676335" y="4156561"/>
            <a:ext cx="4488049" cy="287372"/>
          </a:xfrm>
          <a:prstGeom prst="arc">
            <a:avLst>
              <a:gd name="adj1" fmla="val 1094445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1A8A2B-6170-C20F-2E6E-1526B3DA683F}"/>
              </a:ext>
            </a:extLst>
          </p:cNvPr>
          <p:cNvSpPr/>
          <p:nvPr/>
        </p:nvSpPr>
        <p:spPr>
          <a:xfrm>
            <a:off x="2529266" y="5987363"/>
            <a:ext cx="70905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 3 : prior art of search and selection process</a:t>
            </a:r>
            <a:endParaRPr lang="en-US" sz="28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610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A7D9CB5-AE6D-C771-70BF-1767AEBE0660}"/>
              </a:ext>
            </a:extLst>
          </p:cNvPr>
          <p:cNvSpPr/>
          <p:nvPr/>
        </p:nvSpPr>
        <p:spPr>
          <a:xfrm>
            <a:off x="1474236" y="2500603"/>
            <a:ext cx="3163078" cy="120364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2E790C-B1DE-EAFF-67FC-5621F06528D1}"/>
              </a:ext>
            </a:extLst>
          </p:cNvPr>
          <p:cNvCxnSpPr>
            <a:cxnSpLocks/>
          </p:cNvCxnSpPr>
          <p:nvPr/>
        </p:nvCxnSpPr>
        <p:spPr>
          <a:xfrm>
            <a:off x="3055775" y="2676873"/>
            <a:ext cx="0" cy="851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826285-E7F2-60E1-A19A-A7E30AF659CC}"/>
              </a:ext>
            </a:extLst>
          </p:cNvPr>
          <p:cNvCxnSpPr>
            <a:stCxn id="4" idx="7"/>
          </p:cNvCxnSpPr>
          <p:nvPr/>
        </p:nvCxnSpPr>
        <p:spPr>
          <a:xfrm flipV="1">
            <a:off x="4174092" y="1931437"/>
            <a:ext cx="351255" cy="74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657F66-0163-4EC4-6C0E-3894FF8CB639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174092" y="3527982"/>
            <a:ext cx="715148" cy="65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E6E1D9-7897-C326-7FD7-9874C81E255C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368588" y="2108718"/>
            <a:ext cx="568870" cy="56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524502-7D87-5C0E-1162-9FD59D227AAA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441727" y="3527982"/>
            <a:ext cx="495731" cy="65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5B753B4-2D0A-B9EE-C320-37B8ED10DE0C}"/>
              </a:ext>
            </a:extLst>
          </p:cNvPr>
          <p:cNvSpPr/>
          <p:nvPr/>
        </p:nvSpPr>
        <p:spPr>
          <a:xfrm>
            <a:off x="7025951" y="345233"/>
            <a:ext cx="2929812" cy="41054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7FDE4E-8FF3-2826-009E-B6D5BD22F4E7}"/>
              </a:ext>
            </a:extLst>
          </p:cNvPr>
          <p:cNvSpPr/>
          <p:nvPr/>
        </p:nvSpPr>
        <p:spPr>
          <a:xfrm>
            <a:off x="6536094" y="1082352"/>
            <a:ext cx="3909526" cy="41054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C349D1-519F-5536-C84A-B72BCB2FB66A}"/>
              </a:ext>
            </a:extLst>
          </p:cNvPr>
          <p:cNvSpPr/>
          <p:nvPr/>
        </p:nvSpPr>
        <p:spPr>
          <a:xfrm>
            <a:off x="5197353" y="2116023"/>
            <a:ext cx="2687217" cy="48417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CA03F96-1CEA-5D9B-8777-070FF05DB219}"/>
              </a:ext>
            </a:extLst>
          </p:cNvPr>
          <p:cNvSpPr/>
          <p:nvPr/>
        </p:nvSpPr>
        <p:spPr>
          <a:xfrm>
            <a:off x="9491608" y="2157176"/>
            <a:ext cx="2534815" cy="48417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560779-3D6A-3623-5985-B845E2238610}"/>
              </a:ext>
            </a:extLst>
          </p:cNvPr>
          <p:cNvSpPr/>
          <p:nvPr/>
        </p:nvSpPr>
        <p:spPr>
          <a:xfrm>
            <a:off x="5187474" y="2812166"/>
            <a:ext cx="2687217" cy="75577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542305-CC51-0891-5AC9-838496FD5D73}"/>
              </a:ext>
            </a:extLst>
          </p:cNvPr>
          <p:cNvSpPr/>
          <p:nvPr/>
        </p:nvSpPr>
        <p:spPr>
          <a:xfrm>
            <a:off x="9500352" y="3060360"/>
            <a:ext cx="2534815" cy="75577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E31E9-86A9-AC99-8EA2-2AAF70611389}"/>
              </a:ext>
            </a:extLst>
          </p:cNvPr>
          <p:cNvSpPr/>
          <p:nvPr/>
        </p:nvSpPr>
        <p:spPr>
          <a:xfrm>
            <a:off x="7025951" y="4004352"/>
            <a:ext cx="3331029" cy="48417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85935A-6C95-FD4F-680B-205ED80FB8F5}"/>
              </a:ext>
            </a:extLst>
          </p:cNvPr>
          <p:cNvSpPr/>
          <p:nvPr/>
        </p:nvSpPr>
        <p:spPr>
          <a:xfrm>
            <a:off x="5635690" y="4730620"/>
            <a:ext cx="4721290" cy="47839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179830-5037-1AB7-F36A-176922AA904C}"/>
              </a:ext>
            </a:extLst>
          </p:cNvPr>
          <p:cNvSpPr/>
          <p:nvPr/>
        </p:nvSpPr>
        <p:spPr>
          <a:xfrm>
            <a:off x="4889240" y="5451103"/>
            <a:ext cx="3107095" cy="39391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C72DE2-C4A3-3A94-3563-E08A5E5E851C}"/>
              </a:ext>
            </a:extLst>
          </p:cNvPr>
          <p:cNvSpPr/>
          <p:nvPr/>
        </p:nvSpPr>
        <p:spPr>
          <a:xfrm>
            <a:off x="1110343" y="5451103"/>
            <a:ext cx="2933121" cy="39391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369EF8-7FE8-8A6F-AC45-E6458E82C62A}"/>
              </a:ext>
            </a:extLst>
          </p:cNvPr>
          <p:cNvSpPr/>
          <p:nvPr/>
        </p:nvSpPr>
        <p:spPr>
          <a:xfrm>
            <a:off x="4385387" y="4133461"/>
            <a:ext cx="1250303" cy="78163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DF03BA8-3DCE-B716-21A4-8A85C4E1937D}"/>
              </a:ext>
            </a:extLst>
          </p:cNvPr>
          <p:cNvSpPr/>
          <p:nvPr/>
        </p:nvSpPr>
        <p:spPr>
          <a:xfrm>
            <a:off x="4174092" y="1107252"/>
            <a:ext cx="1200341" cy="85740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3DC00F-9F7A-2D00-A6A1-CEEC8ECDDAD0}"/>
              </a:ext>
            </a:extLst>
          </p:cNvPr>
          <p:cNvSpPr/>
          <p:nvPr/>
        </p:nvSpPr>
        <p:spPr>
          <a:xfrm>
            <a:off x="447869" y="1279306"/>
            <a:ext cx="1386952" cy="83975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18B449-1C62-EA0F-2B00-655AD3D08887}"/>
              </a:ext>
            </a:extLst>
          </p:cNvPr>
          <p:cNvSpPr/>
          <p:nvPr/>
        </p:nvSpPr>
        <p:spPr>
          <a:xfrm>
            <a:off x="545988" y="4181127"/>
            <a:ext cx="1250303" cy="85110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3253120-8C30-A1CA-FE12-5CCF41A33F30}"/>
              </a:ext>
            </a:extLst>
          </p:cNvPr>
          <p:cNvSpPr/>
          <p:nvPr/>
        </p:nvSpPr>
        <p:spPr>
          <a:xfrm>
            <a:off x="1901899" y="2667244"/>
            <a:ext cx="37135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7D0FD1-333F-A96D-6BC2-55F411382F69}"/>
              </a:ext>
            </a:extLst>
          </p:cNvPr>
          <p:cNvSpPr/>
          <p:nvPr/>
        </p:nvSpPr>
        <p:spPr>
          <a:xfrm>
            <a:off x="1255966" y="2884092"/>
            <a:ext cx="21180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237FE4-25C2-49AB-077C-C3A1BC9D49B9}"/>
              </a:ext>
            </a:extLst>
          </p:cNvPr>
          <p:cNvSpPr/>
          <p:nvPr/>
        </p:nvSpPr>
        <p:spPr>
          <a:xfrm>
            <a:off x="531386" y="1483727"/>
            <a:ext cx="13034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Survey Data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F27FD0-E3E5-83E0-0438-97A8C7B9C8C5}"/>
              </a:ext>
            </a:extLst>
          </p:cNvPr>
          <p:cNvSpPr/>
          <p:nvPr/>
        </p:nvSpPr>
        <p:spPr>
          <a:xfrm>
            <a:off x="4174092" y="1228367"/>
            <a:ext cx="131052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Steps and tips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3B6FE3-C5FF-86F8-E43D-FA9C4AFF432F}"/>
              </a:ext>
            </a:extLst>
          </p:cNvPr>
          <p:cNvSpPr/>
          <p:nvPr/>
        </p:nvSpPr>
        <p:spPr>
          <a:xfrm>
            <a:off x="531386" y="4264420"/>
            <a:ext cx="130343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 of 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F2A562-50EC-D5A8-C85A-D026A7FDE4B2}"/>
              </a:ext>
            </a:extLst>
          </p:cNvPr>
          <p:cNvSpPr/>
          <p:nvPr/>
        </p:nvSpPr>
        <p:spPr>
          <a:xfrm>
            <a:off x="4525347" y="4310586"/>
            <a:ext cx="10154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639D089-CD02-302F-D928-A84BAA809B11}"/>
              </a:ext>
            </a:extLst>
          </p:cNvPr>
          <p:cNvSpPr/>
          <p:nvPr/>
        </p:nvSpPr>
        <p:spPr>
          <a:xfrm>
            <a:off x="7700673" y="332170"/>
            <a:ext cx="15803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Survey process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7B93E36-BA46-E972-0FA5-612218F7146E}"/>
              </a:ext>
            </a:extLst>
          </p:cNvPr>
          <p:cNvSpPr/>
          <p:nvPr/>
        </p:nvSpPr>
        <p:spPr>
          <a:xfrm>
            <a:off x="7160749" y="1082352"/>
            <a:ext cx="266021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research objectives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1770E4-30B6-3F21-2197-929978887C86}"/>
              </a:ext>
            </a:extLst>
          </p:cNvPr>
          <p:cNvSpPr/>
          <p:nvPr/>
        </p:nvSpPr>
        <p:spPr>
          <a:xfrm>
            <a:off x="5311998" y="2182067"/>
            <a:ext cx="243816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Choose collection mode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BA07CE-CBDF-E801-B591-B02F965A1ED9}"/>
              </a:ext>
            </a:extLst>
          </p:cNvPr>
          <p:cNvSpPr/>
          <p:nvPr/>
        </p:nvSpPr>
        <p:spPr>
          <a:xfrm>
            <a:off x="5168054" y="2921614"/>
            <a:ext cx="27458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Questionnaire construction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pretest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A19F53-CCB0-BDA1-1F6A-B0ADAF01D9F8}"/>
              </a:ext>
            </a:extLst>
          </p:cNvPr>
          <p:cNvSpPr/>
          <p:nvPr/>
        </p:nvSpPr>
        <p:spPr>
          <a:xfrm>
            <a:off x="9558247" y="2200745"/>
            <a:ext cx="23840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Choose sampling frame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B71BACF-262E-7CFA-A2B0-225F5664A633}"/>
              </a:ext>
            </a:extLst>
          </p:cNvPr>
          <p:cNvSpPr/>
          <p:nvPr/>
        </p:nvSpPr>
        <p:spPr>
          <a:xfrm>
            <a:off x="9482865" y="3232151"/>
            <a:ext cx="255230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and select sample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70677D-D256-AEAC-D0AC-E8DD5BE9CE93}"/>
              </a:ext>
            </a:extLst>
          </p:cNvPr>
          <p:cNvSpPr/>
          <p:nvPr/>
        </p:nvSpPr>
        <p:spPr>
          <a:xfrm>
            <a:off x="7605495" y="4187328"/>
            <a:ext cx="21252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Recruit and measure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8597F8-95E7-C966-D998-B1D62E11DE17}"/>
              </a:ext>
            </a:extLst>
          </p:cNvPr>
          <p:cNvSpPr/>
          <p:nvPr/>
        </p:nvSpPr>
        <p:spPr>
          <a:xfrm>
            <a:off x="6096000" y="4811994"/>
            <a:ext cx="36172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coding and editing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1F0038-2FA3-D12A-A0DE-CB439587F67A}"/>
              </a:ext>
            </a:extLst>
          </p:cNvPr>
          <p:cNvSpPr/>
          <p:nvPr/>
        </p:nvSpPr>
        <p:spPr>
          <a:xfrm>
            <a:off x="5214264" y="5451103"/>
            <a:ext cx="23737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 survey adjustment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A330DC4-1819-A99A-08B0-FC388B97FE94}"/>
              </a:ext>
            </a:extLst>
          </p:cNvPr>
          <p:cNvSpPr/>
          <p:nvPr/>
        </p:nvSpPr>
        <p:spPr>
          <a:xfrm>
            <a:off x="1949878" y="5463393"/>
            <a:ext cx="9375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32D961-D697-1E29-552E-6FD489939073}"/>
              </a:ext>
            </a:extLst>
          </p:cNvPr>
          <p:cNvSpPr/>
          <p:nvPr/>
        </p:nvSpPr>
        <p:spPr>
          <a:xfrm>
            <a:off x="847608" y="6105782"/>
            <a:ext cx="104967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 4 :Survey guidelines review of software engineering topic</a:t>
            </a:r>
            <a:endParaRPr lang="en-US" sz="32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90DEF6-026B-3A19-78C2-8880D1A16782}"/>
              </a:ext>
            </a:extLst>
          </p:cNvPr>
          <p:cNvCxnSpPr>
            <a:stCxn id="39" idx="2"/>
            <a:endCxn id="63" idx="0"/>
          </p:cNvCxnSpPr>
          <p:nvPr/>
        </p:nvCxnSpPr>
        <p:spPr>
          <a:xfrm>
            <a:off x="8490857" y="755780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D4485B1-1D30-005D-B0F9-9BDDA9565469}"/>
              </a:ext>
            </a:extLst>
          </p:cNvPr>
          <p:cNvCxnSpPr>
            <a:stCxn id="40" idx="2"/>
          </p:cNvCxnSpPr>
          <p:nvPr/>
        </p:nvCxnSpPr>
        <p:spPr>
          <a:xfrm flipH="1">
            <a:off x="7874691" y="1492899"/>
            <a:ext cx="616166" cy="61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DD70A15-3FB0-9873-BA49-9648E28A03F0}"/>
              </a:ext>
            </a:extLst>
          </p:cNvPr>
          <p:cNvCxnSpPr>
            <a:stCxn id="40" idx="2"/>
          </p:cNvCxnSpPr>
          <p:nvPr/>
        </p:nvCxnSpPr>
        <p:spPr>
          <a:xfrm>
            <a:off x="8490857" y="1492899"/>
            <a:ext cx="992008" cy="6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1BB4B6-2762-9005-0A23-9EB3A9153487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>
            <a:off x="10759016" y="2641355"/>
            <a:ext cx="8744" cy="41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3412529-5FCD-1104-DF36-D0586310A20B}"/>
              </a:ext>
            </a:extLst>
          </p:cNvPr>
          <p:cNvCxnSpPr/>
          <p:nvPr/>
        </p:nvCxnSpPr>
        <p:spPr>
          <a:xfrm>
            <a:off x="7268547" y="2600202"/>
            <a:ext cx="65314" cy="21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B758AC0-44A7-2802-48ED-F2B1A9C685AA}"/>
              </a:ext>
            </a:extLst>
          </p:cNvPr>
          <p:cNvCxnSpPr>
            <a:cxnSpLocks/>
            <a:stCxn id="65" idx="2"/>
            <a:endCxn id="47" idx="0"/>
          </p:cNvCxnSpPr>
          <p:nvPr/>
        </p:nvCxnSpPr>
        <p:spPr>
          <a:xfrm>
            <a:off x="6540962" y="3567945"/>
            <a:ext cx="2150504" cy="43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B08BEE3-539C-9AB3-A4F8-BBC162F7854F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8691466" y="3816139"/>
            <a:ext cx="2076294" cy="18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74128F5-35B1-A042-CFEB-08DC38F11FBD}"/>
              </a:ext>
            </a:extLst>
          </p:cNvPr>
          <p:cNvCxnSpPr/>
          <p:nvPr/>
        </p:nvCxnSpPr>
        <p:spPr>
          <a:xfrm flipH="1" flipV="1">
            <a:off x="9797143" y="4301412"/>
            <a:ext cx="23821" cy="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93AA246-DFE4-B166-FF81-6AF381A7CAB7}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4043464" y="5648059"/>
            <a:ext cx="84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7A3A7AC-1188-E056-4179-7BF9BDC8F72F}"/>
              </a:ext>
            </a:extLst>
          </p:cNvPr>
          <p:cNvCxnSpPr>
            <a:cxnSpLocks/>
          </p:cNvCxnSpPr>
          <p:nvPr/>
        </p:nvCxnSpPr>
        <p:spPr>
          <a:xfrm flipH="1">
            <a:off x="8668125" y="4460967"/>
            <a:ext cx="205287" cy="21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3CE5DBE-FF96-587C-33E0-17C8174E79EC}"/>
              </a:ext>
            </a:extLst>
          </p:cNvPr>
          <p:cNvCxnSpPr>
            <a:cxnSpLocks/>
          </p:cNvCxnSpPr>
          <p:nvPr/>
        </p:nvCxnSpPr>
        <p:spPr>
          <a:xfrm flipH="1">
            <a:off x="7700673" y="5221499"/>
            <a:ext cx="790183" cy="22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6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EDF7FF-87DA-F5EF-F696-7F87BD783609}"/>
              </a:ext>
            </a:extLst>
          </p:cNvPr>
          <p:cNvSpPr/>
          <p:nvPr/>
        </p:nvSpPr>
        <p:spPr>
          <a:xfrm>
            <a:off x="2108718" y="1558212"/>
            <a:ext cx="1866123" cy="166084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358237-39CF-F994-FF6A-379B9F22D63D}"/>
              </a:ext>
            </a:extLst>
          </p:cNvPr>
          <p:cNvCxnSpPr>
            <a:cxnSpLocks/>
          </p:cNvCxnSpPr>
          <p:nvPr/>
        </p:nvCxnSpPr>
        <p:spPr>
          <a:xfrm flipH="1">
            <a:off x="3041779" y="1558212"/>
            <a:ext cx="121299" cy="83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D9E25E-DD85-82A7-D77E-0144459A0DCD}"/>
              </a:ext>
            </a:extLst>
          </p:cNvPr>
          <p:cNvCxnSpPr>
            <a:stCxn id="4" idx="7"/>
          </p:cNvCxnSpPr>
          <p:nvPr/>
        </p:nvCxnSpPr>
        <p:spPr>
          <a:xfrm flipH="1">
            <a:off x="3041779" y="1801438"/>
            <a:ext cx="659775" cy="587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B360F80-0A4B-079E-C69D-E2A37170D2BA}"/>
              </a:ext>
            </a:extLst>
          </p:cNvPr>
          <p:cNvSpPr/>
          <p:nvPr/>
        </p:nvSpPr>
        <p:spPr>
          <a:xfrm>
            <a:off x="2108718" y="401216"/>
            <a:ext cx="1866123" cy="56979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B468B-9D0D-70EF-699F-A8BB4E6E8042}"/>
              </a:ext>
            </a:extLst>
          </p:cNvPr>
          <p:cNvSpPr/>
          <p:nvPr/>
        </p:nvSpPr>
        <p:spPr>
          <a:xfrm>
            <a:off x="4497355" y="1558212"/>
            <a:ext cx="1866123" cy="55983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093905-FBAF-8370-AB9F-C60802BDACBE}"/>
              </a:ext>
            </a:extLst>
          </p:cNvPr>
          <p:cNvSpPr/>
          <p:nvPr/>
        </p:nvSpPr>
        <p:spPr>
          <a:xfrm>
            <a:off x="4049486" y="3186717"/>
            <a:ext cx="2046514" cy="64381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16505F-D89C-D367-F015-93D00C6F82F5}"/>
              </a:ext>
            </a:extLst>
          </p:cNvPr>
          <p:cNvSpPr/>
          <p:nvPr/>
        </p:nvSpPr>
        <p:spPr>
          <a:xfrm>
            <a:off x="111967" y="1632857"/>
            <a:ext cx="1723464" cy="63448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5B0866-EFA5-1CDD-891F-16F09936D105}"/>
              </a:ext>
            </a:extLst>
          </p:cNvPr>
          <p:cNvSpPr/>
          <p:nvPr/>
        </p:nvSpPr>
        <p:spPr>
          <a:xfrm>
            <a:off x="111967" y="3144416"/>
            <a:ext cx="2046514" cy="72841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6C3E62-ADD7-178C-C7F8-6E4F6BEB5D5A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flipV="1">
            <a:off x="3041780" y="971013"/>
            <a:ext cx="0" cy="58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26EF0B-3C0C-A5C6-99CA-66F3EB0735C7}"/>
              </a:ext>
            </a:extLst>
          </p:cNvPr>
          <p:cNvCxnSpPr>
            <a:cxnSpLocks/>
            <a:stCxn id="4" idx="6"/>
            <a:endCxn id="11" idx="1"/>
          </p:cNvCxnSpPr>
          <p:nvPr/>
        </p:nvCxnSpPr>
        <p:spPr>
          <a:xfrm flipV="1">
            <a:off x="3974841" y="1838131"/>
            <a:ext cx="522514" cy="55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A80B2B-CC5D-158D-FEAC-C37354F5886C}"/>
              </a:ext>
            </a:extLst>
          </p:cNvPr>
          <p:cNvCxnSpPr>
            <a:stCxn id="4" idx="2"/>
            <a:endCxn id="13" idx="3"/>
          </p:cNvCxnSpPr>
          <p:nvPr/>
        </p:nvCxnSpPr>
        <p:spPr>
          <a:xfrm flipH="1" flipV="1">
            <a:off x="1835431" y="1950098"/>
            <a:ext cx="273287" cy="4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062178-5BE7-49A9-8DF3-7D67003FF995}"/>
              </a:ext>
            </a:extLst>
          </p:cNvPr>
          <p:cNvCxnSpPr>
            <a:stCxn id="4" idx="3"/>
            <a:endCxn id="14" idx="3"/>
          </p:cNvCxnSpPr>
          <p:nvPr/>
        </p:nvCxnSpPr>
        <p:spPr>
          <a:xfrm flipH="1">
            <a:off x="2158481" y="2975835"/>
            <a:ext cx="223524" cy="53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9B216C-4DCF-C637-1317-51BECFFF53B5}"/>
              </a:ext>
            </a:extLst>
          </p:cNvPr>
          <p:cNvCxnSpPr>
            <a:stCxn id="4" idx="5"/>
            <a:endCxn id="12" idx="1"/>
          </p:cNvCxnSpPr>
          <p:nvPr/>
        </p:nvCxnSpPr>
        <p:spPr>
          <a:xfrm>
            <a:off x="3701554" y="2975835"/>
            <a:ext cx="347932" cy="53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624F98F-D628-7080-4A59-132F4E2DCC89}"/>
              </a:ext>
            </a:extLst>
          </p:cNvPr>
          <p:cNvSpPr/>
          <p:nvPr/>
        </p:nvSpPr>
        <p:spPr>
          <a:xfrm>
            <a:off x="2506413" y="2388637"/>
            <a:ext cx="11161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engage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881DDC-1AB4-75A0-4E27-2BBBF8D84503}"/>
              </a:ext>
            </a:extLst>
          </p:cNvPr>
          <p:cNvSpPr/>
          <p:nvPr/>
        </p:nvSpPr>
        <p:spPr>
          <a:xfrm>
            <a:off x="2089285" y="487911"/>
            <a:ext cx="19225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Benchmark results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B5D4F7-8069-3EAB-2F89-696D46BB212A}"/>
              </a:ext>
            </a:extLst>
          </p:cNvPr>
          <p:cNvSpPr/>
          <p:nvPr/>
        </p:nvSpPr>
        <p:spPr>
          <a:xfrm>
            <a:off x="4497355" y="1653178"/>
            <a:ext cx="18458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Visualize results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2B881F-B1BA-2E90-489C-62638C6F6C26}"/>
              </a:ext>
            </a:extLst>
          </p:cNvPr>
          <p:cNvSpPr/>
          <p:nvPr/>
        </p:nvSpPr>
        <p:spPr>
          <a:xfrm>
            <a:off x="-5031" y="1788758"/>
            <a:ext cx="19574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 your data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686AE8-BE0E-DE36-FEFD-323ACDBCA6E8}"/>
              </a:ext>
            </a:extLst>
          </p:cNvPr>
          <p:cNvSpPr/>
          <p:nvPr/>
        </p:nvSpPr>
        <p:spPr>
          <a:xfrm>
            <a:off x="350292" y="3360194"/>
            <a:ext cx="14952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your goals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4ACD24-BA99-4E6F-675D-008F71790E41}"/>
              </a:ext>
            </a:extLst>
          </p:cNvPr>
          <p:cNvSpPr/>
          <p:nvPr/>
        </p:nvSpPr>
        <p:spPr>
          <a:xfrm>
            <a:off x="4204995" y="3323957"/>
            <a:ext cx="18383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Quantity the data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F1C730-5338-02E9-F1E5-95DF0C508087}"/>
              </a:ext>
            </a:extLst>
          </p:cNvPr>
          <p:cNvSpPr/>
          <p:nvPr/>
        </p:nvSpPr>
        <p:spPr>
          <a:xfrm>
            <a:off x="8005665" y="326571"/>
            <a:ext cx="2901730" cy="53067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E63137-7591-C476-70CE-07E2B72B785D}"/>
              </a:ext>
            </a:extLst>
          </p:cNvPr>
          <p:cNvSpPr/>
          <p:nvPr/>
        </p:nvSpPr>
        <p:spPr>
          <a:xfrm>
            <a:off x="7501812" y="998375"/>
            <a:ext cx="3862871" cy="55983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4E07B1-0615-D488-4EB6-7BF83B55762E}"/>
              </a:ext>
            </a:extLst>
          </p:cNvPr>
          <p:cNvSpPr/>
          <p:nvPr/>
        </p:nvSpPr>
        <p:spPr>
          <a:xfrm>
            <a:off x="7109927" y="1707502"/>
            <a:ext cx="4609321" cy="55983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A6154F-8C8B-A177-12F4-D90CAD0B2DD0}"/>
              </a:ext>
            </a:extLst>
          </p:cNvPr>
          <p:cNvSpPr/>
          <p:nvPr/>
        </p:nvSpPr>
        <p:spPr>
          <a:xfrm>
            <a:off x="6913985" y="2445407"/>
            <a:ext cx="4945223" cy="53278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8B7509-8E78-0EBB-8CEE-88E1A34F3CA2}"/>
              </a:ext>
            </a:extLst>
          </p:cNvPr>
          <p:cNvSpPr/>
          <p:nvPr/>
        </p:nvSpPr>
        <p:spPr>
          <a:xfrm>
            <a:off x="6798907" y="3171635"/>
            <a:ext cx="5152051" cy="64381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F9DC8E-0F46-D18A-2393-F8BCAD617FF2}"/>
              </a:ext>
            </a:extLst>
          </p:cNvPr>
          <p:cNvSpPr/>
          <p:nvPr/>
        </p:nvSpPr>
        <p:spPr>
          <a:xfrm>
            <a:off x="8442048" y="422983"/>
            <a:ext cx="17118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planning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F64AD2-D3CD-53E5-0E87-9BA1656D7B7C}"/>
              </a:ext>
            </a:extLst>
          </p:cNvPr>
          <p:cNvSpPr/>
          <p:nvPr/>
        </p:nvSpPr>
        <p:spPr>
          <a:xfrm>
            <a:off x="8139446" y="1079946"/>
            <a:ext cx="25117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Requirements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defination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73CEE-6CF8-7573-B892-6D012D2D4666}"/>
              </a:ext>
            </a:extLst>
          </p:cNvPr>
          <p:cNvSpPr/>
          <p:nvPr/>
        </p:nvSpPr>
        <p:spPr>
          <a:xfrm>
            <a:off x="8900250" y="1744052"/>
            <a:ext cx="7954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4BE368-162E-1B6C-6D95-0A01230D546B}"/>
              </a:ext>
            </a:extLst>
          </p:cNvPr>
          <p:cNvSpPr/>
          <p:nvPr/>
        </p:nvSpPr>
        <p:spPr>
          <a:xfrm>
            <a:off x="8748059" y="2488140"/>
            <a:ext cx="14310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development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C47A2A-8B2F-9467-CC22-8DED90F0D086}"/>
              </a:ext>
            </a:extLst>
          </p:cNvPr>
          <p:cNvSpPr/>
          <p:nvPr/>
        </p:nvSpPr>
        <p:spPr>
          <a:xfrm>
            <a:off x="9123125" y="3300943"/>
            <a:ext cx="8224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testing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E543787-9BBE-EE68-8590-4CF3FD1E330C}"/>
              </a:ext>
            </a:extLst>
          </p:cNvPr>
          <p:cNvSpPr/>
          <p:nvPr/>
        </p:nvSpPr>
        <p:spPr>
          <a:xfrm>
            <a:off x="6699381" y="4021494"/>
            <a:ext cx="5393092" cy="64381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BC4789-7160-610B-8190-2D1B7FEDE0E9}"/>
              </a:ext>
            </a:extLst>
          </p:cNvPr>
          <p:cNvSpPr/>
          <p:nvPr/>
        </p:nvSpPr>
        <p:spPr>
          <a:xfrm>
            <a:off x="8161259" y="4158734"/>
            <a:ext cx="274613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Installation and acceptance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9D8692-BD1D-827E-7A14-7E25C4E439C8}"/>
              </a:ext>
            </a:extLst>
          </p:cNvPr>
          <p:cNvSpPr/>
          <p:nvPr/>
        </p:nvSpPr>
        <p:spPr>
          <a:xfrm>
            <a:off x="1097901" y="5302212"/>
            <a:ext cx="107274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 5 :Survey guidelines in software engineering current status</a:t>
            </a:r>
            <a:endParaRPr lang="en-US" sz="32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22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5046B1-4D7E-CC79-5172-9D8B7E853656}"/>
              </a:ext>
            </a:extLst>
          </p:cNvPr>
          <p:cNvSpPr/>
          <p:nvPr/>
        </p:nvSpPr>
        <p:spPr>
          <a:xfrm>
            <a:off x="3704254" y="709127"/>
            <a:ext cx="36514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Survey based research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1659-90CC-C0F0-B9BC-C8492C3D94D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858000" y="909182"/>
            <a:ext cx="643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F765A6-6E25-028D-654C-18CF6697C5CC}"/>
              </a:ext>
            </a:extLst>
          </p:cNvPr>
          <p:cNvSpPr/>
          <p:nvPr/>
        </p:nvSpPr>
        <p:spPr>
          <a:xfrm>
            <a:off x="7355674" y="586016"/>
            <a:ext cx="45035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 of information from a sample of individuals through there responses.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563A3-4F24-E1F0-7FEE-7AFAF6EB1716}"/>
              </a:ext>
            </a:extLst>
          </p:cNvPr>
          <p:cNvSpPr/>
          <p:nvPr/>
        </p:nvSpPr>
        <p:spPr>
          <a:xfrm>
            <a:off x="7501812" y="586016"/>
            <a:ext cx="4217437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B1C90C-1EBF-5B60-89C0-81FABCC25178}"/>
              </a:ext>
            </a:extLst>
          </p:cNvPr>
          <p:cNvCxnSpPr>
            <a:cxnSpLocks/>
          </p:cNvCxnSpPr>
          <p:nvPr/>
        </p:nvCxnSpPr>
        <p:spPr>
          <a:xfrm>
            <a:off x="3657602" y="943342"/>
            <a:ext cx="634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FBBD3B4-30D3-9C8C-5311-1444862D8F54}"/>
              </a:ext>
            </a:extLst>
          </p:cNvPr>
          <p:cNvSpPr/>
          <p:nvPr/>
        </p:nvSpPr>
        <p:spPr>
          <a:xfrm>
            <a:off x="-933851" y="724515"/>
            <a:ext cx="646381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scope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DA6323-A8BD-A756-E602-8F85650243AE}"/>
              </a:ext>
            </a:extLst>
          </p:cNvPr>
          <p:cNvSpPr/>
          <p:nvPr/>
        </p:nvSpPr>
        <p:spPr>
          <a:xfrm>
            <a:off x="783771" y="586016"/>
            <a:ext cx="2873831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D8E760C9-2C2B-F19F-13EE-628796984BA3}"/>
              </a:ext>
            </a:extLst>
          </p:cNvPr>
          <p:cNvSpPr/>
          <p:nvPr/>
        </p:nvSpPr>
        <p:spPr>
          <a:xfrm>
            <a:off x="345233" y="1555513"/>
            <a:ext cx="11215396" cy="3909526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A8722D-83A6-4DA1-11A4-51FAD7B43866}"/>
              </a:ext>
            </a:extLst>
          </p:cNvPr>
          <p:cNvSpPr/>
          <p:nvPr/>
        </p:nvSpPr>
        <p:spPr>
          <a:xfrm>
            <a:off x="1838130" y="2648884"/>
            <a:ext cx="8022319" cy="37240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Average scope of cost $3600.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Developers revealed programming.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Researchers proposal should be recommended as solutions to this problem.</a:t>
            </a:r>
          </a:p>
          <a:p>
            <a:pPr marL="342900" indent="-342900" algn="ctr">
              <a:buFontTx/>
              <a:buChar char="-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shows that a set of techniques developed by unifying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342900" indent="-342900" algn="ctr">
              <a:buFontTx/>
              <a:buChar char="-"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FontTx/>
              <a:buChar char="-"/>
            </a:pP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 6. survey guidelines of software engineering future scope</a:t>
            </a:r>
            <a:endParaRPr lang="en-US" sz="28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081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302</Words>
  <Application>Microsoft Office PowerPoint</Application>
  <PresentationFormat>Widescreen</PresentationFormat>
  <Paragraphs>122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 Taj</dc:creator>
  <cp:lastModifiedBy>Alisha Taj</cp:lastModifiedBy>
  <cp:revision>1</cp:revision>
  <dcterms:created xsi:type="dcterms:W3CDTF">2022-09-19T00:47:01Z</dcterms:created>
  <dcterms:modified xsi:type="dcterms:W3CDTF">2022-09-19T00:57:04Z</dcterms:modified>
</cp:coreProperties>
</file>