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4B7D4-7F8B-D2C1-1593-D67943842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65E96-44A2-5346-6396-D1681F296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7324-1C15-B8B9-2354-072DCF05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5CAD-BF47-4C5C-B9F0-F9010253D9C1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A9A1F-6F85-506B-D437-21056D7AB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E48D0-6442-3325-B269-0961730A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EBD9-CAE2-4641-8BC9-301393259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01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E2E4-7600-3B06-AA1C-EB7C5D00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91B48-4599-F810-31A4-3A82F22D6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0DE29-3719-9013-1F41-5D849C1E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5CAD-BF47-4C5C-B9F0-F9010253D9C1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D1280-369B-68A1-1513-248571B0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33DCA-3134-AFA0-3B72-92BAD5B4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EBD9-CAE2-4641-8BC9-301393259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21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2A4D20-1F24-E1EA-2E25-0A1B03BE9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C8FE7-85C5-31CC-0E93-75A7B7EF4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C34AB-59EA-5B58-B3AA-42D57B0A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5CAD-BF47-4C5C-B9F0-F9010253D9C1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F0B1B-A4AD-E2B2-9CC9-5CB4DA7E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5A507-60FF-1A0A-D9D8-985D43BF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EBD9-CAE2-4641-8BC9-301393259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06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02A9-E994-E2DF-4994-E4E30A17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59705-1C6B-05AC-DC45-88B898E1E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251EA-1B07-FC79-359D-199438F9F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5CAD-BF47-4C5C-B9F0-F9010253D9C1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5485E-B0F0-6DF5-4A4B-99DF03BA4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62668-E9EE-A3A6-4612-4E691CD0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EBD9-CAE2-4641-8BC9-301393259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4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8E5A-E6FB-7143-77E8-73000DB1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BDA02-98C2-CA74-048A-0F17527F1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37EAB-A98A-BCFF-DA72-39B30BEE3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5CAD-BF47-4C5C-B9F0-F9010253D9C1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79813-34DF-9AFF-A626-B16A6E888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0DA80-EA38-A0DB-4669-8FBD31D29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EBD9-CAE2-4641-8BC9-301393259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507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DCB1-916A-8FEE-6720-274BA6D3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CA203-B65A-B9F8-67FA-F937A82E3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5BF9F-A50D-5DD6-3011-2823DA4B6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17AD7-3158-4E3B-A801-20A5F1C63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5CAD-BF47-4C5C-B9F0-F9010253D9C1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2A817-4DBE-7877-7A47-F32001FAC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417F2-4104-64A6-291B-961DBCCB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EBD9-CAE2-4641-8BC9-301393259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75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92F6-118C-3293-E158-9FC0DAB5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ED4ED-3A41-BA4B-C277-6EF50375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38711-7B7D-DB5A-7F54-2DD9A9511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5AC2A-EB89-733B-D2F1-9F3702E5A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D52C63-4638-779C-109C-EC266885A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4F0DD6-FCD3-DB29-DC99-373F176B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5CAD-BF47-4C5C-B9F0-F9010253D9C1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D5AC85-391A-B3BF-4B29-7A661BAF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A7D27A-BA54-D579-EC73-1F6A1664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EBD9-CAE2-4641-8BC9-301393259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34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00A43-DC13-58E2-BBEF-88C1988FF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140DD-96E7-B19B-CDF0-5286F317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5CAD-BF47-4C5C-B9F0-F9010253D9C1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439E4-88A1-03E4-D1E2-2AD65F34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60DA8-31E6-1AE8-8A23-BB84B1CB9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EBD9-CAE2-4641-8BC9-301393259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14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678B2-D46B-CF1B-38C6-FD277B5C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5CAD-BF47-4C5C-B9F0-F9010253D9C1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1BBE2-F9A7-57AA-4BDA-57E97E4F4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30236-3435-4FFB-FE05-D5FE6011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EBD9-CAE2-4641-8BC9-301393259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9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C4E0-04AF-C11D-22F2-2DE9D8D0F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09F45-349B-2182-628D-3390E4BA0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FDF8A-E552-B75F-D19D-56B3DB534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320EC-64F1-7925-3FCD-18472B13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5CAD-BF47-4C5C-B9F0-F9010253D9C1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6AA97-669A-EEC9-78F5-45329CAA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76E36-4966-3B13-AD51-FC90E913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EBD9-CAE2-4641-8BC9-301393259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35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CC06-D299-2007-241A-D723B6C8C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4023EB-1049-B3A2-5D7C-B3B2E1C46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D36C7-CD4D-990C-4C07-6857359EA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478AC-B7BF-0AF2-3B4D-499A0DAF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5CAD-BF47-4C5C-B9F0-F9010253D9C1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D30BD-9442-6BFE-941A-E9434712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F8E55-6E8D-0937-406F-FDEA9530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EBD9-CAE2-4641-8BC9-301393259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8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E894EE-1A6D-E59B-3D6E-0C7FBF64E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F9D94-66D2-927C-8C87-6E4E86921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D29FC-1C6E-FC4A-E829-F821A73EA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05CAD-BF47-4C5C-B9F0-F9010253D9C1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CE030-82E0-CA3F-D3DF-83445ED5B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97807-5681-784F-C946-0DB61E02F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EBD9-CAE2-4641-8BC9-301393259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2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4572139-14F2-DDB9-DCB7-503D0D885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8058" y="5906277"/>
            <a:ext cx="9144000" cy="424543"/>
          </a:xfrm>
        </p:spPr>
        <p:txBody>
          <a:bodyPr>
            <a:normAutofit fontScale="92500"/>
          </a:bodyPr>
          <a:lstStyle/>
          <a:p>
            <a:r>
              <a:rPr lang="en-IN" dirty="0"/>
              <a:t>FIGURE 1 – Energy sector applications of quantum computing and stimulations</a:t>
            </a:r>
          </a:p>
        </p:txBody>
      </p:sp>
      <p:pic>
        <p:nvPicPr>
          <p:cNvPr id="1026" name="Picture 2" descr="Quantum Computing and Simulations for Energy Applications: Review and  Perspective | ACS Engineering Au">
            <a:extLst>
              <a:ext uri="{FF2B5EF4-FFF2-40B4-BE49-F238E27FC236}">
                <a16:creationId xmlns:a16="http://schemas.microsoft.com/office/drawing/2014/main" id="{3C8021F6-5837-9871-2441-40EA613A4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770" y="709902"/>
            <a:ext cx="5193846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92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6A413-15E1-CA93-8505-1F96A65B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698" y="5971592"/>
            <a:ext cx="10751651" cy="475861"/>
          </a:xfrm>
        </p:spPr>
        <p:txBody>
          <a:bodyPr>
            <a:normAutofit fontScale="90000"/>
          </a:bodyPr>
          <a:lstStyle/>
          <a:p>
            <a:r>
              <a:rPr lang="en-IN" dirty="0"/>
              <a:t>FIGURE 2- Applications of quantum computing</a:t>
            </a:r>
          </a:p>
        </p:txBody>
      </p:sp>
      <p:pic>
        <p:nvPicPr>
          <p:cNvPr id="2052" name="Picture 4" descr="Architecture of quantum computing platform. | Download Scientific Diagram">
            <a:extLst>
              <a:ext uri="{FF2B5EF4-FFF2-40B4-BE49-F238E27FC236}">
                <a16:creationId xmlns:a16="http://schemas.microsoft.com/office/drawing/2014/main" id="{135B34C8-6D24-9289-E1A2-C0BE97BB5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744409"/>
            <a:ext cx="809625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18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0AAE451-38AB-CF22-82BF-9E20840AB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3290" y="5477068"/>
            <a:ext cx="9144000" cy="909735"/>
          </a:xfrm>
        </p:spPr>
        <p:txBody>
          <a:bodyPr/>
          <a:lstStyle/>
          <a:p>
            <a:r>
              <a:rPr lang="en-IN" dirty="0"/>
              <a:t>Figure 3- Accelerating quantum computer developments</a:t>
            </a:r>
          </a:p>
        </p:txBody>
      </p:sp>
      <p:pic>
        <p:nvPicPr>
          <p:cNvPr id="5" name="Picture 2" descr="Accelerating quantum computer developments | EPJ Quantum Technology | Full  Text">
            <a:extLst>
              <a:ext uri="{FF2B5EF4-FFF2-40B4-BE49-F238E27FC236}">
                <a16:creationId xmlns:a16="http://schemas.microsoft.com/office/drawing/2014/main" id="{8C3F1B07-95A5-CDCE-81AF-405C2846A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068" y="1121521"/>
            <a:ext cx="6926132" cy="398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619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84D257B-63CB-4C8A-D7B6-60115C140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42384"/>
            <a:ext cx="9144000" cy="751113"/>
          </a:xfrm>
        </p:spPr>
        <p:txBody>
          <a:bodyPr/>
          <a:lstStyle/>
          <a:p>
            <a:r>
              <a:rPr lang="en-IN" dirty="0"/>
              <a:t>Figure 4- Impacts of Quantum Computing </a:t>
            </a:r>
          </a:p>
        </p:txBody>
      </p:sp>
      <p:pic>
        <p:nvPicPr>
          <p:cNvPr id="1026" name="Picture 2" descr="The Impact of Quantum Computing in 7 Industries - GreyB">
            <a:extLst>
              <a:ext uri="{FF2B5EF4-FFF2-40B4-BE49-F238E27FC236}">
                <a16:creationId xmlns:a16="http://schemas.microsoft.com/office/drawing/2014/main" id="{8A7C308C-A44D-3DE6-25AA-5594440ED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720" y="1305136"/>
            <a:ext cx="5986560" cy="402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60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2CA508A-428D-D7AC-803F-763E26EAA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4500" y="5952931"/>
            <a:ext cx="9144000" cy="776480"/>
          </a:xfrm>
        </p:spPr>
        <p:txBody>
          <a:bodyPr/>
          <a:lstStyle/>
          <a:p>
            <a:r>
              <a:rPr lang="en-IN" dirty="0"/>
              <a:t>Figure 5 – Quantum Computing and stimulations for energy Applications</a:t>
            </a:r>
          </a:p>
        </p:txBody>
      </p:sp>
      <p:pic>
        <p:nvPicPr>
          <p:cNvPr id="5122" name="Picture 2" descr="Quantum Computing and Simulations for Energy Applications: Review and  Perspective | ACS Engineering Au">
            <a:extLst>
              <a:ext uri="{FF2B5EF4-FFF2-40B4-BE49-F238E27FC236}">
                <a16:creationId xmlns:a16="http://schemas.microsoft.com/office/drawing/2014/main" id="{6E21CC9E-905B-893F-EF4A-CE2FE7B20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586" y="772402"/>
            <a:ext cx="7125446" cy="493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924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39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FIGURE 2- Applications of quantum computing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Alisha Taj</dc:creator>
  <cp:lastModifiedBy>Alisha Taj</cp:lastModifiedBy>
  <cp:revision>2</cp:revision>
  <dcterms:created xsi:type="dcterms:W3CDTF">2023-04-01T06:55:09Z</dcterms:created>
  <dcterms:modified xsi:type="dcterms:W3CDTF">2023-04-01T07:16:00Z</dcterms:modified>
</cp:coreProperties>
</file>