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Lst>
  <p:sldSz cy="6858000" cx="12192000"/>
  <p:notesSz cx="6858000" cy="9144000"/>
  <p:embeddedFontLst>
    <p:embeddedFont>
      <p:font typeface="Open Sans"/>
      <p:regular r:id="rId171"/>
      <p:bold r:id="rId172"/>
      <p:italic r:id="rId173"/>
      <p:boldItalic r:id="rId1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51">
          <p15:clr>
            <a:srgbClr val="A4A3A4"/>
          </p15:clr>
        </p15:guide>
        <p15:guide id="2" orient="horz" pos="3159">
          <p15:clr>
            <a:srgbClr val="A4A3A4"/>
          </p15:clr>
        </p15:guide>
        <p15:guide id="3" orient="horz" pos="981">
          <p15:clr>
            <a:srgbClr val="A4A3A4"/>
          </p15:clr>
        </p15:guide>
        <p15:guide id="4" pos="3840">
          <p15:clr>
            <a:srgbClr val="A4A3A4"/>
          </p15:clr>
        </p15:guide>
        <p15:guide id="5" pos="575">
          <p15:clr>
            <a:srgbClr val="A4A3A4"/>
          </p15:clr>
        </p15:guide>
        <p15:guide id="6" pos="7105">
          <p15:clr>
            <a:srgbClr val="A4A3A4"/>
          </p15:clr>
        </p15:guide>
        <p15:guide id="7" pos="7408">
          <p15:clr>
            <a:srgbClr val="A4A3A4"/>
          </p15:clr>
        </p15:guide>
        <p15:guide id="8" pos="303">
          <p15:clr>
            <a:srgbClr val="A4A3A4"/>
          </p15:clr>
        </p15:guide>
        <p15:guide id="9" pos="1965">
          <p15:clr>
            <a:srgbClr val="A4A3A4"/>
          </p15:clr>
        </p15:guide>
        <p15:guide id="10" pos="5715">
          <p15:clr>
            <a:srgbClr val="A4A3A4"/>
          </p15:clr>
        </p15:guide>
        <p15:guide id="11" pos="4384">
          <p15:clr>
            <a:srgbClr val="A4A3A4"/>
          </p15:clr>
        </p15:guide>
        <p15:guide id="12" orient="horz" pos="3295">
          <p15:clr>
            <a:srgbClr val="A4A3A4"/>
          </p15:clr>
        </p15:guide>
        <p15:guide id="13"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75" roundtripDataSignature="AMtx7mi9kbve2X4olat9mGZqZ2xishJd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4DDA9C-EF50-42F0-966F-1FF69C0F7262}">
  <a:tblStyle styleId="{334DDA9C-EF50-42F0-966F-1FF69C0F7262}"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51" orient="horz"/>
        <p:guide pos="3159" orient="horz"/>
        <p:guide pos="981" orient="horz"/>
        <p:guide pos="3840"/>
        <p:guide pos="575"/>
        <p:guide pos="7105"/>
        <p:guide pos="7408"/>
        <p:guide pos="303"/>
        <p:guide pos="1965"/>
        <p:guide pos="5715"/>
        <p:guide pos="4384"/>
        <p:guide pos="3295" orient="horz"/>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175" Type="http://customschemas.google.com/relationships/presentationmetadata" Target="metadata"/><Relationship Id="rId39" Type="http://schemas.openxmlformats.org/officeDocument/2006/relationships/slide" Target="slides/slide32.xml"/><Relationship Id="rId174" Type="http://schemas.openxmlformats.org/officeDocument/2006/relationships/font" Target="fonts/OpenSans-boldItalic.fntdata"/><Relationship Id="rId38" Type="http://schemas.openxmlformats.org/officeDocument/2006/relationships/slide" Target="slides/slide31.xml"/><Relationship Id="rId173" Type="http://schemas.openxmlformats.org/officeDocument/2006/relationships/font" Target="fonts/OpenSans-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150" Type="http://schemas.openxmlformats.org/officeDocument/2006/relationships/slide" Target="slides/slide143.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2.xml"/><Relationship Id="rId4" Type="http://schemas.openxmlformats.org/officeDocument/2006/relationships/tableStyles" Target="tableStyles.xml"/><Relationship Id="rId148" Type="http://schemas.openxmlformats.org/officeDocument/2006/relationships/slide" Target="slides/slide141.xml"/><Relationship Id="rId9" Type="http://schemas.openxmlformats.org/officeDocument/2006/relationships/slide" Target="slides/slide2.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5" Type="http://schemas.openxmlformats.org/officeDocument/2006/relationships/slideMaster" Target="slideMasters/slideMaster1.xml"/><Relationship Id="rId147" Type="http://schemas.openxmlformats.org/officeDocument/2006/relationships/slide" Target="slides/slide140.xml"/><Relationship Id="rId6" Type="http://schemas.openxmlformats.org/officeDocument/2006/relationships/slideMaster" Target="slideMasters/slideMaster2.xml"/><Relationship Id="rId146" Type="http://schemas.openxmlformats.org/officeDocument/2006/relationships/slide" Target="slides/slide139.xml"/><Relationship Id="rId7" Type="http://schemas.openxmlformats.org/officeDocument/2006/relationships/notesMaster" Target="notesMasters/notesMaster1.xml"/><Relationship Id="rId145" Type="http://schemas.openxmlformats.org/officeDocument/2006/relationships/slide" Target="slides/slide138.xml"/><Relationship Id="rId8" Type="http://schemas.openxmlformats.org/officeDocument/2006/relationships/slide" Target="slides/slide1.xml"/><Relationship Id="rId144" Type="http://schemas.openxmlformats.org/officeDocument/2006/relationships/slide" Target="slides/slide137.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172" Type="http://schemas.openxmlformats.org/officeDocument/2006/relationships/font" Target="fonts/OpenSans-bold.fntdata"/><Relationship Id="rId65" Type="http://schemas.openxmlformats.org/officeDocument/2006/relationships/slide" Target="slides/slide58.xml"/><Relationship Id="rId171" Type="http://schemas.openxmlformats.org/officeDocument/2006/relationships/font" Target="fonts/OpenSans-regular.fntdata"/><Relationship Id="rId68" Type="http://schemas.openxmlformats.org/officeDocument/2006/relationships/slide" Target="slides/slide61.xml"/><Relationship Id="rId170" Type="http://schemas.openxmlformats.org/officeDocument/2006/relationships/slide" Target="slides/slide163.xml"/><Relationship Id="rId67" Type="http://schemas.openxmlformats.org/officeDocument/2006/relationships/slide" Target="slides/slide60.xml"/><Relationship Id="rId60" Type="http://schemas.openxmlformats.org/officeDocument/2006/relationships/slide" Target="slides/slide53.xml"/><Relationship Id="rId165" Type="http://schemas.openxmlformats.org/officeDocument/2006/relationships/slide" Target="slides/slide158.xml"/><Relationship Id="rId69" Type="http://schemas.openxmlformats.org/officeDocument/2006/relationships/slide" Target="slides/slide62.xml"/><Relationship Id="rId164" Type="http://schemas.openxmlformats.org/officeDocument/2006/relationships/slide" Target="slides/slide157.xml"/><Relationship Id="rId163" Type="http://schemas.openxmlformats.org/officeDocument/2006/relationships/slide" Target="slides/slide156.xml"/><Relationship Id="rId162" Type="http://schemas.openxmlformats.org/officeDocument/2006/relationships/slide" Target="slides/slide155.xml"/><Relationship Id="rId169" Type="http://schemas.openxmlformats.org/officeDocument/2006/relationships/slide" Target="slides/slide162.xml"/><Relationship Id="rId168" Type="http://schemas.openxmlformats.org/officeDocument/2006/relationships/slide" Target="slides/slide161.xml"/><Relationship Id="rId167" Type="http://schemas.openxmlformats.org/officeDocument/2006/relationships/slide" Target="slides/slide160.xml"/><Relationship Id="rId166" Type="http://schemas.openxmlformats.org/officeDocument/2006/relationships/slide" Target="slides/slide159.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161" Type="http://schemas.openxmlformats.org/officeDocument/2006/relationships/slide" Target="slides/slide154.xml"/><Relationship Id="rId54" Type="http://schemas.openxmlformats.org/officeDocument/2006/relationships/slide" Target="slides/slide47.xml"/><Relationship Id="rId160" Type="http://schemas.openxmlformats.org/officeDocument/2006/relationships/slide" Target="slides/slide153.xml"/><Relationship Id="rId57" Type="http://schemas.openxmlformats.org/officeDocument/2006/relationships/slide" Target="slides/slide50.xml"/><Relationship Id="rId56" Type="http://schemas.openxmlformats.org/officeDocument/2006/relationships/slide" Target="slides/slide49.xml"/><Relationship Id="rId159" Type="http://schemas.openxmlformats.org/officeDocument/2006/relationships/slide" Target="slides/slide152.xml"/><Relationship Id="rId59" Type="http://schemas.openxmlformats.org/officeDocument/2006/relationships/slide" Target="slides/slide52.xml"/><Relationship Id="rId154" Type="http://schemas.openxmlformats.org/officeDocument/2006/relationships/slide" Target="slides/slide147.xml"/><Relationship Id="rId58" Type="http://schemas.openxmlformats.org/officeDocument/2006/relationships/slide" Target="slides/slide51.xml"/><Relationship Id="rId153" Type="http://schemas.openxmlformats.org/officeDocument/2006/relationships/slide" Target="slides/slide146.xml"/><Relationship Id="rId152" Type="http://schemas.openxmlformats.org/officeDocument/2006/relationships/slide" Target="slides/slide145.xml"/><Relationship Id="rId151" Type="http://schemas.openxmlformats.org/officeDocument/2006/relationships/slide" Target="slides/slide144.xml"/><Relationship Id="rId158" Type="http://schemas.openxmlformats.org/officeDocument/2006/relationships/slide" Target="slides/slide151.xml"/><Relationship Id="rId157" Type="http://schemas.openxmlformats.org/officeDocument/2006/relationships/slide" Target="slides/slide150.xml"/><Relationship Id="rId156" Type="http://schemas.openxmlformats.org/officeDocument/2006/relationships/slide" Target="slides/slide149.xml"/><Relationship Id="rId155"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and Google Slides Templates</a:t>
            </a:r>
            <a:endParaRPr/>
          </a:p>
        </p:txBody>
      </p:sp>
      <p:sp>
        <p:nvSpPr>
          <p:cNvPr id="112" name="Google Shape;11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and Google Slides Templates</a:t>
            </a:r>
            <a:endParaRPr/>
          </a:p>
        </p:txBody>
      </p:sp>
      <p:sp>
        <p:nvSpPr>
          <p:cNvPr id="505" name="Google Shape;50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6" name="Shape 3526"/>
        <p:cNvGrpSpPr/>
        <p:nvPr/>
      </p:nvGrpSpPr>
      <p:grpSpPr>
        <a:xfrm>
          <a:off x="0" y="0"/>
          <a:ext cx="0" cy="0"/>
          <a:chOff x="0" y="0"/>
          <a:chExt cx="0" cy="0"/>
        </a:xfrm>
      </p:grpSpPr>
      <p:sp>
        <p:nvSpPr>
          <p:cNvPr id="3527" name="Google Shape;3527;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8" name="Google Shape;3528;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529" name="Google Shape;3529;p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0" name="Shape 3550"/>
        <p:cNvGrpSpPr/>
        <p:nvPr/>
      </p:nvGrpSpPr>
      <p:grpSpPr>
        <a:xfrm>
          <a:off x="0" y="0"/>
          <a:ext cx="0" cy="0"/>
          <a:chOff x="0" y="0"/>
          <a:chExt cx="0" cy="0"/>
        </a:xfrm>
      </p:grpSpPr>
      <p:sp>
        <p:nvSpPr>
          <p:cNvPr id="3551" name="Google Shape;3551;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2" name="Google Shape;3552;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553" name="Google Shape;3553;p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6" name="Shape 3576"/>
        <p:cNvGrpSpPr/>
        <p:nvPr/>
      </p:nvGrpSpPr>
      <p:grpSpPr>
        <a:xfrm>
          <a:off x="0" y="0"/>
          <a:ext cx="0" cy="0"/>
          <a:chOff x="0" y="0"/>
          <a:chExt cx="0" cy="0"/>
        </a:xfrm>
      </p:grpSpPr>
      <p:sp>
        <p:nvSpPr>
          <p:cNvPr id="3577" name="Google Shape;3577;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8" name="Google Shape;3578;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579" name="Google Shape;3579;p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5" name="Shape 3625"/>
        <p:cNvGrpSpPr/>
        <p:nvPr/>
      </p:nvGrpSpPr>
      <p:grpSpPr>
        <a:xfrm>
          <a:off x="0" y="0"/>
          <a:ext cx="0" cy="0"/>
          <a:chOff x="0" y="0"/>
          <a:chExt cx="0" cy="0"/>
        </a:xfrm>
      </p:grpSpPr>
      <p:sp>
        <p:nvSpPr>
          <p:cNvPr id="3626" name="Google Shape;3626;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7" name="Google Shape;3627;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628" name="Google Shape;3628;p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8" name="Shape 3688"/>
        <p:cNvGrpSpPr/>
        <p:nvPr/>
      </p:nvGrpSpPr>
      <p:grpSpPr>
        <a:xfrm>
          <a:off x="0" y="0"/>
          <a:ext cx="0" cy="0"/>
          <a:chOff x="0" y="0"/>
          <a:chExt cx="0" cy="0"/>
        </a:xfrm>
      </p:grpSpPr>
      <p:sp>
        <p:nvSpPr>
          <p:cNvPr id="3689" name="Google Shape;3689;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0" name="Google Shape;3690;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691" name="Google Shape;3691;p1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5" name="Shape 3755"/>
        <p:cNvGrpSpPr/>
        <p:nvPr/>
      </p:nvGrpSpPr>
      <p:grpSpPr>
        <a:xfrm>
          <a:off x="0" y="0"/>
          <a:ext cx="0" cy="0"/>
          <a:chOff x="0" y="0"/>
          <a:chExt cx="0" cy="0"/>
        </a:xfrm>
      </p:grpSpPr>
      <p:sp>
        <p:nvSpPr>
          <p:cNvPr id="3756" name="Google Shape;3756;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7" name="Google Shape;3757;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758" name="Google Shape;3758;p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4" name="Google Shape;3834;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835" name="Google Shape;3835;p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2" name="Shape 3872"/>
        <p:cNvGrpSpPr/>
        <p:nvPr/>
      </p:nvGrpSpPr>
      <p:grpSpPr>
        <a:xfrm>
          <a:off x="0" y="0"/>
          <a:ext cx="0" cy="0"/>
          <a:chOff x="0" y="0"/>
          <a:chExt cx="0" cy="0"/>
        </a:xfrm>
      </p:grpSpPr>
      <p:sp>
        <p:nvSpPr>
          <p:cNvPr id="3873" name="Google Shape;3873;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4" name="Google Shape;3874;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875" name="Google Shape;3875;p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2" name="Shape 3912"/>
        <p:cNvGrpSpPr/>
        <p:nvPr/>
      </p:nvGrpSpPr>
      <p:grpSpPr>
        <a:xfrm>
          <a:off x="0" y="0"/>
          <a:ext cx="0" cy="0"/>
          <a:chOff x="0" y="0"/>
          <a:chExt cx="0" cy="0"/>
        </a:xfrm>
      </p:grpSpPr>
      <p:sp>
        <p:nvSpPr>
          <p:cNvPr id="3913" name="Google Shape;3913;p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4" name="Google Shape;3914;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915" name="Google Shape;3915;p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5" name="Shape 3945"/>
        <p:cNvGrpSpPr/>
        <p:nvPr/>
      </p:nvGrpSpPr>
      <p:grpSpPr>
        <a:xfrm>
          <a:off x="0" y="0"/>
          <a:ext cx="0" cy="0"/>
          <a:chOff x="0" y="0"/>
          <a:chExt cx="0" cy="0"/>
        </a:xfrm>
      </p:grpSpPr>
      <p:sp>
        <p:nvSpPr>
          <p:cNvPr id="3946" name="Google Shape;3946;p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7" name="Google Shape;3947;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948" name="Google Shape;3948;p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and Google Slides Templates</a:t>
            </a:r>
            <a:endParaRPr/>
          </a:p>
        </p:txBody>
      </p:sp>
      <p:sp>
        <p:nvSpPr>
          <p:cNvPr id="563" name="Google Shape;56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0" name="Shape 3970"/>
        <p:cNvGrpSpPr/>
        <p:nvPr/>
      </p:nvGrpSpPr>
      <p:grpSpPr>
        <a:xfrm>
          <a:off x="0" y="0"/>
          <a:ext cx="0" cy="0"/>
          <a:chOff x="0" y="0"/>
          <a:chExt cx="0" cy="0"/>
        </a:xfrm>
      </p:grpSpPr>
      <p:sp>
        <p:nvSpPr>
          <p:cNvPr id="3971" name="Google Shape;3971;p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2" name="Google Shape;3972;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973" name="Google Shape;3973;p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2" name="Shape 4002"/>
        <p:cNvGrpSpPr/>
        <p:nvPr/>
      </p:nvGrpSpPr>
      <p:grpSpPr>
        <a:xfrm>
          <a:off x="0" y="0"/>
          <a:ext cx="0" cy="0"/>
          <a:chOff x="0" y="0"/>
          <a:chExt cx="0" cy="0"/>
        </a:xfrm>
      </p:grpSpPr>
      <p:sp>
        <p:nvSpPr>
          <p:cNvPr id="4003" name="Google Shape;4003;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4" name="Google Shape;4004;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005" name="Google Shape;4005;p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1" name="Shape 4041"/>
        <p:cNvGrpSpPr/>
        <p:nvPr/>
      </p:nvGrpSpPr>
      <p:grpSpPr>
        <a:xfrm>
          <a:off x="0" y="0"/>
          <a:ext cx="0" cy="0"/>
          <a:chOff x="0" y="0"/>
          <a:chExt cx="0" cy="0"/>
        </a:xfrm>
      </p:grpSpPr>
      <p:sp>
        <p:nvSpPr>
          <p:cNvPr id="4042" name="Google Shape;4042;p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3" name="Google Shape;4043;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044" name="Google Shape;4044;p1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0" name="Shape 4080"/>
        <p:cNvGrpSpPr/>
        <p:nvPr/>
      </p:nvGrpSpPr>
      <p:grpSpPr>
        <a:xfrm>
          <a:off x="0" y="0"/>
          <a:ext cx="0" cy="0"/>
          <a:chOff x="0" y="0"/>
          <a:chExt cx="0" cy="0"/>
        </a:xfrm>
      </p:grpSpPr>
      <p:sp>
        <p:nvSpPr>
          <p:cNvPr id="4081" name="Google Shape;4081;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2" name="Google Shape;4082;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083" name="Google Shape;4083;p1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9" name="Shape 4119"/>
        <p:cNvGrpSpPr/>
        <p:nvPr/>
      </p:nvGrpSpPr>
      <p:grpSpPr>
        <a:xfrm>
          <a:off x="0" y="0"/>
          <a:ext cx="0" cy="0"/>
          <a:chOff x="0" y="0"/>
          <a:chExt cx="0" cy="0"/>
        </a:xfrm>
      </p:grpSpPr>
      <p:sp>
        <p:nvSpPr>
          <p:cNvPr id="4120" name="Google Shape;4120;p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1" name="Google Shape;4121;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122" name="Google Shape;4122;p1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4" name="Shape 4144"/>
        <p:cNvGrpSpPr/>
        <p:nvPr/>
      </p:nvGrpSpPr>
      <p:grpSpPr>
        <a:xfrm>
          <a:off x="0" y="0"/>
          <a:ext cx="0" cy="0"/>
          <a:chOff x="0" y="0"/>
          <a:chExt cx="0" cy="0"/>
        </a:xfrm>
      </p:grpSpPr>
      <p:sp>
        <p:nvSpPr>
          <p:cNvPr id="4145" name="Google Shape;4145;p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6" name="Google Shape;4146;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147" name="Google Shape;4147;p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9" name="Shape 4179"/>
        <p:cNvGrpSpPr/>
        <p:nvPr/>
      </p:nvGrpSpPr>
      <p:grpSpPr>
        <a:xfrm>
          <a:off x="0" y="0"/>
          <a:ext cx="0" cy="0"/>
          <a:chOff x="0" y="0"/>
          <a:chExt cx="0" cy="0"/>
        </a:xfrm>
      </p:grpSpPr>
      <p:sp>
        <p:nvSpPr>
          <p:cNvPr id="4180" name="Google Shape;4180;p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1" name="Google Shape;4181;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182" name="Google Shape;4182;p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9" name="Shape 4199"/>
        <p:cNvGrpSpPr/>
        <p:nvPr/>
      </p:nvGrpSpPr>
      <p:grpSpPr>
        <a:xfrm>
          <a:off x="0" y="0"/>
          <a:ext cx="0" cy="0"/>
          <a:chOff x="0" y="0"/>
          <a:chExt cx="0" cy="0"/>
        </a:xfrm>
      </p:grpSpPr>
      <p:sp>
        <p:nvSpPr>
          <p:cNvPr id="4200" name="Google Shape;4200;p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1" name="Google Shape;4201;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202" name="Google Shape;4202;p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8" name="Shape 4218"/>
        <p:cNvGrpSpPr/>
        <p:nvPr/>
      </p:nvGrpSpPr>
      <p:grpSpPr>
        <a:xfrm>
          <a:off x="0" y="0"/>
          <a:ext cx="0" cy="0"/>
          <a:chOff x="0" y="0"/>
          <a:chExt cx="0" cy="0"/>
        </a:xfrm>
      </p:grpSpPr>
      <p:sp>
        <p:nvSpPr>
          <p:cNvPr id="4219" name="Google Shape;4219;p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0" name="Google Shape;4220;p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221" name="Google Shape;4221;p1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5" name="Shape 4235"/>
        <p:cNvGrpSpPr/>
        <p:nvPr/>
      </p:nvGrpSpPr>
      <p:grpSpPr>
        <a:xfrm>
          <a:off x="0" y="0"/>
          <a:ext cx="0" cy="0"/>
          <a:chOff x="0" y="0"/>
          <a:chExt cx="0" cy="0"/>
        </a:xfrm>
      </p:grpSpPr>
      <p:sp>
        <p:nvSpPr>
          <p:cNvPr id="4236" name="Google Shape;4236;p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7" name="Google Shape;4237;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238" name="Google Shape;4238;p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637" name="Google Shape;63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0" name="Shape 4250"/>
        <p:cNvGrpSpPr/>
        <p:nvPr/>
      </p:nvGrpSpPr>
      <p:grpSpPr>
        <a:xfrm>
          <a:off x="0" y="0"/>
          <a:ext cx="0" cy="0"/>
          <a:chOff x="0" y="0"/>
          <a:chExt cx="0" cy="0"/>
        </a:xfrm>
      </p:grpSpPr>
      <p:sp>
        <p:nvSpPr>
          <p:cNvPr id="4251" name="Google Shape;4251;p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2" name="Google Shape;4252;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253" name="Google Shape;4253;p1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6" name="Shape 4266"/>
        <p:cNvGrpSpPr/>
        <p:nvPr/>
      </p:nvGrpSpPr>
      <p:grpSpPr>
        <a:xfrm>
          <a:off x="0" y="0"/>
          <a:ext cx="0" cy="0"/>
          <a:chOff x="0" y="0"/>
          <a:chExt cx="0" cy="0"/>
        </a:xfrm>
      </p:grpSpPr>
      <p:sp>
        <p:nvSpPr>
          <p:cNvPr id="4267" name="Google Shape;4267;p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8" name="Google Shape;4268;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269" name="Google Shape;4269;p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3" name="Shape 4283"/>
        <p:cNvGrpSpPr/>
        <p:nvPr/>
      </p:nvGrpSpPr>
      <p:grpSpPr>
        <a:xfrm>
          <a:off x="0" y="0"/>
          <a:ext cx="0" cy="0"/>
          <a:chOff x="0" y="0"/>
          <a:chExt cx="0" cy="0"/>
        </a:xfrm>
      </p:grpSpPr>
      <p:sp>
        <p:nvSpPr>
          <p:cNvPr id="4284" name="Google Shape;4284;p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5" name="Google Shape;4285;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286" name="Google Shape;4286;p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0" name="Shape 4300"/>
        <p:cNvGrpSpPr/>
        <p:nvPr/>
      </p:nvGrpSpPr>
      <p:grpSpPr>
        <a:xfrm>
          <a:off x="0" y="0"/>
          <a:ext cx="0" cy="0"/>
          <a:chOff x="0" y="0"/>
          <a:chExt cx="0" cy="0"/>
        </a:xfrm>
      </p:grpSpPr>
      <p:sp>
        <p:nvSpPr>
          <p:cNvPr id="4301" name="Google Shape;4301;p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2" name="Google Shape;4302;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303" name="Google Shape;4303;p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5" name="Shape 4315"/>
        <p:cNvGrpSpPr/>
        <p:nvPr/>
      </p:nvGrpSpPr>
      <p:grpSpPr>
        <a:xfrm>
          <a:off x="0" y="0"/>
          <a:ext cx="0" cy="0"/>
          <a:chOff x="0" y="0"/>
          <a:chExt cx="0" cy="0"/>
        </a:xfrm>
      </p:grpSpPr>
      <p:sp>
        <p:nvSpPr>
          <p:cNvPr id="4316" name="Google Shape;4316;p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7" name="Google Shape;4317;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318" name="Google Shape;4318;p1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2" name="Shape 4332"/>
        <p:cNvGrpSpPr/>
        <p:nvPr/>
      </p:nvGrpSpPr>
      <p:grpSpPr>
        <a:xfrm>
          <a:off x="0" y="0"/>
          <a:ext cx="0" cy="0"/>
          <a:chOff x="0" y="0"/>
          <a:chExt cx="0" cy="0"/>
        </a:xfrm>
      </p:grpSpPr>
      <p:sp>
        <p:nvSpPr>
          <p:cNvPr id="4333" name="Google Shape;4333;p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4" name="Google Shape;4334;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335" name="Google Shape;4335;p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1" name="Shape 4361"/>
        <p:cNvGrpSpPr/>
        <p:nvPr/>
      </p:nvGrpSpPr>
      <p:grpSpPr>
        <a:xfrm>
          <a:off x="0" y="0"/>
          <a:ext cx="0" cy="0"/>
          <a:chOff x="0" y="0"/>
          <a:chExt cx="0" cy="0"/>
        </a:xfrm>
      </p:grpSpPr>
      <p:sp>
        <p:nvSpPr>
          <p:cNvPr id="4362" name="Google Shape;4362;p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3" name="Google Shape;4363;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364" name="Google Shape;4364;p1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8" name="Shape 4378"/>
        <p:cNvGrpSpPr/>
        <p:nvPr/>
      </p:nvGrpSpPr>
      <p:grpSpPr>
        <a:xfrm>
          <a:off x="0" y="0"/>
          <a:ext cx="0" cy="0"/>
          <a:chOff x="0" y="0"/>
          <a:chExt cx="0" cy="0"/>
        </a:xfrm>
      </p:grpSpPr>
      <p:sp>
        <p:nvSpPr>
          <p:cNvPr id="4379" name="Google Shape;4379;p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0" name="Google Shape;4380;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381" name="Google Shape;4381;p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5" name="Shape 4395"/>
        <p:cNvGrpSpPr/>
        <p:nvPr/>
      </p:nvGrpSpPr>
      <p:grpSpPr>
        <a:xfrm>
          <a:off x="0" y="0"/>
          <a:ext cx="0" cy="0"/>
          <a:chOff x="0" y="0"/>
          <a:chExt cx="0" cy="0"/>
        </a:xfrm>
      </p:grpSpPr>
      <p:sp>
        <p:nvSpPr>
          <p:cNvPr id="4396" name="Google Shape;4396;p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7" name="Google Shape;4397;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398" name="Google Shape;4398;p1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2" name="Shape 4412"/>
        <p:cNvGrpSpPr/>
        <p:nvPr/>
      </p:nvGrpSpPr>
      <p:grpSpPr>
        <a:xfrm>
          <a:off x="0" y="0"/>
          <a:ext cx="0" cy="0"/>
          <a:chOff x="0" y="0"/>
          <a:chExt cx="0" cy="0"/>
        </a:xfrm>
      </p:grpSpPr>
      <p:sp>
        <p:nvSpPr>
          <p:cNvPr id="4413" name="Google Shape;4413;p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4" name="Google Shape;4414;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415" name="Google Shape;4415;p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741" name="Google Shape;74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1" name="Shape 4431"/>
        <p:cNvGrpSpPr/>
        <p:nvPr/>
      </p:nvGrpSpPr>
      <p:grpSpPr>
        <a:xfrm>
          <a:off x="0" y="0"/>
          <a:ext cx="0" cy="0"/>
          <a:chOff x="0" y="0"/>
          <a:chExt cx="0" cy="0"/>
        </a:xfrm>
      </p:grpSpPr>
      <p:sp>
        <p:nvSpPr>
          <p:cNvPr id="4432" name="Google Shape;4432;p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3" name="Google Shape;4433;p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434" name="Google Shape;4434;p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1" name="Shape 4461"/>
        <p:cNvGrpSpPr/>
        <p:nvPr/>
      </p:nvGrpSpPr>
      <p:grpSpPr>
        <a:xfrm>
          <a:off x="0" y="0"/>
          <a:ext cx="0" cy="0"/>
          <a:chOff x="0" y="0"/>
          <a:chExt cx="0" cy="0"/>
        </a:xfrm>
      </p:grpSpPr>
      <p:sp>
        <p:nvSpPr>
          <p:cNvPr id="4462" name="Google Shape;4462;p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3" name="Google Shape;4463;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464" name="Google Shape;4464;p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3" name="Shape 4493"/>
        <p:cNvGrpSpPr/>
        <p:nvPr/>
      </p:nvGrpSpPr>
      <p:grpSpPr>
        <a:xfrm>
          <a:off x="0" y="0"/>
          <a:ext cx="0" cy="0"/>
          <a:chOff x="0" y="0"/>
          <a:chExt cx="0" cy="0"/>
        </a:xfrm>
      </p:grpSpPr>
      <p:sp>
        <p:nvSpPr>
          <p:cNvPr id="4494" name="Google Shape;4494;p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5" name="Google Shape;4495;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496" name="Google Shape;4496;p1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1" name="Shape 4511"/>
        <p:cNvGrpSpPr/>
        <p:nvPr/>
      </p:nvGrpSpPr>
      <p:grpSpPr>
        <a:xfrm>
          <a:off x="0" y="0"/>
          <a:ext cx="0" cy="0"/>
          <a:chOff x="0" y="0"/>
          <a:chExt cx="0" cy="0"/>
        </a:xfrm>
      </p:grpSpPr>
      <p:sp>
        <p:nvSpPr>
          <p:cNvPr id="4512" name="Google Shape;4512;p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3" name="Google Shape;4513;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514" name="Google Shape;4514;p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0" name="Shape 4530"/>
        <p:cNvGrpSpPr/>
        <p:nvPr/>
      </p:nvGrpSpPr>
      <p:grpSpPr>
        <a:xfrm>
          <a:off x="0" y="0"/>
          <a:ext cx="0" cy="0"/>
          <a:chOff x="0" y="0"/>
          <a:chExt cx="0" cy="0"/>
        </a:xfrm>
      </p:grpSpPr>
      <p:sp>
        <p:nvSpPr>
          <p:cNvPr id="4531" name="Google Shape;4531;p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2" name="Google Shape;4532;p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533" name="Google Shape;4533;p1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8" name="Shape 4548"/>
        <p:cNvGrpSpPr/>
        <p:nvPr/>
      </p:nvGrpSpPr>
      <p:grpSpPr>
        <a:xfrm>
          <a:off x="0" y="0"/>
          <a:ext cx="0" cy="0"/>
          <a:chOff x="0" y="0"/>
          <a:chExt cx="0" cy="0"/>
        </a:xfrm>
      </p:grpSpPr>
      <p:sp>
        <p:nvSpPr>
          <p:cNvPr id="4549" name="Google Shape;4549;p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0" name="Google Shape;4550;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551" name="Google Shape;4551;p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5" name="Shape 4575"/>
        <p:cNvGrpSpPr/>
        <p:nvPr/>
      </p:nvGrpSpPr>
      <p:grpSpPr>
        <a:xfrm>
          <a:off x="0" y="0"/>
          <a:ext cx="0" cy="0"/>
          <a:chOff x="0" y="0"/>
          <a:chExt cx="0" cy="0"/>
        </a:xfrm>
      </p:grpSpPr>
      <p:sp>
        <p:nvSpPr>
          <p:cNvPr id="4576" name="Google Shape;4576;p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7" name="Google Shape;4577;p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578" name="Google Shape;4578;p1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0" name="Shape 4600"/>
        <p:cNvGrpSpPr/>
        <p:nvPr/>
      </p:nvGrpSpPr>
      <p:grpSpPr>
        <a:xfrm>
          <a:off x="0" y="0"/>
          <a:ext cx="0" cy="0"/>
          <a:chOff x="0" y="0"/>
          <a:chExt cx="0" cy="0"/>
        </a:xfrm>
      </p:grpSpPr>
      <p:sp>
        <p:nvSpPr>
          <p:cNvPr id="4601" name="Google Shape;4601;p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2" name="Google Shape;4602;p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603" name="Google Shape;4603;p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5" name="Shape 4625"/>
        <p:cNvGrpSpPr/>
        <p:nvPr/>
      </p:nvGrpSpPr>
      <p:grpSpPr>
        <a:xfrm>
          <a:off x="0" y="0"/>
          <a:ext cx="0" cy="0"/>
          <a:chOff x="0" y="0"/>
          <a:chExt cx="0" cy="0"/>
        </a:xfrm>
      </p:grpSpPr>
      <p:sp>
        <p:nvSpPr>
          <p:cNvPr id="4626" name="Google Shape;4626;p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7" name="Google Shape;4627;p1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628" name="Google Shape;4628;p1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3" name="Shape 4643"/>
        <p:cNvGrpSpPr/>
        <p:nvPr/>
      </p:nvGrpSpPr>
      <p:grpSpPr>
        <a:xfrm>
          <a:off x="0" y="0"/>
          <a:ext cx="0" cy="0"/>
          <a:chOff x="0" y="0"/>
          <a:chExt cx="0" cy="0"/>
        </a:xfrm>
      </p:grpSpPr>
      <p:sp>
        <p:nvSpPr>
          <p:cNvPr id="4644" name="Google Shape;4644;p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5" name="Google Shape;4645;p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646" name="Google Shape;4646;p1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7" name="Google Shape;76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768" name="Google Shape;76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0" name="Shape 4660"/>
        <p:cNvGrpSpPr/>
        <p:nvPr/>
      </p:nvGrpSpPr>
      <p:grpSpPr>
        <a:xfrm>
          <a:off x="0" y="0"/>
          <a:ext cx="0" cy="0"/>
          <a:chOff x="0" y="0"/>
          <a:chExt cx="0" cy="0"/>
        </a:xfrm>
      </p:grpSpPr>
      <p:sp>
        <p:nvSpPr>
          <p:cNvPr id="4661" name="Google Shape;4661;p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2" name="Google Shape;4662;p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663" name="Google Shape;4663;p1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8" name="Shape 4688"/>
        <p:cNvGrpSpPr/>
        <p:nvPr/>
      </p:nvGrpSpPr>
      <p:grpSpPr>
        <a:xfrm>
          <a:off x="0" y="0"/>
          <a:ext cx="0" cy="0"/>
          <a:chOff x="0" y="0"/>
          <a:chExt cx="0" cy="0"/>
        </a:xfrm>
      </p:grpSpPr>
      <p:sp>
        <p:nvSpPr>
          <p:cNvPr id="4689" name="Google Shape;4689;p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0" name="Google Shape;4690;p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691" name="Google Shape;4691;p1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0" name="Shape 4720"/>
        <p:cNvGrpSpPr/>
        <p:nvPr/>
      </p:nvGrpSpPr>
      <p:grpSpPr>
        <a:xfrm>
          <a:off x="0" y="0"/>
          <a:ext cx="0" cy="0"/>
          <a:chOff x="0" y="0"/>
          <a:chExt cx="0" cy="0"/>
        </a:xfrm>
      </p:grpSpPr>
      <p:sp>
        <p:nvSpPr>
          <p:cNvPr id="4721" name="Google Shape;4721;p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2" name="Google Shape;4722;p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723" name="Google Shape;4723;p1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8" name="Shape 4748"/>
        <p:cNvGrpSpPr/>
        <p:nvPr/>
      </p:nvGrpSpPr>
      <p:grpSpPr>
        <a:xfrm>
          <a:off x="0" y="0"/>
          <a:ext cx="0" cy="0"/>
          <a:chOff x="0" y="0"/>
          <a:chExt cx="0" cy="0"/>
        </a:xfrm>
      </p:grpSpPr>
      <p:sp>
        <p:nvSpPr>
          <p:cNvPr id="4749" name="Google Shape;4749;p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0" name="Google Shape;4750;p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751" name="Google Shape;4751;p1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5" name="Shape 4775"/>
        <p:cNvGrpSpPr/>
        <p:nvPr/>
      </p:nvGrpSpPr>
      <p:grpSpPr>
        <a:xfrm>
          <a:off x="0" y="0"/>
          <a:ext cx="0" cy="0"/>
          <a:chOff x="0" y="0"/>
          <a:chExt cx="0" cy="0"/>
        </a:xfrm>
      </p:grpSpPr>
      <p:sp>
        <p:nvSpPr>
          <p:cNvPr id="4776" name="Google Shape;4776;p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7" name="Google Shape;4777;p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778" name="Google Shape;4778;p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3" name="Shape 4833"/>
        <p:cNvGrpSpPr/>
        <p:nvPr/>
      </p:nvGrpSpPr>
      <p:grpSpPr>
        <a:xfrm>
          <a:off x="0" y="0"/>
          <a:ext cx="0" cy="0"/>
          <a:chOff x="0" y="0"/>
          <a:chExt cx="0" cy="0"/>
        </a:xfrm>
      </p:grpSpPr>
      <p:sp>
        <p:nvSpPr>
          <p:cNvPr id="4834" name="Google Shape;4834;p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5" name="Google Shape;4835;p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836" name="Google Shape;4836;p1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6" name="Shape 4876"/>
        <p:cNvGrpSpPr/>
        <p:nvPr/>
      </p:nvGrpSpPr>
      <p:grpSpPr>
        <a:xfrm>
          <a:off x="0" y="0"/>
          <a:ext cx="0" cy="0"/>
          <a:chOff x="0" y="0"/>
          <a:chExt cx="0" cy="0"/>
        </a:xfrm>
      </p:grpSpPr>
      <p:sp>
        <p:nvSpPr>
          <p:cNvPr id="4877" name="Google Shape;4877;p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8" name="Google Shape;4878;p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879" name="Google Shape;4879;p1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4" name="Shape 4904"/>
        <p:cNvGrpSpPr/>
        <p:nvPr/>
      </p:nvGrpSpPr>
      <p:grpSpPr>
        <a:xfrm>
          <a:off x="0" y="0"/>
          <a:ext cx="0" cy="0"/>
          <a:chOff x="0" y="0"/>
          <a:chExt cx="0" cy="0"/>
        </a:xfrm>
      </p:grpSpPr>
      <p:sp>
        <p:nvSpPr>
          <p:cNvPr id="4905" name="Google Shape;4905;p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6" name="Google Shape;4906;p1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907" name="Google Shape;4907;p1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3" name="Shape 4933"/>
        <p:cNvGrpSpPr/>
        <p:nvPr/>
      </p:nvGrpSpPr>
      <p:grpSpPr>
        <a:xfrm>
          <a:off x="0" y="0"/>
          <a:ext cx="0" cy="0"/>
          <a:chOff x="0" y="0"/>
          <a:chExt cx="0" cy="0"/>
        </a:xfrm>
      </p:grpSpPr>
      <p:sp>
        <p:nvSpPr>
          <p:cNvPr id="4934" name="Google Shape;4934;p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5" name="Google Shape;4935;p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936" name="Google Shape;4936;p1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1" name="Shape 4961"/>
        <p:cNvGrpSpPr/>
        <p:nvPr/>
      </p:nvGrpSpPr>
      <p:grpSpPr>
        <a:xfrm>
          <a:off x="0" y="0"/>
          <a:ext cx="0" cy="0"/>
          <a:chOff x="0" y="0"/>
          <a:chExt cx="0" cy="0"/>
        </a:xfrm>
      </p:grpSpPr>
      <p:sp>
        <p:nvSpPr>
          <p:cNvPr id="4962" name="Google Shape;4962;p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3" name="Google Shape;4963;p1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964" name="Google Shape;4964;p1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4" name="Google Shape;79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795" name="Google Shape;79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9" name="Shape 4989"/>
        <p:cNvGrpSpPr/>
        <p:nvPr/>
      </p:nvGrpSpPr>
      <p:grpSpPr>
        <a:xfrm>
          <a:off x="0" y="0"/>
          <a:ext cx="0" cy="0"/>
          <a:chOff x="0" y="0"/>
          <a:chExt cx="0" cy="0"/>
        </a:xfrm>
      </p:grpSpPr>
      <p:sp>
        <p:nvSpPr>
          <p:cNvPr id="4990" name="Google Shape;4990;p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1" name="Google Shape;4991;p1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4992" name="Google Shape;4992;p1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7" name="Shape 5017"/>
        <p:cNvGrpSpPr/>
        <p:nvPr/>
      </p:nvGrpSpPr>
      <p:grpSpPr>
        <a:xfrm>
          <a:off x="0" y="0"/>
          <a:ext cx="0" cy="0"/>
          <a:chOff x="0" y="0"/>
          <a:chExt cx="0" cy="0"/>
        </a:xfrm>
      </p:grpSpPr>
      <p:sp>
        <p:nvSpPr>
          <p:cNvPr id="5018" name="Google Shape;5018;p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9" name="Google Shape;5019;p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020" name="Google Shape;5020;p1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5" name="Shape 5055"/>
        <p:cNvGrpSpPr/>
        <p:nvPr/>
      </p:nvGrpSpPr>
      <p:grpSpPr>
        <a:xfrm>
          <a:off x="0" y="0"/>
          <a:ext cx="0" cy="0"/>
          <a:chOff x="0" y="0"/>
          <a:chExt cx="0" cy="0"/>
        </a:xfrm>
      </p:grpSpPr>
      <p:sp>
        <p:nvSpPr>
          <p:cNvPr id="5056" name="Google Shape;5056;p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7" name="Google Shape;5057;p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058" name="Google Shape;5058;p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6" name="Shape 5086"/>
        <p:cNvGrpSpPr/>
        <p:nvPr/>
      </p:nvGrpSpPr>
      <p:grpSpPr>
        <a:xfrm>
          <a:off x="0" y="0"/>
          <a:ext cx="0" cy="0"/>
          <a:chOff x="0" y="0"/>
          <a:chExt cx="0" cy="0"/>
        </a:xfrm>
      </p:grpSpPr>
      <p:sp>
        <p:nvSpPr>
          <p:cNvPr id="5087" name="Google Shape;5087;p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8" name="Google Shape;5088;p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089" name="Google Shape;5089;p1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6" name="Shape 5126"/>
        <p:cNvGrpSpPr/>
        <p:nvPr/>
      </p:nvGrpSpPr>
      <p:grpSpPr>
        <a:xfrm>
          <a:off x="0" y="0"/>
          <a:ext cx="0" cy="0"/>
          <a:chOff x="0" y="0"/>
          <a:chExt cx="0" cy="0"/>
        </a:xfrm>
      </p:grpSpPr>
      <p:sp>
        <p:nvSpPr>
          <p:cNvPr id="5127" name="Google Shape;5127;p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8" name="Google Shape;5128;p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129" name="Google Shape;5129;p1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5" name="Shape 5155"/>
        <p:cNvGrpSpPr/>
        <p:nvPr/>
      </p:nvGrpSpPr>
      <p:grpSpPr>
        <a:xfrm>
          <a:off x="0" y="0"/>
          <a:ext cx="0" cy="0"/>
          <a:chOff x="0" y="0"/>
          <a:chExt cx="0" cy="0"/>
        </a:xfrm>
      </p:grpSpPr>
      <p:sp>
        <p:nvSpPr>
          <p:cNvPr id="5156" name="Google Shape;5156;p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7" name="Google Shape;5157;p1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158" name="Google Shape;5158;p1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0" name="Shape 5180"/>
        <p:cNvGrpSpPr/>
        <p:nvPr/>
      </p:nvGrpSpPr>
      <p:grpSpPr>
        <a:xfrm>
          <a:off x="0" y="0"/>
          <a:ext cx="0" cy="0"/>
          <a:chOff x="0" y="0"/>
          <a:chExt cx="0" cy="0"/>
        </a:xfrm>
      </p:grpSpPr>
      <p:sp>
        <p:nvSpPr>
          <p:cNvPr id="5181" name="Google Shape;5181;p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2" name="Google Shape;5182;p1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rgbClr val="000000"/>
              </a:solidFill>
            </a:endParaRPr>
          </a:p>
        </p:txBody>
      </p:sp>
      <p:sp>
        <p:nvSpPr>
          <p:cNvPr id="5183" name="Google Shape;5183;p1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3" name="Shape 5203"/>
        <p:cNvGrpSpPr/>
        <p:nvPr/>
      </p:nvGrpSpPr>
      <p:grpSpPr>
        <a:xfrm>
          <a:off x="0" y="0"/>
          <a:ext cx="0" cy="0"/>
          <a:chOff x="0" y="0"/>
          <a:chExt cx="0" cy="0"/>
        </a:xfrm>
      </p:grpSpPr>
      <p:sp>
        <p:nvSpPr>
          <p:cNvPr id="5204" name="Google Shape;5204;p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5" name="Google Shape;5205;p1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206" name="Google Shape;5206;p1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0" name="Shape 5230"/>
        <p:cNvGrpSpPr/>
        <p:nvPr/>
      </p:nvGrpSpPr>
      <p:grpSpPr>
        <a:xfrm>
          <a:off x="0" y="0"/>
          <a:ext cx="0" cy="0"/>
          <a:chOff x="0" y="0"/>
          <a:chExt cx="0" cy="0"/>
        </a:xfrm>
      </p:grpSpPr>
      <p:sp>
        <p:nvSpPr>
          <p:cNvPr id="5231" name="Google Shape;5231;p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2" name="Google Shape;5232;p1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233" name="Google Shape;5233;p1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2" name="Shape 5262"/>
        <p:cNvGrpSpPr/>
        <p:nvPr/>
      </p:nvGrpSpPr>
      <p:grpSpPr>
        <a:xfrm>
          <a:off x="0" y="0"/>
          <a:ext cx="0" cy="0"/>
          <a:chOff x="0" y="0"/>
          <a:chExt cx="0" cy="0"/>
        </a:xfrm>
      </p:grpSpPr>
      <p:sp>
        <p:nvSpPr>
          <p:cNvPr id="5263" name="Google Shape;5263;p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4" name="Google Shape;5264;p1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265" name="Google Shape;5265;p1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819" name="Google Shape;81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5" name="Shape 5305"/>
        <p:cNvGrpSpPr/>
        <p:nvPr/>
      </p:nvGrpSpPr>
      <p:grpSpPr>
        <a:xfrm>
          <a:off x="0" y="0"/>
          <a:ext cx="0" cy="0"/>
          <a:chOff x="0" y="0"/>
          <a:chExt cx="0" cy="0"/>
        </a:xfrm>
      </p:grpSpPr>
      <p:sp>
        <p:nvSpPr>
          <p:cNvPr id="5306" name="Google Shape;5306;p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7" name="Google Shape;5307;p1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308" name="Google Shape;5308;p1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8" name="Shape 5338"/>
        <p:cNvGrpSpPr/>
        <p:nvPr/>
      </p:nvGrpSpPr>
      <p:grpSpPr>
        <a:xfrm>
          <a:off x="0" y="0"/>
          <a:ext cx="0" cy="0"/>
          <a:chOff x="0" y="0"/>
          <a:chExt cx="0" cy="0"/>
        </a:xfrm>
      </p:grpSpPr>
      <p:sp>
        <p:nvSpPr>
          <p:cNvPr id="5339" name="Google Shape;5339;p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0" name="Google Shape;5340;p1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341" name="Google Shape;5341;p1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9" name="Shape 5379"/>
        <p:cNvGrpSpPr/>
        <p:nvPr/>
      </p:nvGrpSpPr>
      <p:grpSpPr>
        <a:xfrm>
          <a:off x="0" y="0"/>
          <a:ext cx="0" cy="0"/>
          <a:chOff x="0" y="0"/>
          <a:chExt cx="0" cy="0"/>
        </a:xfrm>
      </p:grpSpPr>
      <p:sp>
        <p:nvSpPr>
          <p:cNvPr id="5380" name="Google Shape;5380;p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1" name="Google Shape;5381;p1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382" name="Google Shape;5382;p1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7" name="Shape 5417"/>
        <p:cNvGrpSpPr/>
        <p:nvPr/>
      </p:nvGrpSpPr>
      <p:grpSpPr>
        <a:xfrm>
          <a:off x="0" y="0"/>
          <a:ext cx="0" cy="0"/>
          <a:chOff x="0" y="0"/>
          <a:chExt cx="0" cy="0"/>
        </a:xfrm>
      </p:grpSpPr>
      <p:sp>
        <p:nvSpPr>
          <p:cNvPr id="5418" name="Google Shape;5418;p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9" name="Google Shape;5419;p1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5420" name="Google Shape;5420;p1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5" name="Google Shape;86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866" name="Google Shape;86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891" name="Google Shape;89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916" name="Google Shape;91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and Google Slides Templates</a:t>
            </a:r>
            <a:endParaRPr/>
          </a:p>
        </p:txBody>
      </p:sp>
      <p:sp>
        <p:nvSpPr>
          <p:cNvPr id="123" name="Google Shape;12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9" name="Google Shape;94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950" name="Google Shape;95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8" name="Google Shape;96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969" name="Google Shape;96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0" name="Google Shape;100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001" name="Google Shape;100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5" name="Google Shape;102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026" name="Google Shape;102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1" name="Google Shape;109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092" name="Google Shape;109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121" name="Google Shape;112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4" name="Google Shape;115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155" name="Google Shape;115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3" name="Google Shape;120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204" name="Google Shape;120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6" name="Google Shape;124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247" name="Google Shape;1247;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1" name="Google Shape;127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272" name="Google Shape;1272;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and Google Slides Templates</a:t>
            </a:r>
            <a:endParaRPr/>
          </a:p>
        </p:txBody>
      </p:sp>
      <p:sp>
        <p:nvSpPr>
          <p:cNvPr id="158" name="Google Shape;15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6" name="Google Shape;129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297" name="Google Shape;129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0" name="Google Shape;132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321" name="Google Shape;1321;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1" name="Google Shape;134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342" name="Google Shape;1342;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2" name="Google Shape;136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363" name="Google Shape;136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6" name="Google Shape;138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387" name="Google Shape;1387;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3" name="Google Shape;142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424" name="Google Shape;1424;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2" name="Google Shape;145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453" name="Google Shape;145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4" name="Google Shape;149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495" name="Google Shape;1495;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3" name="Google Shape;152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524" name="Google Shape;1524;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2" name="Google Shape;154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543" name="Google Shape;154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and Google Slides Templates</a:t>
            </a:r>
            <a:endParaRPr/>
          </a:p>
        </p:txBody>
      </p:sp>
      <p:sp>
        <p:nvSpPr>
          <p:cNvPr id="203" name="Google Shape;20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1" name="Google Shape;157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572" name="Google Shape;1572;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3" name="Google Shape;159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594" name="Google Shape;1594;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8" name="Google Shape;161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619" name="Google Shape;161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2" name="Google Shape;165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653" name="Google Shape;1653;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9" name="Google Shape;171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720" name="Google Shape;1720;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5" name="Google Shape;1755;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756" name="Google Shape;1756;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2" name="Google Shape;181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813" name="Google Shape;1813;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7" name="Shape 1837"/>
        <p:cNvGrpSpPr/>
        <p:nvPr/>
      </p:nvGrpSpPr>
      <p:grpSpPr>
        <a:xfrm>
          <a:off x="0" y="0"/>
          <a:ext cx="0" cy="0"/>
          <a:chOff x="0" y="0"/>
          <a:chExt cx="0" cy="0"/>
        </a:xfrm>
      </p:grpSpPr>
      <p:sp>
        <p:nvSpPr>
          <p:cNvPr id="1838" name="Google Shape;183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9" name="Google Shape;183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840" name="Google Shape;1840;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7" name="Google Shape;1867;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868" name="Google Shape;1868;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0" name="Google Shape;1900;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901" name="Google Shape;1901;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and Google Slides Templates</a:t>
            </a:r>
            <a:endParaRPr/>
          </a:p>
        </p:txBody>
      </p:sp>
      <p:sp>
        <p:nvSpPr>
          <p:cNvPr id="257" name="Google Shape;25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7" name="Google Shape;1937;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938" name="Google Shape;1938;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9" name="Google Shape;196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1970" name="Google Shape;1970;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2" name="Google Shape;200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003" name="Google Shape;2003;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5" name="Google Shape;2035;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036" name="Google Shape;2036;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2" name="Shape 2072"/>
        <p:cNvGrpSpPr/>
        <p:nvPr/>
      </p:nvGrpSpPr>
      <p:grpSpPr>
        <a:xfrm>
          <a:off x="0" y="0"/>
          <a:ext cx="0" cy="0"/>
          <a:chOff x="0" y="0"/>
          <a:chExt cx="0" cy="0"/>
        </a:xfrm>
      </p:grpSpPr>
      <p:sp>
        <p:nvSpPr>
          <p:cNvPr id="2073" name="Google Shape;2073;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4" name="Google Shape;207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075" name="Google Shape;2075;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4" name="Google Shape;209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095" name="Google Shape;2095;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1" name="Shape 2121"/>
        <p:cNvGrpSpPr/>
        <p:nvPr/>
      </p:nvGrpSpPr>
      <p:grpSpPr>
        <a:xfrm>
          <a:off x="0" y="0"/>
          <a:ext cx="0" cy="0"/>
          <a:chOff x="0" y="0"/>
          <a:chExt cx="0" cy="0"/>
        </a:xfrm>
      </p:grpSpPr>
      <p:sp>
        <p:nvSpPr>
          <p:cNvPr id="2122" name="Google Shape;2122;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3" name="Google Shape;212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124" name="Google Shape;2124;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2" name="Google Shape;215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153" name="Google Shape;2153;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0" name="Shape 2180"/>
        <p:cNvGrpSpPr/>
        <p:nvPr/>
      </p:nvGrpSpPr>
      <p:grpSpPr>
        <a:xfrm>
          <a:off x="0" y="0"/>
          <a:ext cx="0" cy="0"/>
          <a:chOff x="0" y="0"/>
          <a:chExt cx="0" cy="0"/>
        </a:xfrm>
      </p:grpSpPr>
      <p:sp>
        <p:nvSpPr>
          <p:cNvPr id="2181" name="Google Shape;2181;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2" name="Google Shape;2182;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183" name="Google Shape;2183;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1" name="Google Shape;2281;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282" name="Google Shape;2282;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and Google Slides Templates</a:t>
            </a:r>
            <a:endParaRPr/>
          </a:p>
        </p:txBody>
      </p:sp>
      <p:sp>
        <p:nvSpPr>
          <p:cNvPr id="321" name="Google Shape;32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8" name="Shape 2308"/>
        <p:cNvGrpSpPr/>
        <p:nvPr/>
      </p:nvGrpSpPr>
      <p:grpSpPr>
        <a:xfrm>
          <a:off x="0" y="0"/>
          <a:ext cx="0" cy="0"/>
          <a:chOff x="0" y="0"/>
          <a:chExt cx="0" cy="0"/>
        </a:xfrm>
      </p:grpSpPr>
      <p:sp>
        <p:nvSpPr>
          <p:cNvPr id="2309" name="Google Shape;2309;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0" name="Google Shape;231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311" name="Google Shape;2311;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2" name="Shape 2372"/>
        <p:cNvGrpSpPr/>
        <p:nvPr/>
      </p:nvGrpSpPr>
      <p:grpSpPr>
        <a:xfrm>
          <a:off x="0" y="0"/>
          <a:ext cx="0" cy="0"/>
          <a:chOff x="0" y="0"/>
          <a:chExt cx="0" cy="0"/>
        </a:xfrm>
      </p:grpSpPr>
      <p:sp>
        <p:nvSpPr>
          <p:cNvPr id="2373" name="Google Shape;2373;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4" name="Google Shape;2374;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375" name="Google Shape;2375;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7" name="Shape 2397"/>
        <p:cNvGrpSpPr/>
        <p:nvPr/>
      </p:nvGrpSpPr>
      <p:grpSpPr>
        <a:xfrm>
          <a:off x="0" y="0"/>
          <a:ext cx="0" cy="0"/>
          <a:chOff x="0" y="0"/>
          <a:chExt cx="0" cy="0"/>
        </a:xfrm>
      </p:grpSpPr>
      <p:sp>
        <p:nvSpPr>
          <p:cNvPr id="2398" name="Google Shape;2398;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9" name="Google Shape;239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400" name="Google Shape;2400;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1" name="Shape 2431"/>
        <p:cNvGrpSpPr/>
        <p:nvPr/>
      </p:nvGrpSpPr>
      <p:grpSpPr>
        <a:xfrm>
          <a:off x="0" y="0"/>
          <a:ext cx="0" cy="0"/>
          <a:chOff x="0" y="0"/>
          <a:chExt cx="0" cy="0"/>
        </a:xfrm>
      </p:grpSpPr>
      <p:sp>
        <p:nvSpPr>
          <p:cNvPr id="2432" name="Google Shape;2432;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3" name="Google Shape;2433;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434" name="Google Shape;2434;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0" name="Shape 2460"/>
        <p:cNvGrpSpPr/>
        <p:nvPr/>
      </p:nvGrpSpPr>
      <p:grpSpPr>
        <a:xfrm>
          <a:off x="0" y="0"/>
          <a:ext cx="0" cy="0"/>
          <a:chOff x="0" y="0"/>
          <a:chExt cx="0" cy="0"/>
        </a:xfrm>
      </p:grpSpPr>
      <p:sp>
        <p:nvSpPr>
          <p:cNvPr id="2461" name="Google Shape;2461;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2" name="Google Shape;2462;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463" name="Google Shape;2463;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1" name="Shape 2481"/>
        <p:cNvGrpSpPr/>
        <p:nvPr/>
      </p:nvGrpSpPr>
      <p:grpSpPr>
        <a:xfrm>
          <a:off x="0" y="0"/>
          <a:ext cx="0" cy="0"/>
          <a:chOff x="0" y="0"/>
          <a:chExt cx="0" cy="0"/>
        </a:xfrm>
      </p:grpSpPr>
      <p:sp>
        <p:nvSpPr>
          <p:cNvPr id="2482" name="Google Shape;2482;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3" name="Google Shape;2483;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484" name="Google Shape;2484;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0" name="Shape 2500"/>
        <p:cNvGrpSpPr/>
        <p:nvPr/>
      </p:nvGrpSpPr>
      <p:grpSpPr>
        <a:xfrm>
          <a:off x="0" y="0"/>
          <a:ext cx="0" cy="0"/>
          <a:chOff x="0" y="0"/>
          <a:chExt cx="0" cy="0"/>
        </a:xfrm>
      </p:grpSpPr>
      <p:sp>
        <p:nvSpPr>
          <p:cNvPr id="2501" name="Google Shape;2501;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2" name="Google Shape;2502;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503" name="Google Shape;2503;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9" name="Shape 2539"/>
        <p:cNvGrpSpPr/>
        <p:nvPr/>
      </p:nvGrpSpPr>
      <p:grpSpPr>
        <a:xfrm>
          <a:off x="0" y="0"/>
          <a:ext cx="0" cy="0"/>
          <a:chOff x="0" y="0"/>
          <a:chExt cx="0" cy="0"/>
        </a:xfrm>
      </p:grpSpPr>
      <p:sp>
        <p:nvSpPr>
          <p:cNvPr id="2540" name="Google Shape;2540;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1" name="Google Shape;2541;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542" name="Google Shape;2542;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8" name="Shape 2568"/>
        <p:cNvGrpSpPr/>
        <p:nvPr/>
      </p:nvGrpSpPr>
      <p:grpSpPr>
        <a:xfrm>
          <a:off x="0" y="0"/>
          <a:ext cx="0" cy="0"/>
          <a:chOff x="0" y="0"/>
          <a:chExt cx="0" cy="0"/>
        </a:xfrm>
      </p:grpSpPr>
      <p:sp>
        <p:nvSpPr>
          <p:cNvPr id="2569" name="Google Shape;2569;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0" name="Google Shape;2570;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571" name="Google Shape;2571;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3" name="Shape 2633"/>
        <p:cNvGrpSpPr/>
        <p:nvPr/>
      </p:nvGrpSpPr>
      <p:grpSpPr>
        <a:xfrm>
          <a:off x="0" y="0"/>
          <a:ext cx="0" cy="0"/>
          <a:chOff x="0" y="0"/>
          <a:chExt cx="0" cy="0"/>
        </a:xfrm>
      </p:grpSpPr>
      <p:sp>
        <p:nvSpPr>
          <p:cNvPr id="2634" name="Google Shape;2634;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5" name="Google Shape;2635;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636" name="Google Shape;2636;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and Google Slides Templates</a:t>
            </a:r>
            <a:endParaRPr/>
          </a:p>
        </p:txBody>
      </p:sp>
      <p:sp>
        <p:nvSpPr>
          <p:cNvPr id="393" name="Google Shape;39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5" name="Shape 2665"/>
        <p:cNvGrpSpPr/>
        <p:nvPr/>
      </p:nvGrpSpPr>
      <p:grpSpPr>
        <a:xfrm>
          <a:off x="0" y="0"/>
          <a:ext cx="0" cy="0"/>
          <a:chOff x="0" y="0"/>
          <a:chExt cx="0" cy="0"/>
        </a:xfrm>
      </p:grpSpPr>
      <p:sp>
        <p:nvSpPr>
          <p:cNvPr id="2666" name="Google Shape;2666;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7" name="Google Shape;266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668" name="Google Shape;2668;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8" name="Google Shape;2718;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719" name="Google Shape;2719;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9" name="Shape 2739"/>
        <p:cNvGrpSpPr/>
        <p:nvPr/>
      </p:nvGrpSpPr>
      <p:grpSpPr>
        <a:xfrm>
          <a:off x="0" y="0"/>
          <a:ext cx="0" cy="0"/>
          <a:chOff x="0" y="0"/>
          <a:chExt cx="0" cy="0"/>
        </a:xfrm>
      </p:grpSpPr>
      <p:sp>
        <p:nvSpPr>
          <p:cNvPr id="2740" name="Google Shape;2740;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1" name="Google Shape;2741;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742" name="Google Shape;2742;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6" name="Shape 2766"/>
        <p:cNvGrpSpPr/>
        <p:nvPr/>
      </p:nvGrpSpPr>
      <p:grpSpPr>
        <a:xfrm>
          <a:off x="0" y="0"/>
          <a:ext cx="0" cy="0"/>
          <a:chOff x="0" y="0"/>
          <a:chExt cx="0" cy="0"/>
        </a:xfrm>
      </p:grpSpPr>
      <p:sp>
        <p:nvSpPr>
          <p:cNvPr id="2767" name="Google Shape;2767;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8" name="Google Shape;2768;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769" name="Google Shape;2769;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5" name="Shape 2845"/>
        <p:cNvGrpSpPr/>
        <p:nvPr/>
      </p:nvGrpSpPr>
      <p:grpSpPr>
        <a:xfrm>
          <a:off x="0" y="0"/>
          <a:ext cx="0" cy="0"/>
          <a:chOff x="0" y="0"/>
          <a:chExt cx="0" cy="0"/>
        </a:xfrm>
      </p:grpSpPr>
      <p:sp>
        <p:nvSpPr>
          <p:cNvPr id="2846" name="Google Shape;2846;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7" name="Google Shape;2847;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848" name="Google Shape;2848;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4" name="Shape 2884"/>
        <p:cNvGrpSpPr/>
        <p:nvPr/>
      </p:nvGrpSpPr>
      <p:grpSpPr>
        <a:xfrm>
          <a:off x="0" y="0"/>
          <a:ext cx="0" cy="0"/>
          <a:chOff x="0" y="0"/>
          <a:chExt cx="0" cy="0"/>
        </a:xfrm>
      </p:grpSpPr>
      <p:sp>
        <p:nvSpPr>
          <p:cNvPr id="2885" name="Google Shape;2885;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6" name="Google Shape;2886;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887" name="Google Shape;2887;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3" name="Shape 2913"/>
        <p:cNvGrpSpPr/>
        <p:nvPr/>
      </p:nvGrpSpPr>
      <p:grpSpPr>
        <a:xfrm>
          <a:off x="0" y="0"/>
          <a:ext cx="0" cy="0"/>
          <a:chOff x="0" y="0"/>
          <a:chExt cx="0" cy="0"/>
        </a:xfrm>
      </p:grpSpPr>
      <p:sp>
        <p:nvSpPr>
          <p:cNvPr id="2914" name="Google Shape;2914;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5" name="Google Shape;2915;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916" name="Google Shape;2916;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0" name="Shape 2940"/>
        <p:cNvGrpSpPr/>
        <p:nvPr/>
      </p:nvGrpSpPr>
      <p:grpSpPr>
        <a:xfrm>
          <a:off x="0" y="0"/>
          <a:ext cx="0" cy="0"/>
          <a:chOff x="0" y="0"/>
          <a:chExt cx="0" cy="0"/>
        </a:xfrm>
      </p:grpSpPr>
      <p:sp>
        <p:nvSpPr>
          <p:cNvPr id="2941" name="Google Shape;2941;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2" name="Google Shape;2942;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943" name="Google Shape;2943;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7" name="Shape 2967"/>
        <p:cNvGrpSpPr/>
        <p:nvPr/>
      </p:nvGrpSpPr>
      <p:grpSpPr>
        <a:xfrm>
          <a:off x="0" y="0"/>
          <a:ext cx="0" cy="0"/>
          <a:chOff x="0" y="0"/>
          <a:chExt cx="0" cy="0"/>
        </a:xfrm>
      </p:grpSpPr>
      <p:sp>
        <p:nvSpPr>
          <p:cNvPr id="2968" name="Google Shape;2968;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9" name="Google Shape;2969;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970" name="Google Shape;2970;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0" name="Shape 2990"/>
        <p:cNvGrpSpPr/>
        <p:nvPr/>
      </p:nvGrpSpPr>
      <p:grpSpPr>
        <a:xfrm>
          <a:off x="0" y="0"/>
          <a:ext cx="0" cy="0"/>
          <a:chOff x="0" y="0"/>
          <a:chExt cx="0" cy="0"/>
        </a:xfrm>
      </p:grpSpPr>
      <p:sp>
        <p:nvSpPr>
          <p:cNvPr id="2991" name="Google Shape;2991;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2" name="Google Shape;2992;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2993" name="Google Shape;2993;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and Google Slides Templates</a:t>
            </a:r>
            <a:endParaRPr/>
          </a:p>
        </p:txBody>
      </p:sp>
      <p:sp>
        <p:nvSpPr>
          <p:cNvPr id="419" name="Google Shape;41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3" name="Shape 3023"/>
        <p:cNvGrpSpPr/>
        <p:nvPr/>
      </p:nvGrpSpPr>
      <p:grpSpPr>
        <a:xfrm>
          <a:off x="0" y="0"/>
          <a:ext cx="0" cy="0"/>
          <a:chOff x="0" y="0"/>
          <a:chExt cx="0" cy="0"/>
        </a:xfrm>
      </p:grpSpPr>
      <p:sp>
        <p:nvSpPr>
          <p:cNvPr id="3024" name="Google Shape;3024;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5" name="Google Shape;3025;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026" name="Google Shape;3026;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5" name="Shape 3065"/>
        <p:cNvGrpSpPr/>
        <p:nvPr/>
      </p:nvGrpSpPr>
      <p:grpSpPr>
        <a:xfrm>
          <a:off x="0" y="0"/>
          <a:ext cx="0" cy="0"/>
          <a:chOff x="0" y="0"/>
          <a:chExt cx="0" cy="0"/>
        </a:xfrm>
      </p:grpSpPr>
      <p:sp>
        <p:nvSpPr>
          <p:cNvPr id="3066" name="Google Shape;3066;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7" name="Google Shape;3067;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068" name="Google Shape;3068;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0" name="Shape 3090"/>
        <p:cNvGrpSpPr/>
        <p:nvPr/>
      </p:nvGrpSpPr>
      <p:grpSpPr>
        <a:xfrm>
          <a:off x="0" y="0"/>
          <a:ext cx="0" cy="0"/>
          <a:chOff x="0" y="0"/>
          <a:chExt cx="0" cy="0"/>
        </a:xfrm>
      </p:grpSpPr>
      <p:sp>
        <p:nvSpPr>
          <p:cNvPr id="3091" name="Google Shape;3091;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2" name="Google Shape;3092;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093" name="Google Shape;3093;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3" name="Shape 3113"/>
        <p:cNvGrpSpPr/>
        <p:nvPr/>
      </p:nvGrpSpPr>
      <p:grpSpPr>
        <a:xfrm>
          <a:off x="0" y="0"/>
          <a:ext cx="0" cy="0"/>
          <a:chOff x="0" y="0"/>
          <a:chExt cx="0" cy="0"/>
        </a:xfrm>
      </p:grpSpPr>
      <p:sp>
        <p:nvSpPr>
          <p:cNvPr id="3114" name="Google Shape;3114;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5" name="Google Shape;3115;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116" name="Google Shape;3116;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6" name="Shape 3136"/>
        <p:cNvGrpSpPr/>
        <p:nvPr/>
      </p:nvGrpSpPr>
      <p:grpSpPr>
        <a:xfrm>
          <a:off x="0" y="0"/>
          <a:ext cx="0" cy="0"/>
          <a:chOff x="0" y="0"/>
          <a:chExt cx="0" cy="0"/>
        </a:xfrm>
      </p:grpSpPr>
      <p:sp>
        <p:nvSpPr>
          <p:cNvPr id="3137" name="Google Shape;3137;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8" name="Google Shape;3138;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139" name="Google Shape;3139;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9" name="Shape 3159"/>
        <p:cNvGrpSpPr/>
        <p:nvPr/>
      </p:nvGrpSpPr>
      <p:grpSpPr>
        <a:xfrm>
          <a:off x="0" y="0"/>
          <a:ext cx="0" cy="0"/>
          <a:chOff x="0" y="0"/>
          <a:chExt cx="0" cy="0"/>
        </a:xfrm>
      </p:grpSpPr>
      <p:sp>
        <p:nvSpPr>
          <p:cNvPr id="3160" name="Google Shape;3160;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1" name="Google Shape;3161;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162" name="Google Shape;3162;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2" name="Shape 3182"/>
        <p:cNvGrpSpPr/>
        <p:nvPr/>
      </p:nvGrpSpPr>
      <p:grpSpPr>
        <a:xfrm>
          <a:off x="0" y="0"/>
          <a:ext cx="0" cy="0"/>
          <a:chOff x="0" y="0"/>
          <a:chExt cx="0" cy="0"/>
        </a:xfrm>
      </p:grpSpPr>
      <p:sp>
        <p:nvSpPr>
          <p:cNvPr id="3183" name="Google Shape;3183;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4" name="Google Shape;3184;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185" name="Google Shape;3185;p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6" name="Shape 3196"/>
        <p:cNvGrpSpPr/>
        <p:nvPr/>
      </p:nvGrpSpPr>
      <p:grpSpPr>
        <a:xfrm>
          <a:off x="0" y="0"/>
          <a:ext cx="0" cy="0"/>
          <a:chOff x="0" y="0"/>
          <a:chExt cx="0" cy="0"/>
        </a:xfrm>
      </p:grpSpPr>
      <p:sp>
        <p:nvSpPr>
          <p:cNvPr id="3197" name="Google Shape;3197;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8" name="Google Shape;3198;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199" name="Google Shape;3199;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5" name="Shape 3225"/>
        <p:cNvGrpSpPr/>
        <p:nvPr/>
      </p:nvGrpSpPr>
      <p:grpSpPr>
        <a:xfrm>
          <a:off x="0" y="0"/>
          <a:ext cx="0" cy="0"/>
          <a:chOff x="0" y="0"/>
          <a:chExt cx="0" cy="0"/>
        </a:xfrm>
      </p:grpSpPr>
      <p:sp>
        <p:nvSpPr>
          <p:cNvPr id="3226" name="Google Shape;3226;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7" name="Google Shape;3227;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228" name="Google Shape;3228;p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9" name="Shape 3249"/>
        <p:cNvGrpSpPr/>
        <p:nvPr/>
      </p:nvGrpSpPr>
      <p:grpSpPr>
        <a:xfrm>
          <a:off x="0" y="0"/>
          <a:ext cx="0" cy="0"/>
          <a:chOff x="0" y="0"/>
          <a:chExt cx="0" cy="0"/>
        </a:xfrm>
      </p:grpSpPr>
      <p:sp>
        <p:nvSpPr>
          <p:cNvPr id="3250" name="Google Shape;3250;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1" name="Google Shape;3251;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252" name="Google Shape;3252;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rgbClr val="000000"/>
                </a:solidFill>
              </a:rPr>
              <a:t>© Copyright Showeet.com – Creative &amp; Free PowerPoint and Google Slides Templates</a:t>
            </a:r>
            <a:endParaRPr/>
          </a:p>
        </p:txBody>
      </p:sp>
      <p:sp>
        <p:nvSpPr>
          <p:cNvPr id="457" name="Google Shape;45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3" name="Shape 3273"/>
        <p:cNvGrpSpPr/>
        <p:nvPr/>
      </p:nvGrpSpPr>
      <p:grpSpPr>
        <a:xfrm>
          <a:off x="0" y="0"/>
          <a:ext cx="0" cy="0"/>
          <a:chOff x="0" y="0"/>
          <a:chExt cx="0" cy="0"/>
        </a:xfrm>
      </p:grpSpPr>
      <p:sp>
        <p:nvSpPr>
          <p:cNvPr id="3274" name="Google Shape;3274;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5" name="Google Shape;3275;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276" name="Google Shape;3276;p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7" name="Shape 3297"/>
        <p:cNvGrpSpPr/>
        <p:nvPr/>
      </p:nvGrpSpPr>
      <p:grpSpPr>
        <a:xfrm>
          <a:off x="0" y="0"/>
          <a:ext cx="0" cy="0"/>
          <a:chOff x="0" y="0"/>
          <a:chExt cx="0" cy="0"/>
        </a:xfrm>
      </p:grpSpPr>
      <p:sp>
        <p:nvSpPr>
          <p:cNvPr id="3298" name="Google Shape;3298;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9" name="Google Shape;3299;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300" name="Google Shape;3300;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7" name="Shape 3317"/>
        <p:cNvGrpSpPr/>
        <p:nvPr/>
      </p:nvGrpSpPr>
      <p:grpSpPr>
        <a:xfrm>
          <a:off x="0" y="0"/>
          <a:ext cx="0" cy="0"/>
          <a:chOff x="0" y="0"/>
          <a:chExt cx="0" cy="0"/>
        </a:xfrm>
      </p:grpSpPr>
      <p:sp>
        <p:nvSpPr>
          <p:cNvPr id="3318" name="Google Shape;3318;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9" name="Google Shape;3319;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320" name="Google Shape;3320;p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6" name="Shape 3346"/>
        <p:cNvGrpSpPr/>
        <p:nvPr/>
      </p:nvGrpSpPr>
      <p:grpSpPr>
        <a:xfrm>
          <a:off x="0" y="0"/>
          <a:ext cx="0" cy="0"/>
          <a:chOff x="0" y="0"/>
          <a:chExt cx="0" cy="0"/>
        </a:xfrm>
      </p:grpSpPr>
      <p:sp>
        <p:nvSpPr>
          <p:cNvPr id="3347" name="Google Shape;3347;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8" name="Google Shape;3348;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349" name="Google Shape;3349;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0" name="Shape 3370"/>
        <p:cNvGrpSpPr/>
        <p:nvPr/>
      </p:nvGrpSpPr>
      <p:grpSpPr>
        <a:xfrm>
          <a:off x="0" y="0"/>
          <a:ext cx="0" cy="0"/>
          <a:chOff x="0" y="0"/>
          <a:chExt cx="0" cy="0"/>
        </a:xfrm>
      </p:grpSpPr>
      <p:sp>
        <p:nvSpPr>
          <p:cNvPr id="3371" name="Google Shape;3371;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2" name="Google Shape;3372;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373" name="Google Shape;3373;p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9" name="Shape 3389"/>
        <p:cNvGrpSpPr/>
        <p:nvPr/>
      </p:nvGrpSpPr>
      <p:grpSpPr>
        <a:xfrm>
          <a:off x="0" y="0"/>
          <a:ext cx="0" cy="0"/>
          <a:chOff x="0" y="0"/>
          <a:chExt cx="0" cy="0"/>
        </a:xfrm>
      </p:grpSpPr>
      <p:sp>
        <p:nvSpPr>
          <p:cNvPr id="3390" name="Google Shape;3390;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1" name="Google Shape;3391;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392" name="Google Shape;3392;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7" name="Shape 3417"/>
        <p:cNvGrpSpPr/>
        <p:nvPr/>
      </p:nvGrpSpPr>
      <p:grpSpPr>
        <a:xfrm>
          <a:off x="0" y="0"/>
          <a:ext cx="0" cy="0"/>
          <a:chOff x="0" y="0"/>
          <a:chExt cx="0" cy="0"/>
        </a:xfrm>
      </p:grpSpPr>
      <p:sp>
        <p:nvSpPr>
          <p:cNvPr id="3418" name="Google Shape;3418;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9" name="Google Shape;3419;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420" name="Google Shape;3420;p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3" name="Shape 3443"/>
        <p:cNvGrpSpPr/>
        <p:nvPr/>
      </p:nvGrpSpPr>
      <p:grpSpPr>
        <a:xfrm>
          <a:off x="0" y="0"/>
          <a:ext cx="0" cy="0"/>
          <a:chOff x="0" y="0"/>
          <a:chExt cx="0" cy="0"/>
        </a:xfrm>
      </p:grpSpPr>
      <p:sp>
        <p:nvSpPr>
          <p:cNvPr id="3444" name="Google Shape;3444;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5" name="Google Shape;3445;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446" name="Google Shape;3446;p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4" name="Shape 3474"/>
        <p:cNvGrpSpPr/>
        <p:nvPr/>
      </p:nvGrpSpPr>
      <p:grpSpPr>
        <a:xfrm>
          <a:off x="0" y="0"/>
          <a:ext cx="0" cy="0"/>
          <a:chOff x="0" y="0"/>
          <a:chExt cx="0" cy="0"/>
        </a:xfrm>
      </p:grpSpPr>
      <p:sp>
        <p:nvSpPr>
          <p:cNvPr id="3475" name="Google Shape;3475;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6" name="Google Shape;3476;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477" name="Google Shape;3477;p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5" name="Shape 3505"/>
        <p:cNvGrpSpPr/>
        <p:nvPr/>
      </p:nvGrpSpPr>
      <p:grpSpPr>
        <a:xfrm>
          <a:off x="0" y="0"/>
          <a:ext cx="0" cy="0"/>
          <a:chOff x="0" y="0"/>
          <a:chExt cx="0" cy="0"/>
        </a:xfrm>
      </p:grpSpPr>
      <p:sp>
        <p:nvSpPr>
          <p:cNvPr id="3506" name="Google Shape;3506;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7" name="Google Shape;3507;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US" sz="1200">
                <a:solidFill>
                  <a:srgbClr val="000000"/>
                </a:solidFill>
              </a:rPr>
              <a:t>© Copyright Showeet.com – Creative &amp; Free PowerPoint &amp; Google Slides Templates</a:t>
            </a:r>
            <a:endParaRPr/>
          </a:p>
        </p:txBody>
      </p:sp>
      <p:sp>
        <p:nvSpPr>
          <p:cNvPr id="3508" name="Google Shape;3508;p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showeet.com/" TargetMode="Externa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bg>
      <p:bgPr>
        <a:solidFill>
          <a:srgbClr val="222A35"/>
        </a:solidFill>
      </p:bgPr>
    </p:bg>
    <p:spTree>
      <p:nvGrpSpPr>
        <p:cNvPr id="13" name="Shape 13"/>
        <p:cNvGrpSpPr/>
        <p:nvPr/>
      </p:nvGrpSpPr>
      <p:grpSpPr>
        <a:xfrm>
          <a:off x="0" y="0"/>
          <a:ext cx="0" cy="0"/>
          <a:chOff x="0" y="0"/>
          <a:chExt cx="0" cy="0"/>
        </a:xfrm>
      </p:grpSpPr>
      <p:sp>
        <p:nvSpPr>
          <p:cNvPr id="14" name="Google Shape;14;p165"/>
          <p:cNvSpPr txBox="1"/>
          <p:nvPr>
            <p:ph type="ctrTitle"/>
          </p:nvPr>
        </p:nvSpPr>
        <p:spPr>
          <a:xfrm>
            <a:off x="479376" y="228855"/>
            <a:ext cx="11233248" cy="954108"/>
          </a:xfrm>
          <a:prstGeom prst="rect">
            <a:avLst/>
          </a:prstGeom>
          <a:noFill/>
          <a:ln>
            <a:noFill/>
          </a:ln>
        </p:spPr>
        <p:txBody>
          <a:bodyPr anchorCtr="0" anchor="b" bIns="45700" lIns="91425" spcFirstLastPara="1" rIns="91425" wrap="square" tIns="45700">
            <a:spAutoFit/>
          </a:bodyPr>
          <a:lstStyle>
            <a:lvl1pPr lvl="0" algn="ctr">
              <a:lnSpc>
                <a:spcPct val="100000"/>
              </a:lnSpc>
              <a:spcBef>
                <a:spcPts val="0"/>
              </a:spcBef>
              <a:spcAft>
                <a:spcPts val="0"/>
              </a:spcAft>
              <a:buClr>
                <a:schemeClr val="lt1"/>
              </a:buClr>
              <a:buSzPts val="6000"/>
              <a:buFont typeface="Open Sans"/>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5"/>
          <p:cNvSpPr/>
          <p:nvPr/>
        </p:nvSpPr>
        <p:spPr>
          <a:xfrm>
            <a:off x="0" y="6021288"/>
            <a:ext cx="12192000" cy="836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pic>
        <p:nvPicPr>
          <p:cNvPr id="16" name="Google Shape;16;p165">
            <a:hlinkClick r:id="rId2"/>
          </p:cNvPr>
          <p:cNvPicPr preferRelativeResize="0"/>
          <p:nvPr/>
        </p:nvPicPr>
        <p:blipFill rotWithShape="1">
          <a:blip r:embed="rId3">
            <a:alphaModFix/>
          </a:blip>
          <a:srcRect b="0" l="0" r="0" t="0"/>
          <a:stretch/>
        </p:blipFill>
        <p:spPr>
          <a:xfrm>
            <a:off x="10200456" y="6214075"/>
            <a:ext cx="1627773" cy="451143"/>
          </a:xfrm>
          <a:prstGeom prst="rect">
            <a:avLst/>
          </a:prstGeom>
          <a:noFill/>
          <a:ln>
            <a:noFill/>
          </a:ln>
        </p:spPr>
      </p:pic>
      <p:pic>
        <p:nvPicPr>
          <p:cNvPr id="17" name="Google Shape;17;p165"/>
          <p:cNvPicPr preferRelativeResize="0"/>
          <p:nvPr/>
        </p:nvPicPr>
        <p:blipFill rotWithShape="1">
          <a:blip r:embed="rId4">
            <a:alphaModFix/>
          </a:blip>
          <a:srcRect b="0" l="0" r="0" t="0"/>
          <a:stretch/>
        </p:blipFill>
        <p:spPr>
          <a:xfrm>
            <a:off x="1128994" y="1426467"/>
            <a:ext cx="6338473" cy="5238748"/>
          </a:xfrm>
          <a:prstGeom prst="rect">
            <a:avLst/>
          </a:prstGeom>
          <a:noFill/>
          <a:ln>
            <a:noFill/>
          </a:ln>
          <a:effectLst>
            <a:reflection blurRad="0" dir="0" dist="0" endA="300" endPos="35000" kx="0" rotWithShape="0" algn="bl" stA="52000" stPos="0" sy="-100000" ky="0"/>
          </a:effectLst>
        </p:spPr>
      </p:pic>
      <p:sp>
        <p:nvSpPr>
          <p:cNvPr id="18" name="Google Shape;18;p165"/>
          <p:cNvSpPr/>
          <p:nvPr>
            <p:ph idx="2" type="pic"/>
          </p:nvPr>
        </p:nvSpPr>
        <p:spPr>
          <a:xfrm>
            <a:off x="1489943" y="1700811"/>
            <a:ext cx="5616575" cy="3168055"/>
          </a:xfrm>
          <a:prstGeom prst="rect">
            <a:avLst/>
          </a:prstGeom>
          <a:noFill/>
          <a:ln>
            <a:noFill/>
          </a:ln>
        </p:spPr>
      </p:sp>
      <p:pic>
        <p:nvPicPr>
          <p:cNvPr id="19" name="Google Shape;19;p165"/>
          <p:cNvPicPr preferRelativeResize="0"/>
          <p:nvPr/>
        </p:nvPicPr>
        <p:blipFill rotWithShape="1">
          <a:blip r:embed="rId5">
            <a:alphaModFix/>
          </a:blip>
          <a:srcRect b="19390" l="0" r="18500" t="0"/>
          <a:stretch/>
        </p:blipFill>
        <p:spPr>
          <a:xfrm>
            <a:off x="11096512" y="4937768"/>
            <a:ext cx="1095488" cy="108352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yramid">
  <p:cSld name="Pyramid">
    <p:spTree>
      <p:nvGrpSpPr>
        <p:cNvPr id="93" name="Shape 93"/>
        <p:cNvGrpSpPr/>
        <p:nvPr/>
      </p:nvGrpSpPr>
      <p:grpSpPr>
        <a:xfrm>
          <a:off x="0" y="0"/>
          <a:ext cx="0" cy="0"/>
          <a:chOff x="0" y="0"/>
          <a:chExt cx="0" cy="0"/>
        </a:xfrm>
      </p:grpSpPr>
      <p:sp>
        <p:nvSpPr>
          <p:cNvPr id="94" name="Google Shape;94;p17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lvl1pPr lvl="0" algn="r">
              <a:lnSpc>
                <a:spcPct val="100000"/>
              </a:lnSpc>
              <a:spcBef>
                <a:spcPts val="0"/>
              </a:spcBef>
              <a:spcAft>
                <a:spcPts val="0"/>
              </a:spcAft>
              <a:buClr>
                <a:srgbClr val="2F3A46"/>
              </a:buClr>
              <a:buSzPts val="4000"/>
              <a:buFont typeface="Open Sans"/>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74"/>
          <p:cNvSpPr txBox="1"/>
          <p:nvPr/>
        </p:nvSpPr>
        <p:spPr>
          <a:xfrm>
            <a:off x="0" y="356539"/>
            <a:ext cx="3254334" cy="701731"/>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rgbClr val="BFBFBF"/>
              </a:buClr>
              <a:buSzPts val="4400"/>
              <a:buFont typeface="Calibri"/>
              <a:buNone/>
            </a:pPr>
            <a:r>
              <a:rPr b="1" i="0" lang="en-US" sz="4400" u="none" cap="none" strike="noStrike">
                <a:solidFill>
                  <a:srgbClr val="BFBFBF"/>
                </a:solidFill>
                <a:latin typeface="Calibri"/>
                <a:ea typeface="Calibri"/>
                <a:cs typeface="Calibri"/>
                <a:sym typeface="Calibri"/>
              </a:rPr>
              <a:t>Pyramid //</a:t>
            </a:r>
            <a:endParaRPr b="0" i="0" sz="1400" u="none" cap="none" strike="noStrike">
              <a:solidFill>
                <a:srgbClr val="000000"/>
              </a:solidFill>
              <a:latin typeface="Arial"/>
              <a:ea typeface="Arial"/>
              <a:cs typeface="Arial"/>
              <a:sym typeface="Arial"/>
            </a:endParaRPr>
          </a:p>
        </p:txBody>
      </p:sp>
      <p:sp>
        <p:nvSpPr>
          <p:cNvPr id="96" name="Google Shape;96;p174"/>
          <p:cNvSpPr txBox="1"/>
          <p:nvPr>
            <p:ph idx="1" type="body"/>
          </p:nvPr>
        </p:nvSpPr>
        <p:spPr>
          <a:xfrm>
            <a:off x="371475" y="1556792"/>
            <a:ext cx="1920240" cy="58477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lvl1pPr indent="-228600" lvl="0" marL="457200" algn="l">
              <a:lnSpc>
                <a:spcPct val="100000"/>
              </a:lnSpc>
              <a:spcBef>
                <a:spcPts val="320"/>
              </a:spcBef>
              <a:spcAft>
                <a:spcPts val="0"/>
              </a:spcAft>
              <a:buClr>
                <a:srgbClr val="6B7F80"/>
              </a:buClr>
              <a:buSzPts val="1600"/>
              <a:buNone/>
              <a:defRPr sz="1600">
                <a:latin typeface="Calibri"/>
                <a:ea typeface="Calibri"/>
                <a:cs typeface="Calibri"/>
                <a:sym typeface="Calibri"/>
              </a:defRPr>
            </a:lvl1pPr>
            <a:lvl2pPr indent="-342900" lvl="1" marL="914400" algn="l">
              <a:lnSpc>
                <a:spcPct val="100000"/>
              </a:lnSpc>
              <a:spcBef>
                <a:spcPts val="360"/>
              </a:spcBef>
              <a:spcAft>
                <a:spcPts val="0"/>
              </a:spcAft>
              <a:buClr>
                <a:srgbClr val="6B7F80"/>
              </a:buClr>
              <a:buSzPts val="1800"/>
              <a:buChar char="–"/>
              <a:defRPr sz="1800">
                <a:latin typeface="Calibri"/>
                <a:ea typeface="Calibri"/>
                <a:cs typeface="Calibri"/>
                <a:sym typeface="Calibri"/>
              </a:defRPr>
            </a:lvl2pPr>
            <a:lvl3pPr indent="-342900" lvl="2" marL="1371600" algn="l">
              <a:lnSpc>
                <a:spcPct val="100000"/>
              </a:lnSpc>
              <a:spcBef>
                <a:spcPts val="360"/>
              </a:spcBef>
              <a:spcAft>
                <a:spcPts val="0"/>
              </a:spcAft>
              <a:buClr>
                <a:srgbClr val="6B7F80"/>
              </a:buClr>
              <a:buSzPts val="1800"/>
              <a:buChar char="•"/>
              <a:defRPr sz="1800">
                <a:latin typeface="Calibri"/>
                <a:ea typeface="Calibri"/>
                <a:cs typeface="Calibri"/>
                <a:sym typeface="Calibri"/>
              </a:defRPr>
            </a:lvl3pPr>
            <a:lvl4pPr indent="-355600" lvl="3" marL="1828800" algn="l">
              <a:lnSpc>
                <a:spcPct val="100000"/>
              </a:lnSpc>
              <a:spcBef>
                <a:spcPts val="400"/>
              </a:spcBef>
              <a:spcAft>
                <a:spcPts val="0"/>
              </a:spcAft>
              <a:buClr>
                <a:srgbClr val="6B7F80"/>
              </a:buClr>
              <a:buSzPts val="2000"/>
              <a:buChar char="–"/>
              <a:defRPr>
                <a:latin typeface="Calibri"/>
                <a:ea typeface="Calibri"/>
                <a:cs typeface="Calibri"/>
                <a:sym typeface="Calibri"/>
              </a:defRPr>
            </a:lvl4pPr>
            <a:lvl5pPr indent="-355600" lvl="4" marL="2286000" algn="l">
              <a:lnSpc>
                <a:spcPct val="100000"/>
              </a:lnSpc>
              <a:spcBef>
                <a:spcPts val="400"/>
              </a:spcBef>
              <a:spcAft>
                <a:spcPts val="0"/>
              </a:spcAft>
              <a:buClr>
                <a:srgbClr val="6B7F80"/>
              </a:buClr>
              <a:buSzPts val="2000"/>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7" name="Google Shape;97;p17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8" name="Google Shape;98;p174"/>
          <p:cNvSpPr/>
          <p:nvPr/>
        </p:nvSpPr>
        <p:spPr>
          <a:xfrm>
            <a:off x="11078602" y="6031342"/>
            <a:ext cx="777240" cy="438997"/>
          </a:xfrm>
          <a:prstGeom prst="chevron">
            <a:avLst>
              <a:gd fmla="val 44576" name="adj"/>
            </a:avLst>
          </a:prstGeom>
          <a:solidFill>
            <a:srgbClr val="A1DDAA"/>
          </a:solidFill>
          <a:ln cap="flat" cmpd="sng" w="38100">
            <a:solidFill>
              <a:srgbClr val="2E8F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74"/>
          <p:cNvSpPr/>
          <p:nvPr/>
        </p:nvSpPr>
        <p:spPr>
          <a:xfrm>
            <a:off x="11382763" y="6242058"/>
            <a:ext cx="562643" cy="401868"/>
          </a:xfrm>
          <a:prstGeom prst="rect">
            <a:avLst/>
          </a:prstGeom>
          <a:solidFill>
            <a:schemeClr val="lt1"/>
          </a:solidFill>
          <a:ln cap="flat" cmpd="sng" w="920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F6D6A"/>
              </a:solidFill>
              <a:latin typeface="Calibri"/>
              <a:ea typeface="Calibri"/>
              <a:cs typeface="Calibri"/>
              <a:sym typeface="Calibri"/>
            </a:endParaRPr>
          </a:p>
        </p:txBody>
      </p:sp>
      <p:sp>
        <p:nvSpPr>
          <p:cNvPr id="100" name="Google Shape;100;p174"/>
          <p:cNvSpPr/>
          <p:nvPr/>
        </p:nvSpPr>
        <p:spPr>
          <a:xfrm>
            <a:off x="11382764" y="6242058"/>
            <a:ext cx="562643" cy="403741"/>
          </a:xfrm>
          <a:prstGeom prst="rect">
            <a:avLst/>
          </a:prstGeom>
          <a:noFill/>
          <a:ln cap="flat" cmpd="sng" w="2857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74"/>
          <p:cNvSpPr txBox="1"/>
          <p:nvPr/>
        </p:nvSpPr>
        <p:spPr>
          <a:xfrm>
            <a:off x="11382764" y="6253489"/>
            <a:ext cx="562643" cy="390437"/>
          </a:xfrm>
          <a:prstGeom prst="rect">
            <a:avLst/>
          </a:prstGeom>
          <a:noFill/>
          <a:ln cap="flat" cmpd="sng" w="952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6F6D6A"/>
                </a:solidFill>
                <a:latin typeface="Calibri"/>
                <a:ea typeface="Calibri"/>
                <a:cs typeface="Calibri"/>
                <a:sym typeface="Calibri"/>
              </a:rPr>
              <a:t>‹#›</a:t>
            </a:fld>
            <a:endParaRPr b="0" i="0" sz="1400" u="none" cap="none" strike="noStrike">
              <a:solidFill>
                <a:srgbClr val="6F6D6A"/>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2" name="Shape 102"/>
        <p:cNvGrpSpPr/>
        <p:nvPr/>
      </p:nvGrpSpPr>
      <p:grpSpPr>
        <a:xfrm>
          <a:off x="0" y="0"/>
          <a:ext cx="0" cy="0"/>
          <a:chOff x="0" y="0"/>
          <a:chExt cx="0" cy="0"/>
        </a:xfrm>
      </p:grpSpPr>
      <p:pic>
        <p:nvPicPr>
          <p:cNvPr id="103" name="Google Shape;103;p175"/>
          <p:cNvPicPr preferRelativeResize="0"/>
          <p:nvPr/>
        </p:nvPicPr>
        <p:blipFill rotWithShape="1">
          <a:blip r:embed="rId2">
            <a:alphaModFix/>
          </a:blip>
          <a:srcRect b="19390" l="0" r="18500" t="0"/>
          <a:stretch/>
        </p:blipFill>
        <p:spPr>
          <a:xfrm>
            <a:off x="11096512" y="5774480"/>
            <a:ext cx="1095488" cy="108352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weet">
  <p:cSld name="showeet">
    <p:spTree>
      <p:nvGrpSpPr>
        <p:cNvPr id="107" name="Shape 107"/>
        <p:cNvGrpSpPr/>
        <p:nvPr/>
      </p:nvGrpSpPr>
      <p:grpSpPr>
        <a:xfrm>
          <a:off x="0" y="0"/>
          <a:ext cx="0" cy="0"/>
          <a:chOff x="0" y="0"/>
          <a:chExt cx="0" cy="0"/>
        </a:xfrm>
      </p:grpSpPr>
      <p:pic>
        <p:nvPicPr>
          <p:cNvPr id="108" name="Google Shape;108;p177"/>
          <p:cNvPicPr preferRelativeResize="0"/>
          <p:nvPr/>
        </p:nvPicPr>
        <p:blipFill rotWithShape="1">
          <a:blip r:embed="rId2">
            <a:alphaModFix/>
          </a:blip>
          <a:srcRect b="19390" l="0" r="18500" t="0"/>
          <a:stretch/>
        </p:blipFill>
        <p:spPr>
          <a:xfrm>
            <a:off x="11096512" y="5774480"/>
            <a:ext cx="1095488" cy="108352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eft">
  <p:cSld name="Title - Left">
    <p:spTree>
      <p:nvGrpSpPr>
        <p:cNvPr id="20" name="Shape 20"/>
        <p:cNvGrpSpPr/>
        <p:nvPr/>
      </p:nvGrpSpPr>
      <p:grpSpPr>
        <a:xfrm>
          <a:off x="0" y="0"/>
          <a:ext cx="0" cy="0"/>
          <a:chOff x="0" y="0"/>
          <a:chExt cx="0" cy="0"/>
        </a:xfrm>
      </p:grpSpPr>
      <p:sp>
        <p:nvSpPr>
          <p:cNvPr id="21" name="Google Shape;21;p166"/>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Clr>
                <a:srgbClr val="2F3A46"/>
              </a:buClr>
              <a:buSzPts val="4000"/>
              <a:buFont typeface="Ope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6"/>
          <p:cNvSpPr txBox="1"/>
          <p:nvPr>
            <p:ph idx="1" type="subTitle"/>
          </p:nvPr>
        </p:nvSpPr>
        <p:spPr>
          <a:xfrm>
            <a:off x="623887" y="845046"/>
            <a:ext cx="9797831" cy="523220"/>
          </a:xfrm>
          <a:prstGeom prst="rect">
            <a:avLst/>
          </a:prstGeom>
          <a:noFill/>
          <a:ln>
            <a:noFill/>
          </a:ln>
        </p:spPr>
        <p:txBody>
          <a:bodyPr anchorCtr="0" anchor="t" bIns="45700" lIns="91425" spcFirstLastPara="1" rIns="91425" wrap="square" tIns="45700">
            <a:spAutoFit/>
          </a:bodyPr>
          <a:lstStyle>
            <a:lvl1pPr lvl="0" algn="l">
              <a:lnSpc>
                <a:spcPct val="100000"/>
              </a:lnSpc>
              <a:spcBef>
                <a:spcPts val="560"/>
              </a:spcBef>
              <a:spcAft>
                <a:spcPts val="0"/>
              </a:spcAft>
              <a:buClr>
                <a:schemeClr val="accent1"/>
              </a:buClr>
              <a:buSzPts val="2800"/>
              <a:buNone/>
              <a:defRPr sz="2800">
                <a:solidFill>
                  <a:schemeClr val="accent1"/>
                </a:solidFill>
              </a:defRPr>
            </a:lvl1pPr>
            <a:lvl2pPr lvl="1" algn="ctr">
              <a:lnSpc>
                <a:spcPct val="100000"/>
              </a:lnSpc>
              <a:spcBef>
                <a:spcPts val="400"/>
              </a:spcBef>
              <a:spcAft>
                <a:spcPts val="0"/>
              </a:spcAft>
              <a:buClr>
                <a:srgbClr val="6B7F80"/>
              </a:buClr>
              <a:buSzPts val="2000"/>
              <a:buNone/>
              <a:defRPr sz="2000"/>
            </a:lvl2pPr>
            <a:lvl3pPr lvl="2" algn="ctr">
              <a:lnSpc>
                <a:spcPct val="100000"/>
              </a:lnSpc>
              <a:spcBef>
                <a:spcPts val="360"/>
              </a:spcBef>
              <a:spcAft>
                <a:spcPts val="0"/>
              </a:spcAft>
              <a:buClr>
                <a:srgbClr val="6B7F80"/>
              </a:buClr>
              <a:buSzPts val="1800"/>
              <a:buNone/>
              <a:defRPr sz="1800"/>
            </a:lvl3pPr>
            <a:lvl4pPr lvl="3" algn="ctr">
              <a:lnSpc>
                <a:spcPct val="100000"/>
              </a:lnSpc>
              <a:spcBef>
                <a:spcPts val="320"/>
              </a:spcBef>
              <a:spcAft>
                <a:spcPts val="0"/>
              </a:spcAft>
              <a:buClr>
                <a:srgbClr val="6B7F80"/>
              </a:buClr>
              <a:buSzPts val="1600"/>
              <a:buNone/>
              <a:defRPr sz="1600"/>
            </a:lvl4pPr>
            <a:lvl5pPr lvl="4" algn="ctr">
              <a:lnSpc>
                <a:spcPct val="100000"/>
              </a:lnSpc>
              <a:spcBef>
                <a:spcPts val="320"/>
              </a:spcBef>
              <a:spcAft>
                <a:spcPts val="0"/>
              </a:spcAft>
              <a:buClr>
                <a:srgbClr val="6B7F80"/>
              </a:buClr>
              <a:buSzPts val="1600"/>
              <a:buNone/>
              <a:defRPr sz="1600"/>
            </a:lvl5pPr>
            <a:lvl6pPr lvl="5" algn="ctr">
              <a:lnSpc>
                <a:spcPct val="100000"/>
              </a:lnSpc>
              <a:spcBef>
                <a:spcPts val="320"/>
              </a:spcBef>
              <a:spcAft>
                <a:spcPts val="0"/>
              </a:spcAft>
              <a:buClr>
                <a:schemeClr val="dk1"/>
              </a:buClr>
              <a:buSzPts val="1600"/>
              <a:buNone/>
              <a:defRPr sz="1600"/>
            </a:lvl6pPr>
            <a:lvl7pPr lvl="6" algn="ctr">
              <a:lnSpc>
                <a:spcPct val="100000"/>
              </a:lnSpc>
              <a:spcBef>
                <a:spcPts val="320"/>
              </a:spcBef>
              <a:spcAft>
                <a:spcPts val="0"/>
              </a:spcAft>
              <a:buClr>
                <a:schemeClr val="dk1"/>
              </a:buClr>
              <a:buSzPts val="1600"/>
              <a:buNone/>
              <a:defRPr sz="1600"/>
            </a:lvl7pPr>
            <a:lvl8pPr lvl="7" algn="ctr">
              <a:lnSpc>
                <a:spcPct val="100000"/>
              </a:lnSpc>
              <a:spcBef>
                <a:spcPts val="320"/>
              </a:spcBef>
              <a:spcAft>
                <a:spcPts val="0"/>
              </a:spcAft>
              <a:buClr>
                <a:schemeClr val="dk1"/>
              </a:buClr>
              <a:buSzPts val="1600"/>
              <a:buNone/>
              <a:defRPr sz="1600"/>
            </a:lvl8pPr>
            <a:lvl9pPr lvl="8" algn="ctr">
              <a:lnSpc>
                <a:spcPct val="100000"/>
              </a:lnSpc>
              <a:spcBef>
                <a:spcPts val="320"/>
              </a:spcBef>
              <a:spcAft>
                <a:spcPts val="0"/>
              </a:spcAft>
              <a:buClr>
                <a:schemeClr val="dk1"/>
              </a:buClr>
              <a:buSzPts val="1600"/>
              <a:buNone/>
              <a:defRPr sz="1600"/>
            </a:lvl9pPr>
          </a:lstStyle>
          <a:p/>
        </p:txBody>
      </p:sp>
      <p:grpSp>
        <p:nvGrpSpPr>
          <p:cNvPr id="23" name="Google Shape;23;p166"/>
          <p:cNvGrpSpPr/>
          <p:nvPr/>
        </p:nvGrpSpPr>
        <p:grpSpPr>
          <a:xfrm>
            <a:off x="328169" y="6237312"/>
            <a:ext cx="439241" cy="439240"/>
            <a:chOff x="186858" y="6096003"/>
            <a:chExt cx="580550" cy="580549"/>
          </a:xfrm>
        </p:grpSpPr>
        <p:sp>
          <p:nvSpPr>
            <p:cNvPr id="24" name="Google Shape;24;p166"/>
            <p:cNvSpPr/>
            <p:nvPr/>
          </p:nvSpPr>
          <p:spPr>
            <a:xfrm>
              <a:off x="186859" y="6096003"/>
              <a:ext cx="580549" cy="580549"/>
            </a:xfrm>
            <a:prstGeom prst="rect">
              <a:avLst/>
            </a:prstGeom>
            <a:solidFill>
              <a:srgbClr val="BFBFBF">
                <a:alpha val="2352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alibri"/>
                <a:ea typeface="Calibri"/>
                <a:cs typeface="Calibri"/>
                <a:sym typeface="Calibri"/>
              </a:endParaRPr>
            </a:p>
          </p:txBody>
        </p:sp>
        <p:sp>
          <p:nvSpPr>
            <p:cNvPr id="25" name="Google Shape;25;p166"/>
            <p:cNvSpPr/>
            <p:nvPr/>
          </p:nvSpPr>
          <p:spPr>
            <a:xfrm>
              <a:off x="186858" y="6612049"/>
              <a:ext cx="580549" cy="64503"/>
            </a:xfrm>
            <a:prstGeom prst="rect">
              <a:avLst/>
            </a:prstGeom>
            <a:solidFill>
              <a:srgbClr val="BFBFBF">
                <a:alpha val="2352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6" name="Google Shape;26;p166"/>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2F3A46"/>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2F3A46"/>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2F3A46"/>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2F3A46"/>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2F3A46"/>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2F3A46"/>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2F3A46"/>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2F3A46"/>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2F3A4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pic>
        <p:nvPicPr>
          <p:cNvPr id="27" name="Google Shape;27;p166"/>
          <p:cNvPicPr preferRelativeResize="0"/>
          <p:nvPr/>
        </p:nvPicPr>
        <p:blipFill rotWithShape="1">
          <a:blip r:embed="rId2">
            <a:alphaModFix/>
          </a:blip>
          <a:srcRect b="19390" l="0" r="18500" t="0"/>
          <a:stretch/>
        </p:blipFill>
        <p:spPr>
          <a:xfrm>
            <a:off x="11096512" y="5774480"/>
            <a:ext cx="1095488" cy="1083520"/>
          </a:xfrm>
          <a:prstGeom prst="rect">
            <a:avLst/>
          </a:prstGeom>
          <a:noFill/>
          <a:ln>
            <a:noFill/>
          </a:ln>
        </p:spPr>
      </p:pic>
      <p:pic>
        <p:nvPicPr>
          <p:cNvPr id="28" name="Google Shape;28;p166"/>
          <p:cNvPicPr preferRelativeResize="0"/>
          <p:nvPr/>
        </p:nvPicPr>
        <p:blipFill rotWithShape="1">
          <a:blip r:embed="rId3">
            <a:alphaModFix/>
          </a:blip>
          <a:srcRect b="0" l="0" r="0" t="0"/>
          <a:stretch/>
        </p:blipFill>
        <p:spPr>
          <a:xfrm>
            <a:off x="10488488" y="229538"/>
            <a:ext cx="1627773" cy="451143"/>
          </a:xfrm>
          <a:prstGeom prst="rect">
            <a:avLst/>
          </a:prstGeom>
          <a:noFill/>
          <a:ln>
            <a:noFill/>
          </a:ln>
        </p:spPr>
      </p:pic>
      <p:sp>
        <p:nvSpPr>
          <p:cNvPr id="29" name="Google Shape;29;p166"/>
          <p:cNvSpPr/>
          <p:nvPr/>
        </p:nvSpPr>
        <p:spPr>
          <a:xfrm>
            <a:off x="10522767" y="95859"/>
            <a:ext cx="1593494" cy="720080"/>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List">
    <p:spTree>
      <p:nvGrpSpPr>
        <p:cNvPr id="30" name="Shape 30"/>
        <p:cNvGrpSpPr/>
        <p:nvPr/>
      </p:nvGrpSpPr>
      <p:grpSpPr>
        <a:xfrm>
          <a:off x="0" y="0"/>
          <a:ext cx="0" cy="0"/>
          <a:chOff x="0" y="0"/>
          <a:chExt cx="0" cy="0"/>
        </a:xfrm>
      </p:grpSpPr>
      <p:sp>
        <p:nvSpPr>
          <p:cNvPr id="31" name="Google Shape;31;p167"/>
          <p:cNvSpPr txBox="1"/>
          <p:nvPr>
            <p:ph idx="1" type="body"/>
          </p:nvPr>
        </p:nvSpPr>
        <p:spPr>
          <a:xfrm>
            <a:off x="371475" y="1556792"/>
            <a:ext cx="1920240" cy="58477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lvl1pPr indent="-228600" lvl="0" marL="457200" algn="l">
              <a:lnSpc>
                <a:spcPct val="100000"/>
              </a:lnSpc>
              <a:spcBef>
                <a:spcPts val="320"/>
              </a:spcBef>
              <a:spcAft>
                <a:spcPts val="0"/>
              </a:spcAft>
              <a:buClr>
                <a:srgbClr val="6B7F80"/>
              </a:buClr>
              <a:buSzPts val="1600"/>
              <a:buNone/>
              <a:defRPr sz="1600">
                <a:latin typeface="Calibri"/>
                <a:ea typeface="Calibri"/>
                <a:cs typeface="Calibri"/>
                <a:sym typeface="Calibri"/>
              </a:defRPr>
            </a:lvl1pPr>
            <a:lvl2pPr indent="-342900" lvl="1" marL="914400" algn="l">
              <a:lnSpc>
                <a:spcPct val="100000"/>
              </a:lnSpc>
              <a:spcBef>
                <a:spcPts val="360"/>
              </a:spcBef>
              <a:spcAft>
                <a:spcPts val="0"/>
              </a:spcAft>
              <a:buClr>
                <a:srgbClr val="6B7F80"/>
              </a:buClr>
              <a:buSzPts val="1800"/>
              <a:buChar char="–"/>
              <a:defRPr sz="1800">
                <a:latin typeface="Calibri"/>
                <a:ea typeface="Calibri"/>
                <a:cs typeface="Calibri"/>
                <a:sym typeface="Calibri"/>
              </a:defRPr>
            </a:lvl2pPr>
            <a:lvl3pPr indent="-342900" lvl="2" marL="1371600" algn="l">
              <a:lnSpc>
                <a:spcPct val="100000"/>
              </a:lnSpc>
              <a:spcBef>
                <a:spcPts val="360"/>
              </a:spcBef>
              <a:spcAft>
                <a:spcPts val="0"/>
              </a:spcAft>
              <a:buClr>
                <a:srgbClr val="6B7F80"/>
              </a:buClr>
              <a:buSzPts val="1800"/>
              <a:buChar char="•"/>
              <a:defRPr sz="1800">
                <a:latin typeface="Calibri"/>
                <a:ea typeface="Calibri"/>
                <a:cs typeface="Calibri"/>
                <a:sym typeface="Calibri"/>
              </a:defRPr>
            </a:lvl3pPr>
            <a:lvl4pPr indent="-355600" lvl="3" marL="1828800" algn="l">
              <a:lnSpc>
                <a:spcPct val="100000"/>
              </a:lnSpc>
              <a:spcBef>
                <a:spcPts val="400"/>
              </a:spcBef>
              <a:spcAft>
                <a:spcPts val="0"/>
              </a:spcAft>
              <a:buClr>
                <a:srgbClr val="6B7F80"/>
              </a:buClr>
              <a:buSzPts val="2000"/>
              <a:buChar char="–"/>
              <a:defRPr>
                <a:latin typeface="Calibri"/>
                <a:ea typeface="Calibri"/>
                <a:cs typeface="Calibri"/>
                <a:sym typeface="Calibri"/>
              </a:defRPr>
            </a:lvl4pPr>
            <a:lvl5pPr indent="-355600" lvl="4" marL="2286000" algn="l">
              <a:lnSpc>
                <a:spcPct val="100000"/>
              </a:lnSpc>
              <a:spcBef>
                <a:spcPts val="400"/>
              </a:spcBef>
              <a:spcAft>
                <a:spcPts val="0"/>
              </a:spcAft>
              <a:buClr>
                <a:srgbClr val="6B7F80"/>
              </a:buClr>
              <a:buSzPts val="2000"/>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16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16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lvl1pPr lvl="0" algn="r">
              <a:lnSpc>
                <a:spcPct val="100000"/>
              </a:lnSpc>
              <a:spcBef>
                <a:spcPts val="0"/>
              </a:spcBef>
              <a:spcAft>
                <a:spcPts val="0"/>
              </a:spcAft>
              <a:buClr>
                <a:srgbClr val="2F3A46"/>
              </a:buClr>
              <a:buSzPts val="4000"/>
              <a:buFont typeface="Open Sans"/>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7"/>
          <p:cNvSpPr txBox="1"/>
          <p:nvPr/>
        </p:nvSpPr>
        <p:spPr>
          <a:xfrm>
            <a:off x="191344" y="356539"/>
            <a:ext cx="3062990" cy="701731"/>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rgbClr val="BFBFBF"/>
              </a:buClr>
              <a:buSzPts val="4400"/>
              <a:buFont typeface="Calibri"/>
              <a:buNone/>
            </a:pPr>
            <a:r>
              <a:rPr b="1" i="0" lang="en-US" sz="4400" u="none" cap="none" strike="noStrike">
                <a:solidFill>
                  <a:srgbClr val="BFBFBF"/>
                </a:solidFill>
                <a:latin typeface="Calibri"/>
                <a:ea typeface="Calibri"/>
                <a:cs typeface="Calibri"/>
                <a:sym typeface="Calibri"/>
              </a:rPr>
              <a:t>List //</a:t>
            </a:r>
            <a:endParaRPr b="0" i="0" sz="1400" u="none" cap="none" strike="noStrike">
              <a:solidFill>
                <a:srgbClr val="000000"/>
              </a:solidFill>
              <a:latin typeface="Arial"/>
              <a:ea typeface="Arial"/>
              <a:cs typeface="Arial"/>
              <a:sym typeface="Arial"/>
            </a:endParaRPr>
          </a:p>
        </p:txBody>
      </p:sp>
      <p:sp>
        <p:nvSpPr>
          <p:cNvPr id="35" name="Google Shape;35;p167"/>
          <p:cNvSpPr/>
          <p:nvPr/>
        </p:nvSpPr>
        <p:spPr>
          <a:xfrm>
            <a:off x="11078602" y="6031342"/>
            <a:ext cx="777240" cy="438997"/>
          </a:xfrm>
          <a:prstGeom prst="chevron">
            <a:avLst>
              <a:gd fmla="val 44576" name="adj"/>
            </a:avLst>
          </a:prstGeom>
          <a:solidFill>
            <a:srgbClr val="A1DDAA"/>
          </a:solidFill>
          <a:ln cap="flat" cmpd="sng" w="38100">
            <a:solidFill>
              <a:srgbClr val="2E8F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167"/>
          <p:cNvSpPr/>
          <p:nvPr/>
        </p:nvSpPr>
        <p:spPr>
          <a:xfrm>
            <a:off x="11382763" y="6242058"/>
            <a:ext cx="562643" cy="401868"/>
          </a:xfrm>
          <a:prstGeom prst="rect">
            <a:avLst/>
          </a:prstGeom>
          <a:solidFill>
            <a:schemeClr val="lt1"/>
          </a:solidFill>
          <a:ln cap="flat" cmpd="sng" w="920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F6D6A"/>
              </a:solidFill>
              <a:latin typeface="Calibri"/>
              <a:ea typeface="Calibri"/>
              <a:cs typeface="Calibri"/>
              <a:sym typeface="Calibri"/>
            </a:endParaRPr>
          </a:p>
        </p:txBody>
      </p:sp>
      <p:sp>
        <p:nvSpPr>
          <p:cNvPr id="37" name="Google Shape;37;p167"/>
          <p:cNvSpPr/>
          <p:nvPr/>
        </p:nvSpPr>
        <p:spPr>
          <a:xfrm>
            <a:off x="11382764" y="6242058"/>
            <a:ext cx="562643" cy="403741"/>
          </a:xfrm>
          <a:prstGeom prst="rect">
            <a:avLst/>
          </a:prstGeom>
          <a:noFill/>
          <a:ln cap="flat" cmpd="sng" w="2857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 name="Google Shape;38;p167"/>
          <p:cNvSpPr txBox="1"/>
          <p:nvPr/>
        </p:nvSpPr>
        <p:spPr>
          <a:xfrm>
            <a:off x="11382764" y="6253489"/>
            <a:ext cx="562643" cy="390437"/>
          </a:xfrm>
          <a:prstGeom prst="rect">
            <a:avLst/>
          </a:prstGeom>
          <a:noFill/>
          <a:ln cap="flat" cmpd="sng" w="952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6F6D6A"/>
                </a:solidFill>
                <a:latin typeface="Calibri"/>
                <a:ea typeface="Calibri"/>
                <a:cs typeface="Calibri"/>
                <a:sym typeface="Calibri"/>
              </a:rPr>
              <a:t>‹#›</a:t>
            </a:fld>
            <a:endParaRPr b="0" i="0" sz="1400" u="none" cap="none" strike="noStrike">
              <a:solidFill>
                <a:srgbClr val="6F6D6A"/>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p:cSld name="Picture">
    <p:spTree>
      <p:nvGrpSpPr>
        <p:cNvPr id="39" name="Shape 39"/>
        <p:cNvGrpSpPr/>
        <p:nvPr/>
      </p:nvGrpSpPr>
      <p:grpSpPr>
        <a:xfrm>
          <a:off x="0" y="0"/>
          <a:ext cx="0" cy="0"/>
          <a:chOff x="0" y="0"/>
          <a:chExt cx="0" cy="0"/>
        </a:xfrm>
      </p:grpSpPr>
      <p:sp>
        <p:nvSpPr>
          <p:cNvPr id="40" name="Google Shape;40;p16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lvl1pPr lvl="0" algn="r">
              <a:lnSpc>
                <a:spcPct val="100000"/>
              </a:lnSpc>
              <a:spcBef>
                <a:spcPts val="0"/>
              </a:spcBef>
              <a:spcAft>
                <a:spcPts val="0"/>
              </a:spcAft>
              <a:buClr>
                <a:srgbClr val="2F3A46"/>
              </a:buClr>
              <a:buSzPts val="4000"/>
              <a:buFont typeface="Open Sans"/>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68"/>
          <p:cNvSpPr txBox="1"/>
          <p:nvPr/>
        </p:nvSpPr>
        <p:spPr>
          <a:xfrm>
            <a:off x="0" y="356539"/>
            <a:ext cx="3254334" cy="701731"/>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rgbClr val="BFBFBF"/>
              </a:buClr>
              <a:buSzPts val="4400"/>
              <a:buFont typeface="Calibri"/>
              <a:buNone/>
            </a:pPr>
            <a:r>
              <a:rPr b="1" i="0" lang="en-US" sz="4400" u="none" cap="none" strike="noStrike">
                <a:solidFill>
                  <a:srgbClr val="BFBFBF"/>
                </a:solidFill>
                <a:latin typeface="Calibri"/>
                <a:ea typeface="Calibri"/>
                <a:cs typeface="Calibri"/>
                <a:sym typeface="Calibri"/>
              </a:rPr>
              <a:t>Picture //</a:t>
            </a:r>
            <a:endParaRPr b="0" i="0" sz="1400" u="none" cap="none" strike="noStrike">
              <a:solidFill>
                <a:srgbClr val="000000"/>
              </a:solidFill>
              <a:latin typeface="Arial"/>
              <a:ea typeface="Arial"/>
              <a:cs typeface="Arial"/>
              <a:sym typeface="Arial"/>
            </a:endParaRPr>
          </a:p>
        </p:txBody>
      </p:sp>
      <p:sp>
        <p:nvSpPr>
          <p:cNvPr id="42" name="Google Shape;42;p168"/>
          <p:cNvSpPr txBox="1"/>
          <p:nvPr>
            <p:ph idx="1" type="body"/>
          </p:nvPr>
        </p:nvSpPr>
        <p:spPr>
          <a:xfrm>
            <a:off x="371475" y="1556792"/>
            <a:ext cx="1920240" cy="58477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lvl1pPr indent="-228600" lvl="0" marL="457200" algn="l">
              <a:lnSpc>
                <a:spcPct val="100000"/>
              </a:lnSpc>
              <a:spcBef>
                <a:spcPts val="320"/>
              </a:spcBef>
              <a:spcAft>
                <a:spcPts val="0"/>
              </a:spcAft>
              <a:buClr>
                <a:srgbClr val="6B7F80"/>
              </a:buClr>
              <a:buSzPts val="1600"/>
              <a:buNone/>
              <a:defRPr sz="1600">
                <a:latin typeface="Calibri"/>
                <a:ea typeface="Calibri"/>
                <a:cs typeface="Calibri"/>
                <a:sym typeface="Calibri"/>
              </a:defRPr>
            </a:lvl1pPr>
            <a:lvl2pPr indent="-342900" lvl="1" marL="914400" algn="l">
              <a:lnSpc>
                <a:spcPct val="100000"/>
              </a:lnSpc>
              <a:spcBef>
                <a:spcPts val="360"/>
              </a:spcBef>
              <a:spcAft>
                <a:spcPts val="0"/>
              </a:spcAft>
              <a:buClr>
                <a:srgbClr val="6B7F80"/>
              </a:buClr>
              <a:buSzPts val="1800"/>
              <a:buChar char="–"/>
              <a:defRPr sz="1800">
                <a:latin typeface="Calibri"/>
                <a:ea typeface="Calibri"/>
                <a:cs typeface="Calibri"/>
                <a:sym typeface="Calibri"/>
              </a:defRPr>
            </a:lvl2pPr>
            <a:lvl3pPr indent="-342900" lvl="2" marL="1371600" algn="l">
              <a:lnSpc>
                <a:spcPct val="100000"/>
              </a:lnSpc>
              <a:spcBef>
                <a:spcPts val="360"/>
              </a:spcBef>
              <a:spcAft>
                <a:spcPts val="0"/>
              </a:spcAft>
              <a:buClr>
                <a:srgbClr val="6B7F80"/>
              </a:buClr>
              <a:buSzPts val="1800"/>
              <a:buChar char="•"/>
              <a:defRPr sz="1800">
                <a:latin typeface="Calibri"/>
                <a:ea typeface="Calibri"/>
                <a:cs typeface="Calibri"/>
                <a:sym typeface="Calibri"/>
              </a:defRPr>
            </a:lvl3pPr>
            <a:lvl4pPr indent="-355600" lvl="3" marL="1828800" algn="l">
              <a:lnSpc>
                <a:spcPct val="100000"/>
              </a:lnSpc>
              <a:spcBef>
                <a:spcPts val="400"/>
              </a:spcBef>
              <a:spcAft>
                <a:spcPts val="0"/>
              </a:spcAft>
              <a:buClr>
                <a:srgbClr val="6B7F80"/>
              </a:buClr>
              <a:buSzPts val="2000"/>
              <a:buChar char="–"/>
              <a:defRPr>
                <a:latin typeface="Calibri"/>
                <a:ea typeface="Calibri"/>
                <a:cs typeface="Calibri"/>
                <a:sym typeface="Calibri"/>
              </a:defRPr>
            </a:lvl4pPr>
            <a:lvl5pPr indent="-355600" lvl="4" marL="2286000" algn="l">
              <a:lnSpc>
                <a:spcPct val="100000"/>
              </a:lnSpc>
              <a:spcBef>
                <a:spcPts val="400"/>
              </a:spcBef>
              <a:spcAft>
                <a:spcPts val="0"/>
              </a:spcAft>
              <a:buClr>
                <a:srgbClr val="6B7F80"/>
              </a:buClr>
              <a:buSzPts val="2000"/>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 name="Google Shape;43;p16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168"/>
          <p:cNvSpPr/>
          <p:nvPr/>
        </p:nvSpPr>
        <p:spPr>
          <a:xfrm>
            <a:off x="11078602" y="6031342"/>
            <a:ext cx="777240" cy="438997"/>
          </a:xfrm>
          <a:prstGeom prst="chevron">
            <a:avLst>
              <a:gd fmla="val 44576" name="adj"/>
            </a:avLst>
          </a:prstGeom>
          <a:solidFill>
            <a:srgbClr val="A1DDAA"/>
          </a:solidFill>
          <a:ln cap="flat" cmpd="sng" w="38100">
            <a:solidFill>
              <a:srgbClr val="2E8F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168"/>
          <p:cNvSpPr/>
          <p:nvPr/>
        </p:nvSpPr>
        <p:spPr>
          <a:xfrm>
            <a:off x="11382763" y="6242058"/>
            <a:ext cx="562643" cy="401868"/>
          </a:xfrm>
          <a:prstGeom prst="rect">
            <a:avLst/>
          </a:prstGeom>
          <a:solidFill>
            <a:schemeClr val="lt1"/>
          </a:solidFill>
          <a:ln cap="flat" cmpd="sng" w="920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F6D6A"/>
              </a:solidFill>
              <a:latin typeface="Calibri"/>
              <a:ea typeface="Calibri"/>
              <a:cs typeface="Calibri"/>
              <a:sym typeface="Calibri"/>
            </a:endParaRPr>
          </a:p>
        </p:txBody>
      </p:sp>
      <p:sp>
        <p:nvSpPr>
          <p:cNvPr id="46" name="Google Shape;46;p168"/>
          <p:cNvSpPr/>
          <p:nvPr/>
        </p:nvSpPr>
        <p:spPr>
          <a:xfrm>
            <a:off x="11382764" y="6242058"/>
            <a:ext cx="562643" cy="403741"/>
          </a:xfrm>
          <a:prstGeom prst="rect">
            <a:avLst/>
          </a:prstGeom>
          <a:noFill/>
          <a:ln cap="flat" cmpd="sng" w="2857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 name="Google Shape;47;p168"/>
          <p:cNvSpPr txBox="1"/>
          <p:nvPr/>
        </p:nvSpPr>
        <p:spPr>
          <a:xfrm>
            <a:off x="11382764" y="6253489"/>
            <a:ext cx="562643" cy="390437"/>
          </a:xfrm>
          <a:prstGeom prst="rect">
            <a:avLst/>
          </a:prstGeom>
          <a:noFill/>
          <a:ln cap="flat" cmpd="sng" w="952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6F6D6A"/>
                </a:solidFill>
                <a:latin typeface="Calibri"/>
                <a:ea typeface="Calibri"/>
                <a:cs typeface="Calibri"/>
                <a:sym typeface="Calibri"/>
              </a:rPr>
              <a:t>‹#›</a:t>
            </a:fld>
            <a:endParaRPr b="0" i="0" sz="1400" u="none" cap="none" strike="noStrike">
              <a:solidFill>
                <a:srgbClr val="6F6D6A"/>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p:cSld name="Process">
    <p:spTree>
      <p:nvGrpSpPr>
        <p:cNvPr id="48" name="Shape 48"/>
        <p:cNvGrpSpPr/>
        <p:nvPr/>
      </p:nvGrpSpPr>
      <p:grpSpPr>
        <a:xfrm>
          <a:off x="0" y="0"/>
          <a:ext cx="0" cy="0"/>
          <a:chOff x="0" y="0"/>
          <a:chExt cx="0" cy="0"/>
        </a:xfrm>
      </p:grpSpPr>
      <p:sp>
        <p:nvSpPr>
          <p:cNvPr id="49" name="Google Shape;49;p16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lvl1pPr lvl="0" algn="r">
              <a:lnSpc>
                <a:spcPct val="100000"/>
              </a:lnSpc>
              <a:spcBef>
                <a:spcPts val="0"/>
              </a:spcBef>
              <a:spcAft>
                <a:spcPts val="0"/>
              </a:spcAft>
              <a:buClr>
                <a:srgbClr val="2F3A46"/>
              </a:buClr>
              <a:buSzPts val="4000"/>
              <a:buFont typeface="Open Sans"/>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9"/>
          <p:cNvSpPr txBox="1"/>
          <p:nvPr/>
        </p:nvSpPr>
        <p:spPr>
          <a:xfrm>
            <a:off x="191344" y="356539"/>
            <a:ext cx="3062990" cy="701731"/>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rgbClr val="BFBFBF"/>
              </a:buClr>
              <a:buSzPts val="4400"/>
              <a:buFont typeface="Calibri"/>
              <a:buNone/>
            </a:pPr>
            <a:r>
              <a:rPr b="1" i="0" lang="en-US" sz="4400" u="none" cap="none" strike="noStrike">
                <a:solidFill>
                  <a:srgbClr val="BFBFBF"/>
                </a:solidFill>
                <a:latin typeface="Calibri"/>
                <a:ea typeface="Calibri"/>
                <a:cs typeface="Calibri"/>
                <a:sym typeface="Calibri"/>
              </a:rPr>
              <a:t>Process //</a:t>
            </a:r>
            <a:endParaRPr b="0" i="0" sz="1400" u="none" cap="none" strike="noStrike">
              <a:solidFill>
                <a:srgbClr val="000000"/>
              </a:solidFill>
              <a:latin typeface="Arial"/>
              <a:ea typeface="Arial"/>
              <a:cs typeface="Arial"/>
              <a:sym typeface="Arial"/>
            </a:endParaRPr>
          </a:p>
        </p:txBody>
      </p:sp>
      <p:sp>
        <p:nvSpPr>
          <p:cNvPr id="51" name="Google Shape;51;p169"/>
          <p:cNvSpPr txBox="1"/>
          <p:nvPr>
            <p:ph idx="1" type="body"/>
          </p:nvPr>
        </p:nvSpPr>
        <p:spPr>
          <a:xfrm>
            <a:off x="371475" y="1556792"/>
            <a:ext cx="1920240" cy="58477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lvl1pPr indent="-228600" lvl="0" marL="457200" algn="l">
              <a:lnSpc>
                <a:spcPct val="100000"/>
              </a:lnSpc>
              <a:spcBef>
                <a:spcPts val="320"/>
              </a:spcBef>
              <a:spcAft>
                <a:spcPts val="0"/>
              </a:spcAft>
              <a:buClr>
                <a:srgbClr val="6B7F80"/>
              </a:buClr>
              <a:buSzPts val="1600"/>
              <a:buNone/>
              <a:defRPr sz="1600">
                <a:latin typeface="Calibri"/>
                <a:ea typeface="Calibri"/>
                <a:cs typeface="Calibri"/>
                <a:sym typeface="Calibri"/>
              </a:defRPr>
            </a:lvl1pPr>
            <a:lvl2pPr indent="-342900" lvl="1" marL="914400" algn="l">
              <a:lnSpc>
                <a:spcPct val="100000"/>
              </a:lnSpc>
              <a:spcBef>
                <a:spcPts val="360"/>
              </a:spcBef>
              <a:spcAft>
                <a:spcPts val="0"/>
              </a:spcAft>
              <a:buClr>
                <a:srgbClr val="6B7F80"/>
              </a:buClr>
              <a:buSzPts val="1800"/>
              <a:buChar char="–"/>
              <a:defRPr sz="1800">
                <a:latin typeface="Calibri"/>
                <a:ea typeface="Calibri"/>
                <a:cs typeface="Calibri"/>
                <a:sym typeface="Calibri"/>
              </a:defRPr>
            </a:lvl2pPr>
            <a:lvl3pPr indent="-342900" lvl="2" marL="1371600" algn="l">
              <a:lnSpc>
                <a:spcPct val="100000"/>
              </a:lnSpc>
              <a:spcBef>
                <a:spcPts val="360"/>
              </a:spcBef>
              <a:spcAft>
                <a:spcPts val="0"/>
              </a:spcAft>
              <a:buClr>
                <a:srgbClr val="6B7F80"/>
              </a:buClr>
              <a:buSzPts val="1800"/>
              <a:buChar char="•"/>
              <a:defRPr sz="1800">
                <a:latin typeface="Calibri"/>
                <a:ea typeface="Calibri"/>
                <a:cs typeface="Calibri"/>
                <a:sym typeface="Calibri"/>
              </a:defRPr>
            </a:lvl3pPr>
            <a:lvl4pPr indent="-355600" lvl="3" marL="1828800" algn="l">
              <a:lnSpc>
                <a:spcPct val="100000"/>
              </a:lnSpc>
              <a:spcBef>
                <a:spcPts val="400"/>
              </a:spcBef>
              <a:spcAft>
                <a:spcPts val="0"/>
              </a:spcAft>
              <a:buClr>
                <a:srgbClr val="6B7F80"/>
              </a:buClr>
              <a:buSzPts val="2000"/>
              <a:buChar char="–"/>
              <a:defRPr>
                <a:latin typeface="Calibri"/>
                <a:ea typeface="Calibri"/>
                <a:cs typeface="Calibri"/>
                <a:sym typeface="Calibri"/>
              </a:defRPr>
            </a:lvl4pPr>
            <a:lvl5pPr indent="-355600" lvl="4" marL="2286000" algn="l">
              <a:lnSpc>
                <a:spcPct val="100000"/>
              </a:lnSpc>
              <a:spcBef>
                <a:spcPts val="400"/>
              </a:spcBef>
              <a:spcAft>
                <a:spcPts val="0"/>
              </a:spcAft>
              <a:buClr>
                <a:srgbClr val="6B7F80"/>
              </a:buClr>
              <a:buSzPts val="2000"/>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 name="Google Shape;52;p16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169"/>
          <p:cNvSpPr/>
          <p:nvPr/>
        </p:nvSpPr>
        <p:spPr>
          <a:xfrm>
            <a:off x="11078602" y="6031342"/>
            <a:ext cx="777240" cy="438997"/>
          </a:xfrm>
          <a:prstGeom prst="chevron">
            <a:avLst>
              <a:gd fmla="val 44576" name="adj"/>
            </a:avLst>
          </a:prstGeom>
          <a:solidFill>
            <a:srgbClr val="A1DDAA"/>
          </a:solidFill>
          <a:ln cap="flat" cmpd="sng" w="38100">
            <a:solidFill>
              <a:srgbClr val="2E8F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169"/>
          <p:cNvSpPr/>
          <p:nvPr/>
        </p:nvSpPr>
        <p:spPr>
          <a:xfrm>
            <a:off x="11382763" y="6242058"/>
            <a:ext cx="562643" cy="401868"/>
          </a:xfrm>
          <a:prstGeom prst="rect">
            <a:avLst/>
          </a:prstGeom>
          <a:solidFill>
            <a:schemeClr val="lt1"/>
          </a:solidFill>
          <a:ln cap="flat" cmpd="sng" w="920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F6D6A"/>
              </a:solidFill>
              <a:latin typeface="Calibri"/>
              <a:ea typeface="Calibri"/>
              <a:cs typeface="Calibri"/>
              <a:sym typeface="Calibri"/>
            </a:endParaRPr>
          </a:p>
        </p:txBody>
      </p:sp>
      <p:sp>
        <p:nvSpPr>
          <p:cNvPr id="55" name="Google Shape;55;p169"/>
          <p:cNvSpPr/>
          <p:nvPr/>
        </p:nvSpPr>
        <p:spPr>
          <a:xfrm>
            <a:off x="11382764" y="6242058"/>
            <a:ext cx="562643" cy="403741"/>
          </a:xfrm>
          <a:prstGeom prst="rect">
            <a:avLst/>
          </a:prstGeom>
          <a:noFill/>
          <a:ln cap="flat" cmpd="sng" w="2857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169"/>
          <p:cNvSpPr txBox="1"/>
          <p:nvPr/>
        </p:nvSpPr>
        <p:spPr>
          <a:xfrm>
            <a:off x="11382764" y="6253489"/>
            <a:ext cx="562643" cy="390437"/>
          </a:xfrm>
          <a:prstGeom prst="rect">
            <a:avLst/>
          </a:prstGeom>
          <a:noFill/>
          <a:ln cap="flat" cmpd="sng" w="952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6F6D6A"/>
                </a:solidFill>
                <a:latin typeface="Calibri"/>
                <a:ea typeface="Calibri"/>
                <a:cs typeface="Calibri"/>
                <a:sym typeface="Calibri"/>
              </a:rPr>
              <a:t>‹#›</a:t>
            </a:fld>
            <a:endParaRPr b="0" i="0" sz="1400" u="none" cap="none" strike="noStrike">
              <a:solidFill>
                <a:srgbClr val="6F6D6A"/>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cle">
  <p:cSld name="Cycle">
    <p:spTree>
      <p:nvGrpSpPr>
        <p:cNvPr id="57" name="Shape 57"/>
        <p:cNvGrpSpPr/>
        <p:nvPr/>
      </p:nvGrpSpPr>
      <p:grpSpPr>
        <a:xfrm>
          <a:off x="0" y="0"/>
          <a:ext cx="0" cy="0"/>
          <a:chOff x="0" y="0"/>
          <a:chExt cx="0" cy="0"/>
        </a:xfrm>
      </p:grpSpPr>
      <p:sp>
        <p:nvSpPr>
          <p:cNvPr id="58" name="Google Shape;58;p170"/>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lvl1pPr lvl="0" algn="r">
              <a:lnSpc>
                <a:spcPct val="100000"/>
              </a:lnSpc>
              <a:spcBef>
                <a:spcPts val="0"/>
              </a:spcBef>
              <a:spcAft>
                <a:spcPts val="0"/>
              </a:spcAft>
              <a:buClr>
                <a:srgbClr val="2F3A46"/>
              </a:buClr>
              <a:buSzPts val="4000"/>
              <a:buFont typeface="Open Sans"/>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0"/>
          <p:cNvSpPr txBox="1"/>
          <p:nvPr/>
        </p:nvSpPr>
        <p:spPr>
          <a:xfrm>
            <a:off x="191344" y="356539"/>
            <a:ext cx="3062990" cy="701731"/>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rgbClr val="BFBFBF"/>
              </a:buClr>
              <a:buSzPts val="4400"/>
              <a:buFont typeface="Calibri"/>
              <a:buNone/>
            </a:pPr>
            <a:r>
              <a:rPr b="1" i="0" lang="en-US" sz="4400" u="none" cap="none" strike="noStrike">
                <a:solidFill>
                  <a:srgbClr val="BFBFBF"/>
                </a:solidFill>
                <a:latin typeface="Calibri"/>
                <a:ea typeface="Calibri"/>
                <a:cs typeface="Calibri"/>
                <a:sym typeface="Calibri"/>
              </a:rPr>
              <a:t>Cycle //</a:t>
            </a:r>
            <a:endParaRPr b="0" i="0" sz="1400" u="none" cap="none" strike="noStrike">
              <a:solidFill>
                <a:srgbClr val="000000"/>
              </a:solidFill>
              <a:latin typeface="Arial"/>
              <a:ea typeface="Arial"/>
              <a:cs typeface="Arial"/>
              <a:sym typeface="Arial"/>
            </a:endParaRPr>
          </a:p>
        </p:txBody>
      </p:sp>
      <p:sp>
        <p:nvSpPr>
          <p:cNvPr id="60" name="Google Shape;60;p170"/>
          <p:cNvSpPr txBox="1"/>
          <p:nvPr>
            <p:ph idx="1" type="body"/>
          </p:nvPr>
        </p:nvSpPr>
        <p:spPr>
          <a:xfrm>
            <a:off x="371475" y="1556792"/>
            <a:ext cx="1920240" cy="58477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lvl1pPr indent="-228600" lvl="0" marL="457200" algn="l">
              <a:lnSpc>
                <a:spcPct val="100000"/>
              </a:lnSpc>
              <a:spcBef>
                <a:spcPts val="320"/>
              </a:spcBef>
              <a:spcAft>
                <a:spcPts val="0"/>
              </a:spcAft>
              <a:buClr>
                <a:srgbClr val="6B7F80"/>
              </a:buClr>
              <a:buSzPts val="1600"/>
              <a:buNone/>
              <a:defRPr sz="1600">
                <a:latin typeface="Calibri"/>
                <a:ea typeface="Calibri"/>
                <a:cs typeface="Calibri"/>
                <a:sym typeface="Calibri"/>
              </a:defRPr>
            </a:lvl1pPr>
            <a:lvl2pPr indent="-342900" lvl="1" marL="914400" algn="l">
              <a:lnSpc>
                <a:spcPct val="100000"/>
              </a:lnSpc>
              <a:spcBef>
                <a:spcPts val="360"/>
              </a:spcBef>
              <a:spcAft>
                <a:spcPts val="0"/>
              </a:spcAft>
              <a:buClr>
                <a:srgbClr val="6B7F80"/>
              </a:buClr>
              <a:buSzPts val="1800"/>
              <a:buChar char="–"/>
              <a:defRPr sz="1800">
                <a:latin typeface="Calibri"/>
                <a:ea typeface="Calibri"/>
                <a:cs typeface="Calibri"/>
                <a:sym typeface="Calibri"/>
              </a:defRPr>
            </a:lvl2pPr>
            <a:lvl3pPr indent="-342900" lvl="2" marL="1371600" algn="l">
              <a:lnSpc>
                <a:spcPct val="100000"/>
              </a:lnSpc>
              <a:spcBef>
                <a:spcPts val="360"/>
              </a:spcBef>
              <a:spcAft>
                <a:spcPts val="0"/>
              </a:spcAft>
              <a:buClr>
                <a:srgbClr val="6B7F80"/>
              </a:buClr>
              <a:buSzPts val="1800"/>
              <a:buChar char="•"/>
              <a:defRPr sz="1800">
                <a:latin typeface="Calibri"/>
                <a:ea typeface="Calibri"/>
                <a:cs typeface="Calibri"/>
                <a:sym typeface="Calibri"/>
              </a:defRPr>
            </a:lvl3pPr>
            <a:lvl4pPr indent="-355600" lvl="3" marL="1828800" algn="l">
              <a:lnSpc>
                <a:spcPct val="100000"/>
              </a:lnSpc>
              <a:spcBef>
                <a:spcPts val="400"/>
              </a:spcBef>
              <a:spcAft>
                <a:spcPts val="0"/>
              </a:spcAft>
              <a:buClr>
                <a:srgbClr val="6B7F80"/>
              </a:buClr>
              <a:buSzPts val="2000"/>
              <a:buChar char="–"/>
              <a:defRPr>
                <a:latin typeface="Calibri"/>
                <a:ea typeface="Calibri"/>
                <a:cs typeface="Calibri"/>
                <a:sym typeface="Calibri"/>
              </a:defRPr>
            </a:lvl4pPr>
            <a:lvl5pPr indent="-355600" lvl="4" marL="2286000" algn="l">
              <a:lnSpc>
                <a:spcPct val="100000"/>
              </a:lnSpc>
              <a:spcBef>
                <a:spcPts val="400"/>
              </a:spcBef>
              <a:spcAft>
                <a:spcPts val="0"/>
              </a:spcAft>
              <a:buClr>
                <a:srgbClr val="6B7F80"/>
              </a:buClr>
              <a:buSzPts val="2000"/>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1" name="Google Shape;61;p17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170"/>
          <p:cNvSpPr/>
          <p:nvPr/>
        </p:nvSpPr>
        <p:spPr>
          <a:xfrm>
            <a:off x="11078602" y="6031342"/>
            <a:ext cx="777240" cy="438997"/>
          </a:xfrm>
          <a:prstGeom prst="chevron">
            <a:avLst>
              <a:gd fmla="val 44576" name="adj"/>
            </a:avLst>
          </a:prstGeom>
          <a:solidFill>
            <a:srgbClr val="A1DDAA"/>
          </a:solidFill>
          <a:ln cap="flat" cmpd="sng" w="38100">
            <a:solidFill>
              <a:srgbClr val="2E8F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170"/>
          <p:cNvSpPr/>
          <p:nvPr/>
        </p:nvSpPr>
        <p:spPr>
          <a:xfrm>
            <a:off x="11382763" y="6242058"/>
            <a:ext cx="562643" cy="401868"/>
          </a:xfrm>
          <a:prstGeom prst="rect">
            <a:avLst/>
          </a:prstGeom>
          <a:solidFill>
            <a:schemeClr val="lt1"/>
          </a:solidFill>
          <a:ln cap="flat" cmpd="sng" w="920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F6D6A"/>
              </a:solidFill>
              <a:latin typeface="Calibri"/>
              <a:ea typeface="Calibri"/>
              <a:cs typeface="Calibri"/>
              <a:sym typeface="Calibri"/>
            </a:endParaRPr>
          </a:p>
        </p:txBody>
      </p:sp>
      <p:sp>
        <p:nvSpPr>
          <p:cNvPr id="64" name="Google Shape;64;p170"/>
          <p:cNvSpPr/>
          <p:nvPr/>
        </p:nvSpPr>
        <p:spPr>
          <a:xfrm>
            <a:off x="11382764" y="6242058"/>
            <a:ext cx="562643" cy="403741"/>
          </a:xfrm>
          <a:prstGeom prst="rect">
            <a:avLst/>
          </a:prstGeom>
          <a:noFill/>
          <a:ln cap="flat" cmpd="sng" w="2857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170"/>
          <p:cNvSpPr txBox="1"/>
          <p:nvPr/>
        </p:nvSpPr>
        <p:spPr>
          <a:xfrm>
            <a:off x="11382764" y="6253489"/>
            <a:ext cx="562643" cy="390437"/>
          </a:xfrm>
          <a:prstGeom prst="rect">
            <a:avLst/>
          </a:prstGeom>
          <a:noFill/>
          <a:ln cap="flat" cmpd="sng" w="952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6F6D6A"/>
                </a:solidFill>
                <a:latin typeface="Calibri"/>
                <a:ea typeface="Calibri"/>
                <a:cs typeface="Calibri"/>
                <a:sym typeface="Calibri"/>
              </a:rPr>
              <a:t>‹#›</a:t>
            </a:fld>
            <a:endParaRPr b="0" i="0" sz="1400" u="none" cap="none" strike="noStrike">
              <a:solidFill>
                <a:srgbClr val="6F6D6A"/>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erarchy">
  <p:cSld name="Hierarchy">
    <p:spTree>
      <p:nvGrpSpPr>
        <p:cNvPr id="66" name="Shape 66"/>
        <p:cNvGrpSpPr/>
        <p:nvPr/>
      </p:nvGrpSpPr>
      <p:grpSpPr>
        <a:xfrm>
          <a:off x="0" y="0"/>
          <a:ext cx="0" cy="0"/>
          <a:chOff x="0" y="0"/>
          <a:chExt cx="0" cy="0"/>
        </a:xfrm>
      </p:grpSpPr>
      <p:sp>
        <p:nvSpPr>
          <p:cNvPr id="67" name="Google Shape;67;p17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lvl1pPr lvl="0" algn="r">
              <a:lnSpc>
                <a:spcPct val="100000"/>
              </a:lnSpc>
              <a:spcBef>
                <a:spcPts val="0"/>
              </a:spcBef>
              <a:spcAft>
                <a:spcPts val="0"/>
              </a:spcAft>
              <a:buClr>
                <a:srgbClr val="2F3A46"/>
              </a:buClr>
              <a:buSzPts val="4000"/>
              <a:buFont typeface="Open Sans"/>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1"/>
          <p:cNvSpPr txBox="1"/>
          <p:nvPr/>
        </p:nvSpPr>
        <p:spPr>
          <a:xfrm>
            <a:off x="191344" y="356539"/>
            <a:ext cx="3062990" cy="701731"/>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rgbClr val="BFBFBF"/>
              </a:buClr>
              <a:buSzPts val="4400"/>
              <a:buFont typeface="Calibri"/>
              <a:buNone/>
            </a:pPr>
            <a:r>
              <a:rPr b="1" i="0" lang="en-US" sz="4400" u="none" cap="none" strike="noStrike">
                <a:solidFill>
                  <a:srgbClr val="BFBFBF"/>
                </a:solidFill>
                <a:latin typeface="Calibri"/>
                <a:ea typeface="Calibri"/>
                <a:cs typeface="Calibri"/>
                <a:sym typeface="Calibri"/>
              </a:rPr>
              <a:t>Hierarchy //</a:t>
            </a:r>
            <a:endParaRPr b="0" i="0" sz="1400" u="none" cap="none" strike="noStrike">
              <a:solidFill>
                <a:srgbClr val="000000"/>
              </a:solidFill>
              <a:latin typeface="Arial"/>
              <a:ea typeface="Arial"/>
              <a:cs typeface="Arial"/>
              <a:sym typeface="Arial"/>
            </a:endParaRPr>
          </a:p>
        </p:txBody>
      </p:sp>
      <p:sp>
        <p:nvSpPr>
          <p:cNvPr id="69" name="Google Shape;69;p171"/>
          <p:cNvSpPr txBox="1"/>
          <p:nvPr>
            <p:ph idx="1" type="body"/>
          </p:nvPr>
        </p:nvSpPr>
        <p:spPr>
          <a:xfrm>
            <a:off x="371475" y="1556792"/>
            <a:ext cx="1920240" cy="58477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lvl1pPr indent="-228600" lvl="0" marL="457200" algn="l">
              <a:lnSpc>
                <a:spcPct val="100000"/>
              </a:lnSpc>
              <a:spcBef>
                <a:spcPts val="320"/>
              </a:spcBef>
              <a:spcAft>
                <a:spcPts val="0"/>
              </a:spcAft>
              <a:buClr>
                <a:srgbClr val="6B7F80"/>
              </a:buClr>
              <a:buSzPts val="1600"/>
              <a:buNone/>
              <a:defRPr sz="1600">
                <a:latin typeface="Calibri"/>
                <a:ea typeface="Calibri"/>
                <a:cs typeface="Calibri"/>
                <a:sym typeface="Calibri"/>
              </a:defRPr>
            </a:lvl1pPr>
            <a:lvl2pPr indent="-342900" lvl="1" marL="914400" algn="l">
              <a:lnSpc>
                <a:spcPct val="100000"/>
              </a:lnSpc>
              <a:spcBef>
                <a:spcPts val="360"/>
              </a:spcBef>
              <a:spcAft>
                <a:spcPts val="0"/>
              </a:spcAft>
              <a:buClr>
                <a:srgbClr val="6B7F80"/>
              </a:buClr>
              <a:buSzPts val="1800"/>
              <a:buChar char="–"/>
              <a:defRPr sz="1800">
                <a:latin typeface="Calibri"/>
                <a:ea typeface="Calibri"/>
                <a:cs typeface="Calibri"/>
                <a:sym typeface="Calibri"/>
              </a:defRPr>
            </a:lvl2pPr>
            <a:lvl3pPr indent="-342900" lvl="2" marL="1371600" algn="l">
              <a:lnSpc>
                <a:spcPct val="100000"/>
              </a:lnSpc>
              <a:spcBef>
                <a:spcPts val="360"/>
              </a:spcBef>
              <a:spcAft>
                <a:spcPts val="0"/>
              </a:spcAft>
              <a:buClr>
                <a:srgbClr val="6B7F80"/>
              </a:buClr>
              <a:buSzPts val="1800"/>
              <a:buChar char="•"/>
              <a:defRPr sz="1800">
                <a:latin typeface="Calibri"/>
                <a:ea typeface="Calibri"/>
                <a:cs typeface="Calibri"/>
                <a:sym typeface="Calibri"/>
              </a:defRPr>
            </a:lvl3pPr>
            <a:lvl4pPr indent="-355600" lvl="3" marL="1828800" algn="l">
              <a:lnSpc>
                <a:spcPct val="100000"/>
              </a:lnSpc>
              <a:spcBef>
                <a:spcPts val="400"/>
              </a:spcBef>
              <a:spcAft>
                <a:spcPts val="0"/>
              </a:spcAft>
              <a:buClr>
                <a:srgbClr val="6B7F80"/>
              </a:buClr>
              <a:buSzPts val="2000"/>
              <a:buChar char="–"/>
              <a:defRPr>
                <a:latin typeface="Calibri"/>
                <a:ea typeface="Calibri"/>
                <a:cs typeface="Calibri"/>
                <a:sym typeface="Calibri"/>
              </a:defRPr>
            </a:lvl4pPr>
            <a:lvl5pPr indent="-355600" lvl="4" marL="2286000" algn="l">
              <a:lnSpc>
                <a:spcPct val="100000"/>
              </a:lnSpc>
              <a:spcBef>
                <a:spcPts val="400"/>
              </a:spcBef>
              <a:spcAft>
                <a:spcPts val="0"/>
              </a:spcAft>
              <a:buClr>
                <a:srgbClr val="6B7F80"/>
              </a:buClr>
              <a:buSzPts val="2000"/>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0" name="Google Shape;70;p17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1" name="Google Shape;71;p171"/>
          <p:cNvSpPr/>
          <p:nvPr/>
        </p:nvSpPr>
        <p:spPr>
          <a:xfrm>
            <a:off x="11078602" y="6031342"/>
            <a:ext cx="777240" cy="438997"/>
          </a:xfrm>
          <a:prstGeom prst="chevron">
            <a:avLst>
              <a:gd fmla="val 44576" name="adj"/>
            </a:avLst>
          </a:prstGeom>
          <a:solidFill>
            <a:srgbClr val="A1DDAA"/>
          </a:solidFill>
          <a:ln cap="flat" cmpd="sng" w="38100">
            <a:solidFill>
              <a:srgbClr val="2E8F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171"/>
          <p:cNvSpPr/>
          <p:nvPr/>
        </p:nvSpPr>
        <p:spPr>
          <a:xfrm>
            <a:off x="11382763" y="6242058"/>
            <a:ext cx="562643" cy="401868"/>
          </a:xfrm>
          <a:prstGeom prst="rect">
            <a:avLst/>
          </a:prstGeom>
          <a:solidFill>
            <a:schemeClr val="lt1"/>
          </a:solidFill>
          <a:ln cap="flat" cmpd="sng" w="920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F6D6A"/>
              </a:solidFill>
              <a:latin typeface="Calibri"/>
              <a:ea typeface="Calibri"/>
              <a:cs typeface="Calibri"/>
              <a:sym typeface="Calibri"/>
            </a:endParaRPr>
          </a:p>
        </p:txBody>
      </p:sp>
      <p:sp>
        <p:nvSpPr>
          <p:cNvPr id="73" name="Google Shape;73;p171"/>
          <p:cNvSpPr/>
          <p:nvPr/>
        </p:nvSpPr>
        <p:spPr>
          <a:xfrm>
            <a:off x="11382764" y="6242058"/>
            <a:ext cx="562643" cy="403741"/>
          </a:xfrm>
          <a:prstGeom prst="rect">
            <a:avLst/>
          </a:prstGeom>
          <a:noFill/>
          <a:ln cap="flat" cmpd="sng" w="2857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 name="Google Shape;74;p171"/>
          <p:cNvSpPr txBox="1"/>
          <p:nvPr/>
        </p:nvSpPr>
        <p:spPr>
          <a:xfrm>
            <a:off x="11382764" y="6253489"/>
            <a:ext cx="562643" cy="390437"/>
          </a:xfrm>
          <a:prstGeom prst="rect">
            <a:avLst/>
          </a:prstGeom>
          <a:noFill/>
          <a:ln cap="flat" cmpd="sng" w="952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6F6D6A"/>
                </a:solidFill>
                <a:latin typeface="Calibri"/>
                <a:ea typeface="Calibri"/>
                <a:cs typeface="Calibri"/>
                <a:sym typeface="Calibri"/>
              </a:rPr>
              <a:t>‹#›</a:t>
            </a:fld>
            <a:endParaRPr b="0" i="0" sz="1400" u="none" cap="none" strike="noStrike">
              <a:solidFill>
                <a:srgbClr val="6F6D6A"/>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lationship">
  <p:cSld name="Relationship">
    <p:spTree>
      <p:nvGrpSpPr>
        <p:cNvPr id="75" name="Shape 75"/>
        <p:cNvGrpSpPr/>
        <p:nvPr/>
      </p:nvGrpSpPr>
      <p:grpSpPr>
        <a:xfrm>
          <a:off x="0" y="0"/>
          <a:ext cx="0" cy="0"/>
          <a:chOff x="0" y="0"/>
          <a:chExt cx="0" cy="0"/>
        </a:xfrm>
      </p:grpSpPr>
      <p:sp>
        <p:nvSpPr>
          <p:cNvPr id="76" name="Google Shape;76;p17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lvl1pPr lvl="0" algn="r">
              <a:lnSpc>
                <a:spcPct val="100000"/>
              </a:lnSpc>
              <a:spcBef>
                <a:spcPts val="0"/>
              </a:spcBef>
              <a:spcAft>
                <a:spcPts val="0"/>
              </a:spcAft>
              <a:buClr>
                <a:srgbClr val="2F3A46"/>
              </a:buClr>
              <a:buSzPts val="4000"/>
              <a:buFont typeface="Open Sans"/>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2"/>
          <p:cNvSpPr txBox="1"/>
          <p:nvPr/>
        </p:nvSpPr>
        <p:spPr>
          <a:xfrm>
            <a:off x="0" y="356539"/>
            <a:ext cx="3254334" cy="701731"/>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r">
              <a:lnSpc>
                <a:spcPct val="90000"/>
              </a:lnSpc>
              <a:spcBef>
                <a:spcPts val="0"/>
              </a:spcBef>
              <a:spcAft>
                <a:spcPts val="0"/>
              </a:spcAft>
              <a:buClr>
                <a:srgbClr val="BFBFBF"/>
              </a:buClr>
              <a:buSzPct val="100000"/>
              <a:buFont typeface="Calibri"/>
              <a:buNone/>
            </a:pPr>
            <a:r>
              <a:rPr b="1" i="0" lang="en-US" sz="4400" u="none" cap="none" strike="noStrike">
                <a:solidFill>
                  <a:srgbClr val="BFBFBF"/>
                </a:solidFill>
                <a:latin typeface="Calibri"/>
                <a:ea typeface="Calibri"/>
                <a:cs typeface="Calibri"/>
                <a:sym typeface="Calibri"/>
              </a:rPr>
              <a:t>Relationship //</a:t>
            </a:r>
            <a:endParaRPr b="0" i="0" sz="1400" u="none" cap="none" strike="noStrike">
              <a:solidFill>
                <a:srgbClr val="000000"/>
              </a:solidFill>
              <a:latin typeface="Arial"/>
              <a:ea typeface="Arial"/>
              <a:cs typeface="Arial"/>
              <a:sym typeface="Arial"/>
            </a:endParaRPr>
          </a:p>
        </p:txBody>
      </p:sp>
      <p:sp>
        <p:nvSpPr>
          <p:cNvPr id="78" name="Google Shape;78;p172"/>
          <p:cNvSpPr txBox="1"/>
          <p:nvPr>
            <p:ph idx="1" type="body"/>
          </p:nvPr>
        </p:nvSpPr>
        <p:spPr>
          <a:xfrm>
            <a:off x="371475" y="1556792"/>
            <a:ext cx="1920240" cy="58477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lvl1pPr indent="-228600" lvl="0" marL="457200" algn="l">
              <a:lnSpc>
                <a:spcPct val="100000"/>
              </a:lnSpc>
              <a:spcBef>
                <a:spcPts val="320"/>
              </a:spcBef>
              <a:spcAft>
                <a:spcPts val="0"/>
              </a:spcAft>
              <a:buClr>
                <a:srgbClr val="6B7F80"/>
              </a:buClr>
              <a:buSzPts val="1600"/>
              <a:buNone/>
              <a:defRPr sz="1600">
                <a:latin typeface="Calibri"/>
                <a:ea typeface="Calibri"/>
                <a:cs typeface="Calibri"/>
                <a:sym typeface="Calibri"/>
              </a:defRPr>
            </a:lvl1pPr>
            <a:lvl2pPr indent="-342900" lvl="1" marL="914400" algn="l">
              <a:lnSpc>
                <a:spcPct val="100000"/>
              </a:lnSpc>
              <a:spcBef>
                <a:spcPts val="360"/>
              </a:spcBef>
              <a:spcAft>
                <a:spcPts val="0"/>
              </a:spcAft>
              <a:buClr>
                <a:srgbClr val="6B7F80"/>
              </a:buClr>
              <a:buSzPts val="1800"/>
              <a:buChar char="–"/>
              <a:defRPr sz="1800">
                <a:latin typeface="Calibri"/>
                <a:ea typeface="Calibri"/>
                <a:cs typeface="Calibri"/>
                <a:sym typeface="Calibri"/>
              </a:defRPr>
            </a:lvl2pPr>
            <a:lvl3pPr indent="-342900" lvl="2" marL="1371600" algn="l">
              <a:lnSpc>
                <a:spcPct val="100000"/>
              </a:lnSpc>
              <a:spcBef>
                <a:spcPts val="360"/>
              </a:spcBef>
              <a:spcAft>
                <a:spcPts val="0"/>
              </a:spcAft>
              <a:buClr>
                <a:srgbClr val="6B7F80"/>
              </a:buClr>
              <a:buSzPts val="1800"/>
              <a:buChar char="•"/>
              <a:defRPr sz="1800">
                <a:latin typeface="Calibri"/>
                <a:ea typeface="Calibri"/>
                <a:cs typeface="Calibri"/>
                <a:sym typeface="Calibri"/>
              </a:defRPr>
            </a:lvl3pPr>
            <a:lvl4pPr indent="-355600" lvl="3" marL="1828800" algn="l">
              <a:lnSpc>
                <a:spcPct val="100000"/>
              </a:lnSpc>
              <a:spcBef>
                <a:spcPts val="400"/>
              </a:spcBef>
              <a:spcAft>
                <a:spcPts val="0"/>
              </a:spcAft>
              <a:buClr>
                <a:srgbClr val="6B7F80"/>
              </a:buClr>
              <a:buSzPts val="2000"/>
              <a:buChar char="–"/>
              <a:defRPr>
                <a:latin typeface="Calibri"/>
                <a:ea typeface="Calibri"/>
                <a:cs typeface="Calibri"/>
                <a:sym typeface="Calibri"/>
              </a:defRPr>
            </a:lvl4pPr>
            <a:lvl5pPr indent="-355600" lvl="4" marL="2286000" algn="l">
              <a:lnSpc>
                <a:spcPct val="100000"/>
              </a:lnSpc>
              <a:spcBef>
                <a:spcPts val="400"/>
              </a:spcBef>
              <a:spcAft>
                <a:spcPts val="0"/>
              </a:spcAft>
              <a:buClr>
                <a:srgbClr val="6B7F80"/>
              </a:buClr>
              <a:buSzPts val="2000"/>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17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p172"/>
          <p:cNvSpPr/>
          <p:nvPr/>
        </p:nvSpPr>
        <p:spPr>
          <a:xfrm>
            <a:off x="11078602" y="6031342"/>
            <a:ext cx="777240" cy="438997"/>
          </a:xfrm>
          <a:prstGeom prst="chevron">
            <a:avLst>
              <a:gd fmla="val 44576" name="adj"/>
            </a:avLst>
          </a:prstGeom>
          <a:solidFill>
            <a:srgbClr val="A1DDAA"/>
          </a:solidFill>
          <a:ln cap="flat" cmpd="sng" w="38100">
            <a:solidFill>
              <a:srgbClr val="2E8F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172"/>
          <p:cNvSpPr/>
          <p:nvPr/>
        </p:nvSpPr>
        <p:spPr>
          <a:xfrm>
            <a:off x="11382763" y="6242058"/>
            <a:ext cx="562643" cy="401868"/>
          </a:xfrm>
          <a:prstGeom prst="rect">
            <a:avLst/>
          </a:prstGeom>
          <a:solidFill>
            <a:schemeClr val="lt1"/>
          </a:solidFill>
          <a:ln cap="flat" cmpd="sng" w="920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F6D6A"/>
              </a:solidFill>
              <a:latin typeface="Calibri"/>
              <a:ea typeface="Calibri"/>
              <a:cs typeface="Calibri"/>
              <a:sym typeface="Calibri"/>
            </a:endParaRPr>
          </a:p>
        </p:txBody>
      </p:sp>
      <p:sp>
        <p:nvSpPr>
          <p:cNvPr id="82" name="Google Shape;82;p172"/>
          <p:cNvSpPr/>
          <p:nvPr/>
        </p:nvSpPr>
        <p:spPr>
          <a:xfrm>
            <a:off x="11382764" y="6242058"/>
            <a:ext cx="562643" cy="403741"/>
          </a:xfrm>
          <a:prstGeom prst="rect">
            <a:avLst/>
          </a:prstGeom>
          <a:noFill/>
          <a:ln cap="flat" cmpd="sng" w="2857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72"/>
          <p:cNvSpPr txBox="1"/>
          <p:nvPr/>
        </p:nvSpPr>
        <p:spPr>
          <a:xfrm>
            <a:off x="11382764" y="6253489"/>
            <a:ext cx="562643" cy="390437"/>
          </a:xfrm>
          <a:prstGeom prst="rect">
            <a:avLst/>
          </a:prstGeom>
          <a:noFill/>
          <a:ln cap="flat" cmpd="sng" w="952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6F6D6A"/>
                </a:solidFill>
                <a:latin typeface="Calibri"/>
                <a:ea typeface="Calibri"/>
                <a:cs typeface="Calibri"/>
                <a:sym typeface="Calibri"/>
              </a:rPr>
              <a:t>‹#›</a:t>
            </a:fld>
            <a:endParaRPr b="0" i="0" sz="1400" u="none" cap="none" strike="noStrike">
              <a:solidFill>
                <a:srgbClr val="6F6D6A"/>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trix">
  <p:cSld name="Matrix">
    <p:spTree>
      <p:nvGrpSpPr>
        <p:cNvPr id="84" name="Shape 84"/>
        <p:cNvGrpSpPr/>
        <p:nvPr/>
      </p:nvGrpSpPr>
      <p:grpSpPr>
        <a:xfrm>
          <a:off x="0" y="0"/>
          <a:ext cx="0" cy="0"/>
          <a:chOff x="0" y="0"/>
          <a:chExt cx="0" cy="0"/>
        </a:xfrm>
      </p:grpSpPr>
      <p:sp>
        <p:nvSpPr>
          <p:cNvPr id="85" name="Google Shape;85;p17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lvl1pPr lvl="0" algn="r">
              <a:lnSpc>
                <a:spcPct val="100000"/>
              </a:lnSpc>
              <a:spcBef>
                <a:spcPts val="0"/>
              </a:spcBef>
              <a:spcAft>
                <a:spcPts val="0"/>
              </a:spcAft>
              <a:buClr>
                <a:srgbClr val="2F3A46"/>
              </a:buClr>
              <a:buSzPts val="4000"/>
              <a:buFont typeface="Open Sans"/>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73"/>
          <p:cNvSpPr txBox="1"/>
          <p:nvPr/>
        </p:nvSpPr>
        <p:spPr>
          <a:xfrm>
            <a:off x="0" y="356539"/>
            <a:ext cx="3254334" cy="701731"/>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rgbClr val="BFBFBF"/>
              </a:buClr>
              <a:buSzPts val="4400"/>
              <a:buFont typeface="Calibri"/>
              <a:buNone/>
            </a:pPr>
            <a:r>
              <a:rPr b="1" i="0" lang="en-US" sz="4400" u="none" cap="none" strike="noStrike">
                <a:solidFill>
                  <a:srgbClr val="BFBFBF"/>
                </a:solidFill>
                <a:latin typeface="Calibri"/>
                <a:ea typeface="Calibri"/>
                <a:cs typeface="Calibri"/>
                <a:sym typeface="Calibri"/>
              </a:rPr>
              <a:t>Matrix //</a:t>
            </a:r>
            <a:endParaRPr b="0" i="0" sz="1400" u="none" cap="none" strike="noStrike">
              <a:solidFill>
                <a:srgbClr val="000000"/>
              </a:solidFill>
              <a:latin typeface="Arial"/>
              <a:ea typeface="Arial"/>
              <a:cs typeface="Arial"/>
              <a:sym typeface="Arial"/>
            </a:endParaRPr>
          </a:p>
        </p:txBody>
      </p:sp>
      <p:sp>
        <p:nvSpPr>
          <p:cNvPr id="87" name="Google Shape;87;p173"/>
          <p:cNvSpPr txBox="1"/>
          <p:nvPr>
            <p:ph idx="1" type="body"/>
          </p:nvPr>
        </p:nvSpPr>
        <p:spPr>
          <a:xfrm>
            <a:off x="371475" y="1556792"/>
            <a:ext cx="1920240" cy="58477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lvl1pPr indent="-228600" lvl="0" marL="457200" algn="l">
              <a:lnSpc>
                <a:spcPct val="100000"/>
              </a:lnSpc>
              <a:spcBef>
                <a:spcPts val="320"/>
              </a:spcBef>
              <a:spcAft>
                <a:spcPts val="0"/>
              </a:spcAft>
              <a:buClr>
                <a:srgbClr val="6B7F80"/>
              </a:buClr>
              <a:buSzPts val="1600"/>
              <a:buNone/>
              <a:defRPr sz="1600">
                <a:latin typeface="Calibri"/>
                <a:ea typeface="Calibri"/>
                <a:cs typeface="Calibri"/>
                <a:sym typeface="Calibri"/>
              </a:defRPr>
            </a:lvl1pPr>
            <a:lvl2pPr indent="-342900" lvl="1" marL="914400" algn="l">
              <a:lnSpc>
                <a:spcPct val="100000"/>
              </a:lnSpc>
              <a:spcBef>
                <a:spcPts val="360"/>
              </a:spcBef>
              <a:spcAft>
                <a:spcPts val="0"/>
              </a:spcAft>
              <a:buClr>
                <a:srgbClr val="6B7F80"/>
              </a:buClr>
              <a:buSzPts val="1800"/>
              <a:buChar char="–"/>
              <a:defRPr sz="1800">
                <a:latin typeface="Calibri"/>
                <a:ea typeface="Calibri"/>
                <a:cs typeface="Calibri"/>
                <a:sym typeface="Calibri"/>
              </a:defRPr>
            </a:lvl2pPr>
            <a:lvl3pPr indent="-342900" lvl="2" marL="1371600" algn="l">
              <a:lnSpc>
                <a:spcPct val="100000"/>
              </a:lnSpc>
              <a:spcBef>
                <a:spcPts val="360"/>
              </a:spcBef>
              <a:spcAft>
                <a:spcPts val="0"/>
              </a:spcAft>
              <a:buClr>
                <a:srgbClr val="6B7F80"/>
              </a:buClr>
              <a:buSzPts val="1800"/>
              <a:buChar char="•"/>
              <a:defRPr sz="1800">
                <a:latin typeface="Calibri"/>
                <a:ea typeface="Calibri"/>
                <a:cs typeface="Calibri"/>
                <a:sym typeface="Calibri"/>
              </a:defRPr>
            </a:lvl3pPr>
            <a:lvl4pPr indent="-355600" lvl="3" marL="1828800" algn="l">
              <a:lnSpc>
                <a:spcPct val="100000"/>
              </a:lnSpc>
              <a:spcBef>
                <a:spcPts val="400"/>
              </a:spcBef>
              <a:spcAft>
                <a:spcPts val="0"/>
              </a:spcAft>
              <a:buClr>
                <a:srgbClr val="6B7F80"/>
              </a:buClr>
              <a:buSzPts val="2000"/>
              <a:buChar char="–"/>
              <a:defRPr>
                <a:latin typeface="Calibri"/>
                <a:ea typeface="Calibri"/>
                <a:cs typeface="Calibri"/>
                <a:sym typeface="Calibri"/>
              </a:defRPr>
            </a:lvl4pPr>
            <a:lvl5pPr indent="-355600" lvl="4" marL="2286000" algn="l">
              <a:lnSpc>
                <a:spcPct val="100000"/>
              </a:lnSpc>
              <a:spcBef>
                <a:spcPts val="400"/>
              </a:spcBef>
              <a:spcAft>
                <a:spcPts val="0"/>
              </a:spcAft>
              <a:buClr>
                <a:srgbClr val="6B7F80"/>
              </a:buClr>
              <a:buSzPts val="2000"/>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17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173"/>
          <p:cNvSpPr/>
          <p:nvPr/>
        </p:nvSpPr>
        <p:spPr>
          <a:xfrm>
            <a:off x="11078602" y="6031342"/>
            <a:ext cx="777240" cy="438997"/>
          </a:xfrm>
          <a:prstGeom prst="chevron">
            <a:avLst>
              <a:gd fmla="val 44576" name="adj"/>
            </a:avLst>
          </a:prstGeom>
          <a:solidFill>
            <a:srgbClr val="A1DDAA"/>
          </a:solidFill>
          <a:ln cap="flat" cmpd="sng" w="38100">
            <a:solidFill>
              <a:srgbClr val="2E8F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173"/>
          <p:cNvSpPr/>
          <p:nvPr/>
        </p:nvSpPr>
        <p:spPr>
          <a:xfrm>
            <a:off x="11382763" y="6242058"/>
            <a:ext cx="562643" cy="401868"/>
          </a:xfrm>
          <a:prstGeom prst="rect">
            <a:avLst/>
          </a:prstGeom>
          <a:solidFill>
            <a:schemeClr val="lt1"/>
          </a:solidFill>
          <a:ln cap="flat" cmpd="sng" w="920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F6D6A"/>
              </a:solidFill>
              <a:latin typeface="Calibri"/>
              <a:ea typeface="Calibri"/>
              <a:cs typeface="Calibri"/>
              <a:sym typeface="Calibri"/>
            </a:endParaRPr>
          </a:p>
        </p:txBody>
      </p:sp>
      <p:sp>
        <p:nvSpPr>
          <p:cNvPr id="91" name="Google Shape;91;p173"/>
          <p:cNvSpPr/>
          <p:nvPr/>
        </p:nvSpPr>
        <p:spPr>
          <a:xfrm>
            <a:off x="11382764" y="6242058"/>
            <a:ext cx="562643" cy="403741"/>
          </a:xfrm>
          <a:prstGeom prst="rect">
            <a:avLst/>
          </a:prstGeom>
          <a:noFill/>
          <a:ln cap="flat" cmpd="sng" w="2857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73"/>
          <p:cNvSpPr txBox="1"/>
          <p:nvPr/>
        </p:nvSpPr>
        <p:spPr>
          <a:xfrm>
            <a:off x="11382764" y="6253489"/>
            <a:ext cx="562643" cy="390437"/>
          </a:xfrm>
          <a:prstGeom prst="rect">
            <a:avLst/>
          </a:prstGeom>
          <a:noFill/>
          <a:ln cap="flat" cmpd="sng" w="9525">
            <a:solidFill>
              <a:srgbClr val="3939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6F6D6A"/>
                </a:solidFill>
                <a:latin typeface="Calibri"/>
                <a:ea typeface="Calibri"/>
                <a:cs typeface="Calibri"/>
                <a:sym typeface="Calibri"/>
              </a:rPr>
              <a:t>‹#›</a:t>
            </a:fld>
            <a:endParaRPr b="0" i="0" sz="1400" u="none" cap="none" strike="noStrike">
              <a:solidFill>
                <a:srgbClr val="6F6D6A"/>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4"/>
          <p:cNvSpPr txBox="1"/>
          <p:nvPr>
            <p:ph type="title"/>
          </p:nvPr>
        </p:nvSpPr>
        <p:spPr>
          <a:xfrm>
            <a:off x="609600" y="137160"/>
            <a:ext cx="10972800" cy="707886"/>
          </a:xfrm>
          <a:prstGeom prst="rect">
            <a:avLst/>
          </a:prstGeom>
          <a:noFill/>
          <a:ln>
            <a:noFill/>
          </a:ln>
        </p:spPr>
        <p:txBody>
          <a:bodyPr anchorCtr="0" anchor="ctr" bIns="45700" lIns="91425" spcFirstLastPara="1" rIns="91425" wrap="square" tIns="45700">
            <a:spAutoFit/>
          </a:bodyPr>
          <a:lstStyle>
            <a:lvl1pPr lvl="0" marR="0" rtl="0" algn="r">
              <a:lnSpc>
                <a:spcPct val="100000"/>
              </a:lnSpc>
              <a:spcBef>
                <a:spcPts val="0"/>
              </a:spcBef>
              <a:spcAft>
                <a:spcPts val="0"/>
              </a:spcAft>
              <a:buClr>
                <a:srgbClr val="2F3A46"/>
              </a:buClr>
              <a:buSzPts val="4000"/>
              <a:buFont typeface="Open Sans"/>
              <a:buNone/>
              <a:defRPr b="1" i="0" sz="4000" u="none" cap="none" strike="noStrike">
                <a:solidFill>
                  <a:srgbClr val="2F3A46"/>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rgbClr val="6B7F80"/>
              </a:buClr>
              <a:buSzPts val="3200"/>
              <a:buFont typeface="Arial"/>
              <a:buChar char="•"/>
              <a:defRPr b="0" i="0" sz="3200" u="none" cap="none" strike="noStrike">
                <a:solidFill>
                  <a:srgbClr val="6B7F80"/>
                </a:solidFill>
                <a:latin typeface="Open Sans"/>
                <a:ea typeface="Open Sans"/>
                <a:cs typeface="Open Sans"/>
                <a:sym typeface="Open Sans"/>
              </a:defRPr>
            </a:lvl1pPr>
            <a:lvl2pPr indent="-406400" lvl="1" marL="914400" marR="0" rtl="0" algn="l">
              <a:lnSpc>
                <a:spcPct val="100000"/>
              </a:lnSpc>
              <a:spcBef>
                <a:spcPts val="560"/>
              </a:spcBef>
              <a:spcAft>
                <a:spcPts val="0"/>
              </a:spcAft>
              <a:buClr>
                <a:srgbClr val="6B7F80"/>
              </a:buClr>
              <a:buSzPts val="2800"/>
              <a:buFont typeface="Arial"/>
              <a:buChar char="–"/>
              <a:defRPr b="0" i="0" sz="2800" u="none" cap="none" strike="noStrike">
                <a:solidFill>
                  <a:srgbClr val="6B7F80"/>
                </a:solidFill>
                <a:latin typeface="Open Sans"/>
                <a:ea typeface="Open Sans"/>
                <a:cs typeface="Open Sans"/>
                <a:sym typeface="Open Sans"/>
              </a:defRPr>
            </a:lvl2pPr>
            <a:lvl3pPr indent="-381000" lvl="2" marL="1371600" marR="0" rtl="0" algn="l">
              <a:lnSpc>
                <a:spcPct val="100000"/>
              </a:lnSpc>
              <a:spcBef>
                <a:spcPts val="480"/>
              </a:spcBef>
              <a:spcAft>
                <a:spcPts val="0"/>
              </a:spcAft>
              <a:buClr>
                <a:srgbClr val="6B7F80"/>
              </a:buClr>
              <a:buSzPts val="2400"/>
              <a:buFont typeface="Arial"/>
              <a:buChar char="•"/>
              <a:defRPr b="0" i="0" sz="2400" u="none" cap="none" strike="noStrike">
                <a:solidFill>
                  <a:srgbClr val="6B7F80"/>
                </a:solidFill>
                <a:latin typeface="Open Sans"/>
                <a:ea typeface="Open Sans"/>
                <a:cs typeface="Open Sans"/>
                <a:sym typeface="Open Sans"/>
              </a:defRPr>
            </a:lvl3pPr>
            <a:lvl4pPr indent="-355600" lvl="3" marL="1828800" marR="0" rtl="0" algn="l">
              <a:lnSpc>
                <a:spcPct val="100000"/>
              </a:lnSpc>
              <a:spcBef>
                <a:spcPts val="400"/>
              </a:spcBef>
              <a:spcAft>
                <a:spcPts val="0"/>
              </a:spcAft>
              <a:buClr>
                <a:srgbClr val="6B7F80"/>
              </a:buClr>
              <a:buSzPts val="2000"/>
              <a:buFont typeface="Arial"/>
              <a:buChar char="–"/>
              <a:defRPr b="0" i="0" sz="2000" u="none" cap="none" strike="noStrike">
                <a:solidFill>
                  <a:srgbClr val="6B7F80"/>
                </a:solidFill>
                <a:latin typeface="Open Sans"/>
                <a:ea typeface="Open Sans"/>
                <a:cs typeface="Open Sans"/>
                <a:sym typeface="Open Sans"/>
              </a:defRPr>
            </a:lvl4pPr>
            <a:lvl5pPr indent="-355600" lvl="4" marL="2286000" marR="0" rtl="0" algn="l">
              <a:lnSpc>
                <a:spcPct val="100000"/>
              </a:lnSpc>
              <a:spcBef>
                <a:spcPts val="400"/>
              </a:spcBef>
              <a:spcAft>
                <a:spcPts val="0"/>
              </a:spcAft>
              <a:buClr>
                <a:srgbClr val="6B7F80"/>
              </a:buClr>
              <a:buSzPts val="2000"/>
              <a:buFont typeface="Arial"/>
              <a:buChar char="»"/>
              <a:defRPr b="0" i="0" sz="2000" u="none" cap="none" strike="noStrike">
                <a:solidFill>
                  <a:srgbClr val="6B7F80"/>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64"/>
          <p:cNvSpPr/>
          <p:nvPr/>
        </p:nvSpPr>
        <p:spPr>
          <a:xfrm rot="5400000">
            <a:off x="11604686" y="5799924"/>
            <a:ext cx="1839158"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 Copyright Showeet.com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631"/>
        </a:solidFill>
      </p:bgPr>
    </p:bg>
    <p:spTree>
      <p:nvGrpSpPr>
        <p:cNvPr id="104" name="Shape 104"/>
        <p:cNvGrpSpPr/>
        <p:nvPr/>
      </p:nvGrpSpPr>
      <p:grpSpPr>
        <a:xfrm>
          <a:off x="0" y="0"/>
          <a:ext cx="0" cy="0"/>
          <a:chOff x="0" y="0"/>
          <a:chExt cx="0" cy="0"/>
        </a:xfrm>
      </p:grpSpPr>
      <p:pic>
        <p:nvPicPr>
          <p:cNvPr id="105" name="Google Shape;105;p176"/>
          <p:cNvPicPr preferRelativeResize="0"/>
          <p:nvPr/>
        </p:nvPicPr>
        <p:blipFill rotWithShape="1">
          <a:blip r:embed="rId1">
            <a:alphaModFix/>
          </a:blip>
          <a:srcRect b="0" l="0" r="0" t="0"/>
          <a:stretch/>
        </p:blipFill>
        <p:spPr>
          <a:xfrm>
            <a:off x="4638932" y="341037"/>
            <a:ext cx="2914141" cy="804743"/>
          </a:xfrm>
          <a:prstGeom prst="rect">
            <a:avLst/>
          </a:prstGeom>
          <a:noFill/>
          <a:ln>
            <a:noFill/>
          </a:ln>
        </p:spPr>
      </p:pic>
      <p:sp>
        <p:nvSpPr>
          <p:cNvPr id="106" name="Google Shape;106;p176"/>
          <p:cNvSpPr/>
          <p:nvPr/>
        </p:nvSpPr>
        <p:spPr>
          <a:xfrm>
            <a:off x="2185949" y="2158992"/>
            <a:ext cx="7820107" cy="34163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Calibri"/>
                <a:ea typeface="Calibri"/>
                <a:cs typeface="Calibri"/>
                <a:sym typeface="Calibri"/>
              </a:rPr>
              <a:t>Free creative templates, charts, diagrams and maps for your outstanding presentations</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7.png"/><Relationship Id="rId4" Type="http://schemas.openxmlformats.org/officeDocument/2006/relationships/image" Target="../media/image12.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0.png"/><Relationship Id="rId4" Type="http://schemas.openxmlformats.org/officeDocument/2006/relationships/image" Target="../media/image12.png"/><Relationship Id="rId5" Type="http://schemas.openxmlformats.org/officeDocument/2006/relationships/image" Target="../media/image37.png"/><Relationship Id="rId6" Type="http://schemas.openxmlformats.org/officeDocument/2006/relationships/image" Target="../media/image7.png"/><Relationship Id="rId7" Type="http://schemas.openxmlformats.org/officeDocument/2006/relationships/image" Target="../media/image39.png"/><Relationship Id="rId8" Type="http://schemas.openxmlformats.org/officeDocument/2006/relationships/image" Target="../media/image4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4.xml"/><Relationship Id="rId4" Type="http://schemas.openxmlformats.org/officeDocument/2006/relationships/slide" Target="/ppt/slides/slide38.xml"/><Relationship Id="rId10" Type="http://schemas.openxmlformats.org/officeDocument/2006/relationships/slide" Target="/ppt/slides/slide138.xml"/><Relationship Id="rId9" Type="http://schemas.openxmlformats.org/officeDocument/2006/relationships/slide" Target="/ppt/slides/slide133.xml"/><Relationship Id="rId5" Type="http://schemas.openxmlformats.org/officeDocument/2006/relationships/slide" Target="/ppt/slides/slide80.xml"/><Relationship Id="rId6" Type="http://schemas.openxmlformats.org/officeDocument/2006/relationships/slide" Target="/ppt/slides/slide96.xml"/><Relationship Id="rId7" Type="http://schemas.openxmlformats.org/officeDocument/2006/relationships/slide" Target="/ppt/slides/slide109.xml"/><Relationship Id="rId8" Type="http://schemas.openxmlformats.org/officeDocument/2006/relationships/slide" Target="/ppt/slides/slide12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1.png"/><Relationship Id="rId7"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38.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11.png"/><Relationship Id="rId8"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9.png"/><Relationship Id="rId5"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9.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3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0" y="413522"/>
            <a:ext cx="12192000" cy="769441"/>
          </a:xfrm>
          <a:prstGeom prst="rect">
            <a:avLst/>
          </a:prstGeom>
          <a:noFill/>
          <a:ln>
            <a:noFill/>
          </a:ln>
        </p:spPr>
        <p:txBody>
          <a:bodyPr anchorCtr="0" anchor="b" bIns="45700" lIns="91425" spcFirstLastPara="1" rIns="91425" wrap="square" tIns="45700">
            <a:spAutoFit/>
          </a:bodyPr>
          <a:lstStyle/>
          <a:p>
            <a:pPr indent="0" lvl="0" marL="0" rtl="0" algn="ctr">
              <a:lnSpc>
                <a:spcPct val="100000"/>
              </a:lnSpc>
              <a:spcBef>
                <a:spcPts val="0"/>
              </a:spcBef>
              <a:spcAft>
                <a:spcPts val="0"/>
              </a:spcAft>
              <a:buClr>
                <a:schemeClr val="lt1"/>
              </a:buClr>
              <a:buSzPts val="4400"/>
              <a:buFont typeface="Open Sans"/>
              <a:buNone/>
            </a:pPr>
            <a:r>
              <a:rPr lang="en-US" sz="4400"/>
              <a:t>CYCLES &amp; PROCESSES</a:t>
            </a:r>
            <a:endParaRPr/>
          </a:p>
        </p:txBody>
      </p:sp>
      <p:sp>
        <p:nvSpPr>
          <p:cNvPr id="115" name="Google Shape;115;p1"/>
          <p:cNvSpPr/>
          <p:nvPr/>
        </p:nvSpPr>
        <p:spPr>
          <a:xfrm>
            <a:off x="5087888" y="1426467"/>
            <a:ext cx="2379576" cy="3789040"/>
          </a:xfrm>
          <a:custGeom>
            <a:rect b="b" l="l" r="r" t="t"/>
            <a:pathLst>
              <a:path extrusionOk="0" h="3789040" w="2379576">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a:gsLst>
              <a:gs pos="0">
                <a:srgbClr val="FFFFFF">
                  <a:alpha val="0"/>
                </a:srgbClr>
              </a:gs>
              <a:gs pos="100000">
                <a:srgbClr val="FFFFFF">
                  <a:alpha val="32549"/>
                </a:srgbClr>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16" name="Google Shape;116;p1"/>
          <p:cNvSpPr txBox="1"/>
          <p:nvPr/>
        </p:nvSpPr>
        <p:spPr>
          <a:xfrm>
            <a:off x="8010115" y="1909354"/>
            <a:ext cx="4095993"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63BB46"/>
                </a:solidFill>
                <a:latin typeface="Open Sans"/>
                <a:ea typeface="Open Sans"/>
                <a:cs typeface="Open Sans"/>
                <a:sym typeface="Open Sans"/>
              </a:rPr>
              <a:t>10</a:t>
            </a:r>
            <a:r>
              <a:rPr b="1" i="0" lang="en-US" sz="2800" u="none" cap="none" strike="noStrike">
                <a:solidFill>
                  <a:schemeClr val="lt1"/>
                </a:solidFill>
                <a:latin typeface="Open Sans"/>
                <a:ea typeface="Open Sans"/>
                <a:cs typeface="Open Sans"/>
                <a:sym typeface="Open Sans"/>
              </a:rPr>
              <a:t> Unique PPTX Slides</a:t>
            </a:r>
            <a:endParaRPr b="0" i="0" sz="1400" u="none" cap="none" strike="noStrike">
              <a:solidFill>
                <a:srgbClr val="000000"/>
              </a:solidFill>
              <a:latin typeface="Arial"/>
              <a:ea typeface="Arial"/>
              <a:cs typeface="Arial"/>
              <a:sym typeface="Arial"/>
            </a:endParaRPr>
          </a:p>
        </p:txBody>
      </p:sp>
      <p:sp>
        <p:nvSpPr>
          <p:cNvPr id="117" name="Google Shape;117;p1"/>
          <p:cNvSpPr txBox="1"/>
          <p:nvPr/>
        </p:nvSpPr>
        <p:spPr>
          <a:xfrm>
            <a:off x="8010115" y="2468782"/>
            <a:ext cx="3953133"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63BB46"/>
                </a:solidFill>
                <a:latin typeface="Open Sans"/>
                <a:ea typeface="Open Sans"/>
                <a:cs typeface="Open Sans"/>
                <a:sym typeface="Open Sans"/>
              </a:rPr>
              <a:t>16:9 </a:t>
            </a:r>
            <a:r>
              <a:rPr b="1" i="0" lang="en-US" sz="2800" u="none" cap="none" strike="noStrike">
                <a:solidFill>
                  <a:schemeClr val="lt1"/>
                </a:solidFill>
                <a:latin typeface="Open Sans"/>
                <a:ea typeface="Open Sans"/>
                <a:cs typeface="Open Sans"/>
                <a:sym typeface="Open Sans"/>
              </a:rPr>
              <a:t>Screen Template</a:t>
            </a:r>
            <a:endParaRPr b="1" i="0" sz="2800" u="none" cap="none" strike="noStrike">
              <a:solidFill>
                <a:schemeClr val="lt1"/>
              </a:solidFill>
              <a:latin typeface="Open Sans"/>
              <a:ea typeface="Open Sans"/>
              <a:cs typeface="Open Sans"/>
              <a:sym typeface="Open Sans"/>
            </a:endParaRPr>
          </a:p>
        </p:txBody>
      </p:sp>
      <p:sp>
        <p:nvSpPr>
          <p:cNvPr id="118" name="Google Shape;118;p1"/>
          <p:cNvSpPr txBox="1"/>
          <p:nvPr/>
        </p:nvSpPr>
        <p:spPr>
          <a:xfrm>
            <a:off x="8010115" y="3028210"/>
            <a:ext cx="225093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63BB46"/>
                </a:solidFill>
                <a:latin typeface="Open Sans"/>
                <a:ea typeface="Open Sans"/>
                <a:cs typeface="Open Sans"/>
                <a:sym typeface="Open Sans"/>
              </a:rPr>
              <a:t>Easy to edit</a:t>
            </a:r>
            <a:endParaRPr b="0" i="0" sz="1400" u="none" cap="none" strike="noStrike">
              <a:solidFill>
                <a:srgbClr val="000000"/>
              </a:solidFill>
              <a:latin typeface="Arial"/>
              <a:ea typeface="Arial"/>
              <a:cs typeface="Arial"/>
              <a:sym typeface="Arial"/>
            </a:endParaRPr>
          </a:p>
        </p:txBody>
      </p:sp>
      <p:pic>
        <p:nvPicPr>
          <p:cNvPr descr="Diagram&#10;&#10;Description automatically generated" id="119" name="Google Shape;119;p1"/>
          <p:cNvPicPr preferRelativeResize="0"/>
          <p:nvPr>
            <p:ph idx="2" type="pic"/>
          </p:nvPr>
        </p:nvPicPr>
        <p:blipFill rotWithShape="1">
          <a:blip r:embed="rId3">
            <a:alphaModFix/>
          </a:blip>
          <a:srcRect b="0" l="146" r="147" t="0"/>
          <a:stretch/>
        </p:blipFill>
        <p:spPr>
          <a:xfrm>
            <a:off x="1489943" y="1700811"/>
            <a:ext cx="5616575" cy="31680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grpSp>
        <p:nvGrpSpPr>
          <p:cNvPr id="507" name="Google Shape;507;p10"/>
          <p:cNvGrpSpPr/>
          <p:nvPr/>
        </p:nvGrpSpPr>
        <p:grpSpPr>
          <a:xfrm>
            <a:off x="623888" y="2465648"/>
            <a:ext cx="2189103" cy="720080"/>
            <a:chOff x="623888" y="2465648"/>
            <a:chExt cx="2189103" cy="720080"/>
          </a:xfrm>
        </p:grpSpPr>
        <p:sp>
          <p:nvSpPr>
            <p:cNvPr id="508" name="Google Shape;508;p10"/>
            <p:cNvSpPr/>
            <p:nvPr/>
          </p:nvSpPr>
          <p:spPr>
            <a:xfrm>
              <a:off x="623888" y="2465648"/>
              <a:ext cx="1210349" cy="229322"/>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9" name="Google Shape;509;p10"/>
            <p:cNvSpPr/>
            <p:nvPr/>
          </p:nvSpPr>
          <p:spPr>
            <a:xfrm>
              <a:off x="1012791"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0" name="Google Shape;510;p10"/>
            <p:cNvSpPr/>
            <p:nvPr/>
          </p:nvSpPr>
          <p:spPr>
            <a:xfrm rot="5400000">
              <a:off x="1876887" y="2249624"/>
              <a:ext cx="720080" cy="1152128"/>
            </a:xfrm>
            <a:prstGeom prst="rtTriangle">
              <a:avLst/>
            </a:pr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11" name="Google Shape;511;p10"/>
          <p:cNvGrpSpPr/>
          <p:nvPr/>
        </p:nvGrpSpPr>
        <p:grpSpPr>
          <a:xfrm>
            <a:off x="9160982" y="2465648"/>
            <a:ext cx="2407131" cy="720080"/>
            <a:chOff x="9160982" y="2465648"/>
            <a:chExt cx="2407131" cy="720080"/>
          </a:xfrm>
        </p:grpSpPr>
        <p:sp>
          <p:nvSpPr>
            <p:cNvPr id="512" name="Google Shape;512;p10"/>
            <p:cNvSpPr/>
            <p:nvPr/>
          </p:nvSpPr>
          <p:spPr>
            <a:xfrm>
              <a:off x="9160982" y="2465648"/>
              <a:ext cx="1427731" cy="229322"/>
            </a:xfrm>
            <a:custGeom>
              <a:rect b="b" l="l" r="r" t="t"/>
              <a:pathLst>
                <a:path extrusionOk="0" h="229322" w="1427731">
                  <a:moveTo>
                    <a:pt x="366916" y="0"/>
                  </a:moveTo>
                  <a:lnTo>
                    <a:pt x="1427731" y="0"/>
                  </a:lnTo>
                  <a:lnTo>
                    <a:pt x="1427731" y="229322"/>
                  </a:lnTo>
                  <a:lnTo>
                    <a:pt x="0" y="22932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3" name="Google Shape;513;p10"/>
            <p:cNvSpPr/>
            <p:nvPr/>
          </p:nvSpPr>
          <p:spPr>
            <a:xfrm>
              <a:off x="9767266"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4" name="Google Shape;514;p10"/>
            <p:cNvSpPr/>
            <p:nvPr/>
          </p:nvSpPr>
          <p:spPr>
            <a:xfrm rot="5400000">
              <a:off x="10632009" y="2249624"/>
              <a:ext cx="720080" cy="1152128"/>
            </a:xfrm>
            <a:prstGeom prst="rtTriangle">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15" name="Google Shape;515;p10"/>
          <p:cNvGrpSpPr/>
          <p:nvPr/>
        </p:nvGrpSpPr>
        <p:grpSpPr>
          <a:xfrm>
            <a:off x="2594965" y="2465648"/>
            <a:ext cx="2406483" cy="720080"/>
            <a:chOff x="2594965" y="2465648"/>
            <a:chExt cx="2406483" cy="720080"/>
          </a:xfrm>
        </p:grpSpPr>
        <p:sp>
          <p:nvSpPr>
            <p:cNvPr id="516" name="Google Shape;516;p10"/>
            <p:cNvSpPr/>
            <p:nvPr/>
          </p:nvSpPr>
          <p:spPr>
            <a:xfrm>
              <a:off x="2594965" y="2465648"/>
              <a:ext cx="1427729" cy="229322"/>
            </a:xfrm>
            <a:custGeom>
              <a:rect b="b" l="l" r="r" t="t"/>
              <a:pathLst>
                <a:path extrusionOk="0" h="229322" w="1427729">
                  <a:moveTo>
                    <a:pt x="366915" y="0"/>
                  </a:moveTo>
                  <a:lnTo>
                    <a:pt x="1427729" y="0"/>
                  </a:lnTo>
                  <a:lnTo>
                    <a:pt x="1427729" y="229322"/>
                  </a:lnTo>
                  <a:lnTo>
                    <a:pt x="0" y="22932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7" name="Google Shape;517;p10"/>
            <p:cNvSpPr/>
            <p:nvPr/>
          </p:nvSpPr>
          <p:spPr>
            <a:xfrm>
              <a:off x="3201248"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8" name="Google Shape;518;p10"/>
            <p:cNvSpPr/>
            <p:nvPr/>
          </p:nvSpPr>
          <p:spPr>
            <a:xfrm rot="5400000">
              <a:off x="4065344" y="2249624"/>
              <a:ext cx="720080" cy="1152128"/>
            </a:xfrm>
            <a:prstGeom prst="rtTriangl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19" name="Google Shape;519;p10"/>
          <p:cNvGrpSpPr/>
          <p:nvPr/>
        </p:nvGrpSpPr>
        <p:grpSpPr>
          <a:xfrm>
            <a:off x="4783422" y="2465648"/>
            <a:ext cx="2407130" cy="720080"/>
            <a:chOff x="4783422" y="2465648"/>
            <a:chExt cx="2407130" cy="720080"/>
          </a:xfrm>
        </p:grpSpPr>
        <p:sp>
          <p:nvSpPr>
            <p:cNvPr id="520" name="Google Shape;520;p10"/>
            <p:cNvSpPr/>
            <p:nvPr/>
          </p:nvSpPr>
          <p:spPr>
            <a:xfrm>
              <a:off x="4783422" y="2465648"/>
              <a:ext cx="1428376" cy="229322"/>
            </a:xfrm>
            <a:custGeom>
              <a:rect b="b" l="l" r="r" t="t"/>
              <a:pathLst>
                <a:path extrusionOk="0" h="229322" w="1428376">
                  <a:moveTo>
                    <a:pt x="366915" y="0"/>
                  </a:moveTo>
                  <a:lnTo>
                    <a:pt x="1428376" y="0"/>
                  </a:lnTo>
                  <a:lnTo>
                    <a:pt x="1428376" y="229322"/>
                  </a:lnTo>
                  <a:lnTo>
                    <a:pt x="0" y="229322"/>
                  </a:lnTo>
                  <a:close/>
                </a:path>
              </a:pathLst>
            </a:custGeom>
            <a:solidFill>
              <a:srgbClr val="16A0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1" name="Google Shape;521;p10"/>
            <p:cNvSpPr/>
            <p:nvPr/>
          </p:nvSpPr>
          <p:spPr>
            <a:xfrm>
              <a:off x="5390352"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2" name="Google Shape;522;p10"/>
            <p:cNvSpPr/>
            <p:nvPr/>
          </p:nvSpPr>
          <p:spPr>
            <a:xfrm rot="5400000">
              <a:off x="6254448" y="2249624"/>
              <a:ext cx="720080" cy="1152128"/>
            </a:xfrm>
            <a:prstGeom prst="rtTriangle">
              <a:avLst/>
            </a:prstGeom>
            <a:solidFill>
              <a:srgbClr val="16A0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23" name="Google Shape;523;p10"/>
          <p:cNvGrpSpPr/>
          <p:nvPr/>
        </p:nvGrpSpPr>
        <p:grpSpPr>
          <a:xfrm>
            <a:off x="6972526" y="2465648"/>
            <a:ext cx="2406483" cy="720080"/>
            <a:chOff x="6972526" y="2465648"/>
            <a:chExt cx="2406483" cy="720080"/>
          </a:xfrm>
        </p:grpSpPr>
        <p:sp>
          <p:nvSpPr>
            <p:cNvPr id="524" name="Google Shape;524;p10"/>
            <p:cNvSpPr/>
            <p:nvPr/>
          </p:nvSpPr>
          <p:spPr>
            <a:xfrm>
              <a:off x="6972526" y="2465648"/>
              <a:ext cx="1428375" cy="229322"/>
            </a:xfrm>
            <a:custGeom>
              <a:rect b="b" l="l" r="r" t="t"/>
              <a:pathLst>
                <a:path extrusionOk="0" h="229322" w="1428375">
                  <a:moveTo>
                    <a:pt x="366915" y="0"/>
                  </a:moveTo>
                  <a:lnTo>
                    <a:pt x="1428375" y="0"/>
                  </a:lnTo>
                  <a:lnTo>
                    <a:pt x="1428375" y="229322"/>
                  </a:lnTo>
                  <a:lnTo>
                    <a:pt x="0" y="22932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5" name="Google Shape;525;p10"/>
            <p:cNvSpPr/>
            <p:nvPr/>
          </p:nvSpPr>
          <p:spPr>
            <a:xfrm>
              <a:off x="7578809"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6" name="Google Shape;526;p10"/>
            <p:cNvSpPr/>
            <p:nvPr/>
          </p:nvSpPr>
          <p:spPr>
            <a:xfrm rot="5400000">
              <a:off x="8442905" y="2249624"/>
              <a:ext cx="720080" cy="1152128"/>
            </a:xfrm>
            <a:prstGeom prst="rtTriangle">
              <a:avLst/>
            </a:pr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27" name="Google Shape;527;p10"/>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F3A46"/>
              </a:buClr>
              <a:buSzPts val="4000"/>
              <a:buFont typeface="Open Sans"/>
              <a:buNone/>
            </a:pPr>
            <a:r>
              <a:rPr lang="en-US"/>
              <a:t>PROCESS DIAGRAM</a:t>
            </a:r>
            <a:endParaRPr/>
          </a:p>
        </p:txBody>
      </p:sp>
      <p:sp>
        <p:nvSpPr>
          <p:cNvPr id="528" name="Google Shape;528;p10"/>
          <p:cNvSpPr txBox="1"/>
          <p:nvPr>
            <p:ph idx="1" type="subTitle"/>
          </p:nvPr>
        </p:nvSpPr>
        <p:spPr>
          <a:xfrm>
            <a:off x="623887" y="845046"/>
            <a:ext cx="9797831"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accent1"/>
              </a:buClr>
              <a:buSzPts val="2800"/>
              <a:buNone/>
            </a:pPr>
            <a:r>
              <a:rPr lang="en-US"/>
              <a:t>5 Steps</a:t>
            </a:r>
            <a:endParaRPr/>
          </a:p>
        </p:txBody>
      </p:sp>
      <p:sp>
        <p:nvSpPr>
          <p:cNvPr id="529" name="Google Shape;529;p10"/>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pSp>
        <p:nvGrpSpPr>
          <p:cNvPr id="530" name="Google Shape;530;p10"/>
          <p:cNvGrpSpPr/>
          <p:nvPr/>
        </p:nvGrpSpPr>
        <p:grpSpPr>
          <a:xfrm>
            <a:off x="719106" y="4205418"/>
            <a:ext cx="1678381" cy="1768587"/>
            <a:chOff x="319755" y="4381524"/>
            <a:chExt cx="2088994" cy="1768587"/>
          </a:xfrm>
        </p:grpSpPr>
        <p:sp>
          <p:nvSpPr>
            <p:cNvPr id="531" name="Google Shape;531;p10"/>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32" name="Google Shape;532;p10"/>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Lorem ipsum dolor sit amet, consectetur maladi piscing elit. Integer nec odio. Praesent libero. Sed cursus ante dapi bus diam. Sed nisi. Nulla qui semni elementum ipedie.</a:t>
              </a:r>
              <a:endParaRPr b="0" i="0" sz="1400" u="none" cap="none" strike="noStrike">
                <a:solidFill>
                  <a:srgbClr val="000000"/>
                </a:solidFill>
                <a:latin typeface="Arial"/>
                <a:ea typeface="Arial"/>
                <a:cs typeface="Arial"/>
                <a:sym typeface="Arial"/>
              </a:endParaRPr>
            </a:p>
          </p:txBody>
        </p:sp>
      </p:grpSp>
      <p:pic>
        <p:nvPicPr>
          <p:cNvPr descr="Head with gears" id="533" name="Google Shape;533;p10"/>
          <p:cNvPicPr preferRelativeResize="0"/>
          <p:nvPr/>
        </p:nvPicPr>
        <p:blipFill rotWithShape="1">
          <a:blip r:embed="rId3">
            <a:alphaModFix/>
          </a:blip>
          <a:srcRect b="0" l="0" r="0" t="0"/>
          <a:stretch/>
        </p:blipFill>
        <p:spPr>
          <a:xfrm>
            <a:off x="1101096" y="3291018"/>
            <a:ext cx="914400" cy="914400"/>
          </a:xfrm>
          <a:prstGeom prst="rect">
            <a:avLst/>
          </a:prstGeom>
          <a:noFill/>
          <a:ln>
            <a:noFill/>
          </a:ln>
        </p:spPr>
      </p:pic>
      <p:sp>
        <p:nvSpPr>
          <p:cNvPr id="534" name="Google Shape;534;p10"/>
          <p:cNvSpPr txBox="1"/>
          <p:nvPr/>
        </p:nvSpPr>
        <p:spPr>
          <a:xfrm>
            <a:off x="909337"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5"/>
                </a:solidFill>
                <a:latin typeface="Calibri"/>
                <a:ea typeface="Calibri"/>
                <a:cs typeface="Calibri"/>
                <a:sym typeface="Calibri"/>
              </a:rPr>
              <a:t>STEP 1</a:t>
            </a:r>
            <a:endParaRPr b="0" i="0" sz="1400" u="none" cap="none" strike="noStrike">
              <a:solidFill>
                <a:srgbClr val="000000"/>
              </a:solidFill>
              <a:latin typeface="Arial"/>
              <a:ea typeface="Arial"/>
              <a:cs typeface="Arial"/>
              <a:sym typeface="Arial"/>
            </a:endParaRPr>
          </a:p>
        </p:txBody>
      </p:sp>
      <p:grpSp>
        <p:nvGrpSpPr>
          <p:cNvPr id="535" name="Google Shape;535;p10"/>
          <p:cNvGrpSpPr/>
          <p:nvPr/>
        </p:nvGrpSpPr>
        <p:grpSpPr>
          <a:xfrm>
            <a:off x="2907887" y="4205418"/>
            <a:ext cx="1678381" cy="1768587"/>
            <a:chOff x="319755" y="4381524"/>
            <a:chExt cx="2088994" cy="1768587"/>
          </a:xfrm>
        </p:grpSpPr>
        <p:sp>
          <p:nvSpPr>
            <p:cNvPr id="536" name="Google Shape;536;p10"/>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37" name="Google Shape;537;p10"/>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Lorem ipsum dolor sit amet, consectetur maladi piscing elit. Integer nec odio. Praesent libero. Sed cursus ante dapi bus diam. Sed nisi. Nulla qui semni elementum ipedie.</a:t>
              </a:r>
              <a:endParaRPr b="0" i="0" sz="1400" u="none" cap="none" strike="noStrike">
                <a:solidFill>
                  <a:srgbClr val="000000"/>
                </a:solidFill>
                <a:latin typeface="Arial"/>
                <a:ea typeface="Arial"/>
                <a:cs typeface="Arial"/>
                <a:sym typeface="Arial"/>
              </a:endParaRPr>
            </a:p>
          </p:txBody>
        </p:sp>
      </p:grpSp>
      <p:pic>
        <p:nvPicPr>
          <p:cNvPr descr="Eye" id="538" name="Google Shape;538;p10"/>
          <p:cNvPicPr preferRelativeResize="0"/>
          <p:nvPr/>
        </p:nvPicPr>
        <p:blipFill rotWithShape="1">
          <a:blip r:embed="rId4">
            <a:alphaModFix/>
          </a:blip>
          <a:srcRect b="0" l="0" r="0" t="0"/>
          <a:stretch/>
        </p:blipFill>
        <p:spPr>
          <a:xfrm>
            <a:off x="3289877" y="3291018"/>
            <a:ext cx="914400" cy="914400"/>
          </a:xfrm>
          <a:prstGeom prst="rect">
            <a:avLst/>
          </a:prstGeom>
          <a:noFill/>
          <a:ln>
            <a:noFill/>
          </a:ln>
        </p:spPr>
      </p:pic>
      <p:sp>
        <p:nvSpPr>
          <p:cNvPr id="539" name="Google Shape;539;p10"/>
          <p:cNvSpPr txBox="1"/>
          <p:nvPr/>
        </p:nvSpPr>
        <p:spPr>
          <a:xfrm>
            <a:off x="3098118"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1"/>
                </a:solidFill>
                <a:latin typeface="Calibri"/>
                <a:ea typeface="Calibri"/>
                <a:cs typeface="Calibri"/>
                <a:sym typeface="Calibri"/>
              </a:rPr>
              <a:t>STEP 2</a:t>
            </a:r>
            <a:endParaRPr b="0" i="0" sz="1400" u="none" cap="none" strike="noStrike">
              <a:solidFill>
                <a:srgbClr val="000000"/>
              </a:solidFill>
              <a:latin typeface="Arial"/>
              <a:ea typeface="Arial"/>
              <a:cs typeface="Arial"/>
              <a:sym typeface="Arial"/>
            </a:endParaRPr>
          </a:p>
        </p:txBody>
      </p:sp>
      <p:grpSp>
        <p:nvGrpSpPr>
          <p:cNvPr id="540" name="Google Shape;540;p10"/>
          <p:cNvGrpSpPr/>
          <p:nvPr/>
        </p:nvGrpSpPr>
        <p:grpSpPr>
          <a:xfrm>
            <a:off x="5096668" y="4205418"/>
            <a:ext cx="1678381" cy="1768587"/>
            <a:chOff x="319755" y="4381524"/>
            <a:chExt cx="2088994" cy="1768587"/>
          </a:xfrm>
        </p:grpSpPr>
        <p:sp>
          <p:nvSpPr>
            <p:cNvPr id="541" name="Google Shape;541;p10"/>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42" name="Google Shape;542;p10"/>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Lorem ipsum dolor sit amet, consectetur maladi piscing elit. Integer nec odio. Praesent libero. Sed cursus ante dapi bus diam. Sed nisi. Nulla qui semni elementum ipedie.</a:t>
              </a:r>
              <a:endParaRPr b="0" i="0" sz="1400" u="none" cap="none" strike="noStrike">
                <a:solidFill>
                  <a:srgbClr val="000000"/>
                </a:solidFill>
                <a:latin typeface="Arial"/>
                <a:ea typeface="Arial"/>
                <a:cs typeface="Arial"/>
                <a:sym typeface="Arial"/>
              </a:endParaRPr>
            </a:p>
          </p:txBody>
        </p:sp>
      </p:grpSp>
      <p:pic>
        <p:nvPicPr>
          <p:cNvPr descr="Stopwatch 33%" id="543" name="Google Shape;543;p10"/>
          <p:cNvPicPr preferRelativeResize="0"/>
          <p:nvPr/>
        </p:nvPicPr>
        <p:blipFill rotWithShape="1">
          <a:blip r:embed="rId5">
            <a:alphaModFix/>
          </a:blip>
          <a:srcRect b="0" l="0" r="0" t="0"/>
          <a:stretch/>
        </p:blipFill>
        <p:spPr>
          <a:xfrm>
            <a:off x="5478657" y="3291018"/>
            <a:ext cx="914400" cy="914400"/>
          </a:xfrm>
          <a:prstGeom prst="rect">
            <a:avLst/>
          </a:prstGeom>
          <a:noFill/>
          <a:ln>
            <a:noFill/>
          </a:ln>
        </p:spPr>
      </p:pic>
      <p:sp>
        <p:nvSpPr>
          <p:cNvPr id="544" name="Google Shape;544;p10"/>
          <p:cNvSpPr txBox="1"/>
          <p:nvPr/>
        </p:nvSpPr>
        <p:spPr>
          <a:xfrm>
            <a:off x="5286899"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2"/>
                </a:solidFill>
                <a:latin typeface="Calibri"/>
                <a:ea typeface="Calibri"/>
                <a:cs typeface="Calibri"/>
                <a:sym typeface="Calibri"/>
              </a:rPr>
              <a:t>STEP 3</a:t>
            </a:r>
            <a:endParaRPr b="0" i="0" sz="1400" u="none" cap="none" strike="noStrike">
              <a:solidFill>
                <a:srgbClr val="000000"/>
              </a:solidFill>
              <a:latin typeface="Arial"/>
              <a:ea typeface="Arial"/>
              <a:cs typeface="Arial"/>
              <a:sym typeface="Arial"/>
            </a:endParaRPr>
          </a:p>
        </p:txBody>
      </p:sp>
      <p:grpSp>
        <p:nvGrpSpPr>
          <p:cNvPr id="545" name="Google Shape;545;p10"/>
          <p:cNvGrpSpPr/>
          <p:nvPr/>
        </p:nvGrpSpPr>
        <p:grpSpPr>
          <a:xfrm>
            <a:off x="7285449" y="4205418"/>
            <a:ext cx="1678381" cy="1768587"/>
            <a:chOff x="319755" y="4381524"/>
            <a:chExt cx="2088994" cy="1768587"/>
          </a:xfrm>
        </p:grpSpPr>
        <p:sp>
          <p:nvSpPr>
            <p:cNvPr id="546" name="Google Shape;546;p10"/>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6923C"/>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47" name="Google Shape;547;p10"/>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Lorem ipsum dolor sit amet, consectetur maladi piscing elit. Integer nec odio. Praesent libero. Sed cursus ante dapi bus diam. Sed nisi. Nulla qui semni elementum ipedie.</a:t>
              </a:r>
              <a:endParaRPr b="0" i="0" sz="1400" u="none" cap="none" strike="noStrike">
                <a:solidFill>
                  <a:srgbClr val="000000"/>
                </a:solidFill>
                <a:latin typeface="Arial"/>
                <a:ea typeface="Arial"/>
                <a:cs typeface="Arial"/>
                <a:sym typeface="Arial"/>
              </a:endParaRPr>
            </a:p>
          </p:txBody>
        </p:sp>
      </p:grpSp>
      <p:pic>
        <p:nvPicPr>
          <p:cNvPr descr="Bullseye" id="548" name="Google Shape;548;p10"/>
          <p:cNvPicPr preferRelativeResize="0"/>
          <p:nvPr/>
        </p:nvPicPr>
        <p:blipFill rotWithShape="1">
          <a:blip r:embed="rId6">
            <a:alphaModFix/>
          </a:blip>
          <a:srcRect b="0" l="0" r="0" t="0"/>
          <a:stretch/>
        </p:blipFill>
        <p:spPr>
          <a:xfrm>
            <a:off x="7667437" y="3291018"/>
            <a:ext cx="914400" cy="914400"/>
          </a:xfrm>
          <a:prstGeom prst="rect">
            <a:avLst/>
          </a:prstGeom>
          <a:noFill/>
          <a:ln>
            <a:noFill/>
          </a:ln>
        </p:spPr>
      </p:pic>
      <p:sp>
        <p:nvSpPr>
          <p:cNvPr id="549" name="Google Shape;549;p10"/>
          <p:cNvSpPr txBox="1"/>
          <p:nvPr/>
        </p:nvSpPr>
        <p:spPr>
          <a:xfrm>
            <a:off x="7475680"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76923C"/>
                </a:solidFill>
                <a:latin typeface="Calibri"/>
                <a:ea typeface="Calibri"/>
                <a:cs typeface="Calibri"/>
                <a:sym typeface="Calibri"/>
              </a:rPr>
              <a:t>STEP 4</a:t>
            </a:r>
            <a:endParaRPr b="0" i="0" sz="1400" u="none" cap="none" strike="noStrike">
              <a:solidFill>
                <a:srgbClr val="000000"/>
              </a:solidFill>
              <a:latin typeface="Arial"/>
              <a:ea typeface="Arial"/>
              <a:cs typeface="Arial"/>
              <a:sym typeface="Arial"/>
            </a:endParaRPr>
          </a:p>
        </p:txBody>
      </p:sp>
      <p:grpSp>
        <p:nvGrpSpPr>
          <p:cNvPr id="550" name="Google Shape;550;p10"/>
          <p:cNvGrpSpPr/>
          <p:nvPr/>
        </p:nvGrpSpPr>
        <p:grpSpPr>
          <a:xfrm>
            <a:off x="9474228" y="4205418"/>
            <a:ext cx="1678381" cy="1768587"/>
            <a:chOff x="319755" y="4381524"/>
            <a:chExt cx="2088994" cy="1768587"/>
          </a:xfrm>
        </p:grpSpPr>
        <p:sp>
          <p:nvSpPr>
            <p:cNvPr id="551" name="Google Shape;551;p10"/>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BA7509"/>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52" name="Google Shape;552;p10"/>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Lorem ipsum dolor sit amet, consectetur maladi piscing elit. Integer nec odio. Praesent libero. Sed cursus ante dapi bus diam. Sed nisi. Nulla qui semni elementum ipedie.</a:t>
              </a:r>
              <a:endParaRPr b="0" i="0" sz="1400" u="none" cap="none" strike="noStrike">
                <a:solidFill>
                  <a:srgbClr val="000000"/>
                </a:solidFill>
                <a:latin typeface="Arial"/>
                <a:ea typeface="Arial"/>
                <a:cs typeface="Arial"/>
                <a:sym typeface="Arial"/>
              </a:endParaRPr>
            </a:p>
          </p:txBody>
        </p:sp>
      </p:grpSp>
      <p:pic>
        <p:nvPicPr>
          <p:cNvPr descr="Lights On" id="553" name="Google Shape;553;p10"/>
          <p:cNvPicPr preferRelativeResize="0"/>
          <p:nvPr/>
        </p:nvPicPr>
        <p:blipFill rotWithShape="1">
          <a:blip r:embed="rId7">
            <a:alphaModFix/>
          </a:blip>
          <a:srcRect b="0" l="0" r="0" t="0"/>
          <a:stretch/>
        </p:blipFill>
        <p:spPr>
          <a:xfrm>
            <a:off x="9856218" y="3291018"/>
            <a:ext cx="914400" cy="914400"/>
          </a:xfrm>
          <a:prstGeom prst="rect">
            <a:avLst/>
          </a:prstGeom>
          <a:noFill/>
          <a:ln>
            <a:noFill/>
          </a:ln>
        </p:spPr>
      </p:pic>
      <p:sp>
        <p:nvSpPr>
          <p:cNvPr id="554" name="Google Shape;554;p10"/>
          <p:cNvSpPr txBox="1"/>
          <p:nvPr/>
        </p:nvSpPr>
        <p:spPr>
          <a:xfrm>
            <a:off x="9664459"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BA7509"/>
                </a:solidFill>
                <a:latin typeface="Calibri"/>
                <a:ea typeface="Calibri"/>
                <a:cs typeface="Calibri"/>
                <a:sym typeface="Calibri"/>
              </a:rPr>
              <a:t>STEP 5</a:t>
            </a:r>
            <a:endParaRPr b="0" i="0" sz="1400" u="none" cap="none" strike="noStrike">
              <a:solidFill>
                <a:srgbClr val="000000"/>
              </a:solidFill>
              <a:latin typeface="Arial"/>
              <a:ea typeface="Arial"/>
              <a:cs typeface="Arial"/>
              <a:sym typeface="Arial"/>
            </a:endParaRPr>
          </a:p>
        </p:txBody>
      </p:sp>
      <p:cxnSp>
        <p:nvCxnSpPr>
          <p:cNvPr id="555" name="Google Shape;555;p10"/>
          <p:cNvCxnSpPr/>
          <p:nvPr/>
        </p:nvCxnSpPr>
        <p:spPr>
          <a:xfrm>
            <a:off x="623886" y="2295445"/>
            <a:ext cx="2311728" cy="0"/>
          </a:xfrm>
          <a:prstGeom prst="straightConnector1">
            <a:avLst/>
          </a:prstGeom>
          <a:noFill/>
          <a:ln cap="flat" cmpd="sng" w="9525">
            <a:solidFill>
              <a:schemeClr val="accent5"/>
            </a:solidFill>
            <a:prstDash val="solid"/>
            <a:round/>
            <a:headEnd len="sm" w="sm" type="oval"/>
            <a:tailEnd len="sm" w="sm" type="oval"/>
          </a:ln>
        </p:spPr>
      </p:cxnSp>
      <p:cxnSp>
        <p:nvCxnSpPr>
          <p:cNvPr id="556" name="Google Shape;556;p10"/>
          <p:cNvCxnSpPr/>
          <p:nvPr/>
        </p:nvCxnSpPr>
        <p:spPr>
          <a:xfrm>
            <a:off x="9629567" y="2290861"/>
            <a:ext cx="2006366" cy="0"/>
          </a:xfrm>
          <a:prstGeom prst="straightConnector1">
            <a:avLst/>
          </a:prstGeom>
          <a:noFill/>
          <a:ln cap="flat" cmpd="sng" w="9525">
            <a:solidFill>
              <a:srgbClr val="BA7509"/>
            </a:solidFill>
            <a:prstDash val="solid"/>
            <a:round/>
            <a:headEnd len="sm" w="sm" type="oval"/>
            <a:tailEnd len="sm" w="sm" type="oval"/>
          </a:ln>
        </p:spPr>
      </p:cxnSp>
      <p:cxnSp>
        <p:nvCxnSpPr>
          <p:cNvPr id="557" name="Google Shape;557;p10"/>
          <p:cNvCxnSpPr/>
          <p:nvPr/>
        </p:nvCxnSpPr>
        <p:spPr>
          <a:xfrm>
            <a:off x="3091885" y="2290861"/>
            <a:ext cx="2056137" cy="0"/>
          </a:xfrm>
          <a:prstGeom prst="straightConnector1">
            <a:avLst/>
          </a:prstGeom>
          <a:noFill/>
          <a:ln cap="flat" cmpd="sng" w="9525">
            <a:solidFill>
              <a:schemeClr val="accent1"/>
            </a:solidFill>
            <a:prstDash val="solid"/>
            <a:round/>
            <a:headEnd len="sm" w="sm" type="oval"/>
            <a:tailEnd len="sm" w="sm" type="oval"/>
          </a:ln>
        </p:spPr>
      </p:cxnSp>
      <p:cxnSp>
        <p:nvCxnSpPr>
          <p:cNvPr id="558" name="Google Shape;558;p10"/>
          <p:cNvCxnSpPr/>
          <p:nvPr/>
        </p:nvCxnSpPr>
        <p:spPr>
          <a:xfrm>
            <a:off x="5304293" y="2290861"/>
            <a:ext cx="2006366" cy="0"/>
          </a:xfrm>
          <a:prstGeom prst="straightConnector1">
            <a:avLst/>
          </a:prstGeom>
          <a:noFill/>
          <a:ln cap="flat" cmpd="sng" w="9525">
            <a:solidFill>
              <a:schemeClr val="accent2"/>
            </a:solidFill>
            <a:prstDash val="solid"/>
            <a:round/>
            <a:headEnd len="sm" w="sm" type="oval"/>
            <a:tailEnd len="sm" w="sm" type="oval"/>
          </a:ln>
        </p:spPr>
      </p:cxnSp>
      <p:cxnSp>
        <p:nvCxnSpPr>
          <p:cNvPr id="559" name="Google Shape;559;p10"/>
          <p:cNvCxnSpPr/>
          <p:nvPr/>
        </p:nvCxnSpPr>
        <p:spPr>
          <a:xfrm>
            <a:off x="7466930" y="2290861"/>
            <a:ext cx="2006366" cy="0"/>
          </a:xfrm>
          <a:prstGeom prst="straightConnector1">
            <a:avLst/>
          </a:prstGeom>
          <a:noFill/>
          <a:ln cap="flat" cmpd="sng" w="9525">
            <a:solidFill>
              <a:srgbClr val="76923C"/>
            </a:solidFill>
            <a:prstDash val="solid"/>
            <a:round/>
            <a:headEnd len="sm" w="sm" type="oval"/>
            <a:tailEnd len="sm" w="sm" type="oval"/>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0" name="Shape 3530"/>
        <p:cNvGrpSpPr/>
        <p:nvPr/>
      </p:nvGrpSpPr>
      <p:grpSpPr>
        <a:xfrm>
          <a:off x="0" y="0"/>
          <a:ext cx="0" cy="0"/>
          <a:chOff x="0" y="0"/>
          <a:chExt cx="0" cy="0"/>
        </a:xfrm>
      </p:grpSpPr>
      <p:sp>
        <p:nvSpPr>
          <p:cNvPr id="3531" name="Google Shape;3531;p100"/>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GEAR</a:t>
            </a:r>
            <a:endParaRPr/>
          </a:p>
        </p:txBody>
      </p:sp>
      <p:sp>
        <p:nvSpPr>
          <p:cNvPr id="3532" name="Google Shape;3532;p100"/>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interlocking ideas. Each of the first three lines of Level 1 text corresponds to a gear shape, and their corresponding Level 2 text appears in rectangles next to the gear shape. Unused text does not appear, but remains available if you switch layouts.</a:t>
            </a:r>
            <a:endParaRPr/>
          </a:p>
        </p:txBody>
      </p:sp>
      <p:grpSp>
        <p:nvGrpSpPr>
          <p:cNvPr id="3533" name="Google Shape;3533;p100"/>
          <p:cNvGrpSpPr/>
          <p:nvPr/>
        </p:nvGrpSpPr>
        <p:grpSpPr>
          <a:xfrm>
            <a:off x="4925028" y="1378149"/>
            <a:ext cx="4743324" cy="4747096"/>
            <a:chOff x="1931004" y="-178643"/>
            <a:chExt cx="4743324" cy="4747096"/>
          </a:xfrm>
        </p:grpSpPr>
        <p:sp>
          <p:nvSpPr>
            <p:cNvPr id="3534" name="Google Shape;3534;p100"/>
            <p:cNvSpPr/>
            <p:nvPr/>
          </p:nvSpPr>
          <p:spPr>
            <a:xfrm>
              <a:off x="3850700" y="1919695"/>
              <a:ext cx="2346294" cy="2346294"/>
            </a:xfrm>
            <a:custGeom>
              <a:rect b="b" l="l" r="r" t="t"/>
              <a:pathLst>
                <a:path extrusionOk="0" h="120000" w="120000">
                  <a:moveTo>
                    <a:pt x="85177" y="19133"/>
                  </a:moveTo>
                  <a:lnTo>
                    <a:pt x="94511" y="11300"/>
                  </a:lnTo>
                  <a:lnTo>
                    <a:pt x="101967" y="17557"/>
                  </a:lnTo>
                  <a:lnTo>
                    <a:pt x="95875" y="28109"/>
                  </a:lnTo>
                  <a:lnTo>
                    <a:pt x="95875" y="28109"/>
                  </a:lnTo>
                  <a:cubicBezTo>
                    <a:pt x="100207" y="32983"/>
                    <a:pt x="103501" y="38688"/>
                    <a:pt x="105555" y="44877"/>
                  </a:cubicBezTo>
                  <a:lnTo>
                    <a:pt x="117740" y="44877"/>
                  </a:lnTo>
                  <a:lnTo>
                    <a:pt x="119431" y="54463"/>
                  </a:lnTo>
                  <a:lnTo>
                    <a:pt x="107980" y="58630"/>
                  </a:lnTo>
                  <a:lnTo>
                    <a:pt x="107980" y="58630"/>
                  </a:lnTo>
                  <a:cubicBezTo>
                    <a:pt x="108167" y="65148"/>
                    <a:pt x="107023" y="71636"/>
                    <a:pt x="104618" y="77697"/>
                  </a:cubicBezTo>
                  <a:lnTo>
                    <a:pt x="113953" y="85530"/>
                  </a:lnTo>
                  <a:lnTo>
                    <a:pt x="109086" y="93960"/>
                  </a:lnTo>
                  <a:lnTo>
                    <a:pt x="97636" y="89792"/>
                  </a:lnTo>
                  <a:cubicBezTo>
                    <a:pt x="93588" y="94905"/>
                    <a:pt x="88542" y="99139"/>
                    <a:pt x="82804" y="102237"/>
                  </a:cubicBezTo>
                  <a:lnTo>
                    <a:pt x="84920" y="114237"/>
                  </a:lnTo>
                  <a:lnTo>
                    <a:pt x="75773" y="117566"/>
                  </a:lnTo>
                  <a:lnTo>
                    <a:pt x="69681" y="107014"/>
                  </a:lnTo>
                  <a:lnTo>
                    <a:pt x="69681" y="107014"/>
                  </a:lnTo>
                  <a:cubicBezTo>
                    <a:pt x="63294" y="108329"/>
                    <a:pt x="56706" y="108329"/>
                    <a:pt x="50319" y="107014"/>
                  </a:cubicBezTo>
                  <a:lnTo>
                    <a:pt x="44227" y="117566"/>
                  </a:lnTo>
                  <a:lnTo>
                    <a:pt x="35080" y="114237"/>
                  </a:lnTo>
                  <a:lnTo>
                    <a:pt x="37196" y="102237"/>
                  </a:lnTo>
                  <a:lnTo>
                    <a:pt x="37196" y="102237"/>
                  </a:lnTo>
                  <a:cubicBezTo>
                    <a:pt x="31458" y="99139"/>
                    <a:pt x="26412" y="94905"/>
                    <a:pt x="22364" y="89792"/>
                  </a:cubicBezTo>
                  <a:lnTo>
                    <a:pt x="10914" y="93960"/>
                  </a:lnTo>
                  <a:lnTo>
                    <a:pt x="6047" y="85530"/>
                  </a:lnTo>
                  <a:lnTo>
                    <a:pt x="15382" y="77697"/>
                  </a:lnTo>
                  <a:lnTo>
                    <a:pt x="15382" y="77697"/>
                  </a:lnTo>
                  <a:cubicBezTo>
                    <a:pt x="12977" y="71636"/>
                    <a:pt x="11833" y="65148"/>
                    <a:pt x="12020" y="58630"/>
                  </a:cubicBezTo>
                  <a:lnTo>
                    <a:pt x="569" y="54463"/>
                  </a:lnTo>
                  <a:lnTo>
                    <a:pt x="2260" y="44877"/>
                  </a:lnTo>
                  <a:lnTo>
                    <a:pt x="14445" y="44877"/>
                  </a:lnTo>
                  <a:lnTo>
                    <a:pt x="14445" y="44877"/>
                  </a:lnTo>
                  <a:cubicBezTo>
                    <a:pt x="16499" y="38688"/>
                    <a:pt x="19793" y="32983"/>
                    <a:pt x="24125" y="28109"/>
                  </a:cubicBezTo>
                  <a:lnTo>
                    <a:pt x="18033" y="17557"/>
                  </a:lnTo>
                  <a:lnTo>
                    <a:pt x="25489" y="11300"/>
                  </a:lnTo>
                  <a:lnTo>
                    <a:pt x="34823" y="19133"/>
                  </a:lnTo>
                  <a:lnTo>
                    <a:pt x="34823" y="19133"/>
                  </a:lnTo>
                  <a:cubicBezTo>
                    <a:pt x="40375" y="15712"/>
                    <a:pt x="46566" y="13459"/>
                    <a:pt x="53017" y="12511"/>
                  </a:cubicBezTo>
                  <a:lnTo>
                    <a:pt x="55133" y="511"/>
                  </a:lnTo>
                  <a:lnTo>
                    <a:pt x="64867" y="511"/>
                  </a:lnTo>
                  <a:lnTo>
                    <a:pt x="66983" y="12511"/>
                  </a:lnTo>
                  <a:lnTo>
                    <a:pt x="66983" y="12511"/>
                  </a:lnTo>
                  <a:cubicBezTo>
                    <a:pt x="73434" y="13459"/>
                    <a:pt x="79625" y="15712"/>
                    <a:pt x="85177" y="19133"/>
                  </a:cubicBezTo>
                  <a:close/>
                </a:path>
              </a:pathLst>
            </a:cu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100"/>
            <p:cNvSpPr txBox="1"/>
            <p:nvPr/>
          </p:nvSpPr>
          <p:spPr>
            <a:xfrm>
              <a:off x="4322409" y="2469303"/>
              <a:ext cx="1402876" cy="1206044"/>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536" name="Google Shape;3536;p100"/>
            <p:cNvSpPr/>
            <p:nvPr/>
          </p:nvSpPr>
          <p:spPr>
            <a:xfrm>
              <a:off x="3552081" y="3370132"/>
              <a:ext cx="1493096" cy="895857"/>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100"/>
            <p:cNvSpPr txBox="1"/>
            <p:nvPr/>
          </p:nvSpPr>
          <p:spPr>
            <a:xfrm>
              <a:off x="3578320" y="3396371"/>
              <a:ext cx="1440618" cy="843379"/>
            </a:xfrm>
            <a:prstGeom prst="rect">
              <a:avLst/>
            </a:prstGeom>
            <a:noFill/>
            <a:ln>
              <a:noFill/>
            </a:ln>
          </p:spPr>
          <p:txBody>
            <a:bodyPr anchorCtr="0" anchor="t" bIns="72375" lIns="72375" spcFirstLastPara="1" rIns="72375" wrap="square" tIns="72375">
              <a:noAutofit/>
            </a:bodyPr>
            <a:lstStyle/>
            <a:p>
              <a:pPr indent="-114300" lvl="1" marL="114300" marR="0" rtl="0" algn="l">
                <a:lnSpc>
                  <a:spcPct val="90000"/>
                </a:lnSpc>
                <a:spcBef>
                  <a:spcPts val="0"/>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538" name="Google Shape;3538;p100"/>
            <p:cNvSpPr/>
            <p:nvPr/>
          </p:nvSpPr>
          <p:spPr>
            <a:xfrm>
              <a:off x="2485583" y="1365116"/>
              <a:ext cx="1706396" cy="1706396"/>
            </a:xfrm>
            <a:custGeom>
              <a:rect b="b" l="l" r="r" t="t"/>
              <a:pathLst>
                <a:path extrusionOk="0" h="120000" w="12000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100"/>
            <p:cNvSpPr txBox="1"/>
            <p:nvPr/>
          </p:nvSpPr>
          <p:spPr>
            <a:xfrm>
              <a:off x="2915173" y="1797303"/>
              <a:ext cx="847216" cy="842022"/>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p:txBody>
        </p:sp>
        <p:sp>
          <p:nvSpPr>
            <p:cNvPr id="3540" name="Google Shape;3540;p100"/>
            <p:cNvSpPr/>
            <p:nvPr/>
          </p:nvSpPr>
          <p:spPr>
            <a:xfrm>
              <a:off x="1931004" y="2474274"/>
              <a:ext cx="1493096" cy="895857"/>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100"/>
            <p:cNvSpPr txBox="1"/>
            <p:nvPr/>
          </p:nvSpPr>
          <p:spPr>
            <a:xfrm>
              <a:off x="1957243" y="2500513"/>
              <a:ext cx="1440618" cy="843379"/>
            </a:xfrm>
            <a:prstGeom prst="rect">
              <a:avLst/>
            </a:prstGeom>
            <a:noFill/>
            <a:ln>
              <a:noFill/>
            </a:ln>
          </p:spPr>
          <p:txBody>
            <a:bodyPr anchorCtr="0" anchor="t" bIns="72375" lIns="72375" spcFirstLastPara="1" rIns="72375" wrap="square" tIns="72375">
              <a:noAutofit/>
            </a:bodyPr>
            <a:lstStyle/>
            <a:p>
              <a:pPr indent="-114300" lvl="1" marL="114300" marR="0" rtl="0" algn="l">
                <a:lnSpc>
                  <a:spcPct val="90000"/>
                </a:lnSpc>
                <a:spcBef>
                  <a:spcPts val="0"/>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542" name="Google Shape;3542;p100"/>
            <p:cNvSpPr/>
            <p:nvPr/>
          </p:nvSpPr>
          <p:spPr>
            <a:xfrm rot="-900000">
              <a:off x="3441339" y="187877"/>
              <a:ext cx="1671919" cy="1671919"/>
            </a:xfrm>
            <a:custGeom>
              <a:rect b="b" l="l" r="r" t="t"/>
              <a:pathLst>
                <a:path extrusionOk="0" h="120000" w="12000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100"/>
            <p:cNvSpPr txBox="1"/>
            <p:nvPr/>
          </p:nvSpPr>
          <p:spPr>
            <a:xfrm>
              <a:off x="3808040" y="554578"/>
              <a:ext cx="938517" cy="938517"/>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p:txBody>
        </p:sp>
        <p:sp>
          <p:nvSpPr>
            <p:cNvPr id="3544" name="Google Shape;3544;p100"/>
            <p:cNvSpPr/>
            <p:nvPr/>
          </p:nvSpPr>
          <p:spPr>
            <a:xfrm>
              <a:off x="4703898" y="554578"/>
              <a:ext cx="1493096" cy="895857"/>
            </a:xfrm>
            <a:prstGeom prst="roundRect">
              <a:avLst>
                <a:gd fmla="val 10000" name="adj"/>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100"/>
            <p:cNvSpPr txBox="1"/>
            <p:nvPr/>
          </p:nvSpPr>
          <p:spPr>
            <a:xfrm>
              <a:off x="4730137" y="580817"/>
              <a:ext cx="1440618" cy="843379"/>
            </a:xfrm>
            <a:prstGeom prst="rect">
              <a:avLst/>
            </a:prstGeom>
            <a:noFill/>
            <a:ln>
              <a:noFill/>
            </a:ln>
          </p:spPr>
          <p:txBody>
            <a:bodyPr anchorCtr="0" anchor="t" bIns="72375" lIns="72375" spcFirstLastPara="1" rIns="72375" wrap="square" tIns="72375">
              <a:noAutofit/>
            </a:bodyPr>
            <a:lstStyle/>
            <a:p>
              <a:pPr indent="-114300" lvl="1" marL="114300" marR="0" rtl="0" algn="l">
                <a:lnSpc>
                  <a:spcPct val="90000"/>
                </a:lnSpc>
                <a:spcBef>
                  <a:spcPts val="0"/>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500" u="none" cap="none" strike="noStrike">
                <a:solidFill>
                  <a:schemeClr val="dk2"/>
                </a:solidFill>
                <a:latin typeface="Calibri"/>
                <a:ea typeface="Calibri"/>
                <a:cs typeface="Calibri"/>
                <a:sym typeface="Calibri"/>
              </a:endParaRPr>
            </a:p>
          </p:txBody>
        </p:sp>
        <p:sp>
          <p:nvSpPr>
            <p:cNvPr id="3546" name="Google Shape;3546;p100"/>
            <p:cNvSpPr/>
            <p:nvPr/>
          </p:nvSpPr>
          <p:spPr>
            <a:xfrm>
              <a:off x="3671072" y="1565197"/>
              <a:ext cx="3003256" cy="3003256"/>
            </a:xfrm>
            <a:custGeom>
              <a:rect b="b" l="l" r="r" t="t"/>
              <a:pathLst>
                <a:path extrusionOk="0" h="120000" w="120000">
                  <a:moveTo>
                    <a:pt x="54405" y="4029"/>
                  </a:moveTo>
                  <a:lnTo>
                    <a:pt x="54405" y="4029"/>
                  </a:lnTo>
                  <a:cubicBezTo>
                    <a:pt x="77564" y="1714"/>
                    <a:pt x="99757" y="13901"/>
                    <a:pt x="110232" y="34685"/>
                  </a:cubicBezTo>
                  <a:cubicBezTo>
                    <a:pt x="120706" y="55469"/>
                    <a:pt x="117299" y="80558"/>
                    <a:pt x="101660" y="97795"/>
                  </a:cubicBezTo>
                  <a:lnTo>
                    <a:pt x="104213" y="100528"/>
                  </a:lnTo>
                  <a:lnTo>
                    <a:pt x="96479" y="99049"/>
                  </a:lnTo>
                  <a:lnTo>
                    <a:pt x="95253" y="90937"/>
                  </a:lnTo>
                  <a:lnTo>
                    <a:pt x="97805" y="93669"/>
                  </a:lnTo>
                  <a:lnTo>
                    <a:pt x="97805" y="93669"/>
                  </a:lnTo>
                  <a:cubicBezTo>
                    <a:pt x="111680" y="78090"/>
                    <a:pt x="114577" y="55595"/>
                    <a:pt x="105103" y="37009"/>
                  </a:cubicBezTo>
                  <a:cubicBezTo>
                    <a:pt x="95628" y="18423"/>
                    <a:pt x="75723" y="7552"/>
                    <a:pt x="54965" y="9627"/>
                  </a:cubicBezTo>
                  <a:close/>
                </a:path>
              </a:pathLst>
            </a:cu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100"/>
            <p:cNvSpPr/>
            <p:nvPr/>
          </p:nvSpPr>
          <p:spPr>
            <a:xfrm>
              <a:off x="2183384" y="987248"/>
              <a:ext cx="2182053" cy="2182053"/>
            </a:xfrm>
            <a:custGeom>
              <a:rect b="b" l="l" r="r" t="t"/>
              <a:pathLst>
                <a:path extrusionOk="0" h="120000" w="120000">
                  <a:moveTo>
                    <a:pt x="38835" y="9410"/>
                  </a:moveTo>
                  <a:lnTo>
                    <a:pt x="41823" y="16553"/>
                  </a:lnTo>
                  <a:lnTo>
                    <a:pt x="41823" y="16553"/>
                  </a:lnTo>
                  <a:cubicBezTo>
                    <a:pt x="23032" y="24414"/>
                    <a:pt x="11425" y="43464"/>
                    <a:pt x="13055" y="63768"/>
                  </a:cubicBezTo>
                  <a:lnTo>
                    <a:pt x="18064" y="62671"/>
                  </a:lnTo>
                  <a:lnTo>
                    <a:pt x="10211" y="70899"/>
                  </a:lnTo>
                  <a:lnTo>
                    <a:pt x="417" y="66534"/>
                  </a:lnTo>
                  <a:lnTo>
                    <a:pt x="5431" y="65437"/>
                  </a:lnTo>
                  <a:lnTo>
                    <a:pt x="5431" y="65437"/>
                  </a:lnTo>
                  <a:cubicBezTo>
                    <a:pt x="3042" y="41449"/>
                    <a:pt x="16596" y="18714"/>
                    <a:pt x="38835" y="9410"/>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100"/>
            <p:cNvSpPr/>
            <p:nvPr/>
          </p:nvSpPr>
          <p:spPr>
            <a:xfrm>
              <a:off x="3054607" y="-178643"/>
              <a:ext cx="2352693" cy="2352693"/>
            </a:xfrm>
            <a:custGeom>
              <a:rect b="b" l="l" r="r" t="t"/>
              <a:pathLst>
                <a:path extrusionOk="0" h="120000" w="120000">
                  <a:moveTo>
                    <a:pt x="4986" y="64681"/>
                  </a:moveTo>
                  <a:lnTo>
                    <a:pt x="4986" y="64681"/>
                  </a:lnTo>
                  <a:cubicBezTo>
                    <a:pt x="3682" y="49360"/>
                    <a:pt x="8826" y="34190"/>
                    <a:pt x="19179" y="22822"/>
                  </a:cubicBezTo>
                  <a:lnTo>
                    <a:pt x="16020" y="19256"/>
                  </a:lnTo>
                  <a:lnTo>
                    <a:pt x="25771" y="21357"/>
                  </a:lnTo>
                  <a:lnTo>
                    <a:pt x="27129" y="31797"/>
                  </a:lnTo>
                  <a:lnTo>
                    <a:pt x="23972" y="28233"/>
                  </a:lnTo>
                  <a:lnTo>
                    <a:pt x="23972" y="28233"/>
                  </a:lnTo>
                  <a:cubicBezTo>
                    <a:pt x="15304" y="38065"/>
                    <a:pt x="11029" y="51012"/>
                    <a:pt x="12141" y="64072"/>
                  </a:cubicBezTo>
                  <a:close/>
                </a:path>
              </a:pathLst>
            </a:cu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49" name="Google Shape;3549;p10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4" name="Shape 3554"/>
        <p:cNvGrpSpPr/>
        <p:nvPr/>
      </p:nvGrpSpPr>
      <p:grpSpPr>
        <a:xfrm>
          <a:off x="0" y="0"/>
          <a:ext cx="0" cy="0"/>
          <a:chOff x="0" y="0"/>
          <a:chExt cx="0" cy="0"/>
        </a:xfrm>
      </p:grpSpPr>
      <p:sp>
        <p:nvSpPr>
          <p:cNvPr id="3555" name="Google Shape;3555;p10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RADIAL CLUSTER</a:t>
            </a:r>
            <a:endParaRPr/>
          </a:p>
        </p:txBody>
      </p:sp>
      <p:sp>
        <p:nvSpPr>
          <p:cNvPr id="3556" name="Google Shape;3556;p101"/>
          <p:cNvSpPr txBox="1"/>
          <p:nvPr>
            <p:ph idx="1" type="body"/>
          </p:nvPr>
        </p:nvSpPr>
        <p:spPr>
          <a:xfrm>
            <a:off x="371475" y="1556792"/>
            <a:ext cx="1920240" cy="427809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data that relates to a central idea or theme. The top Level 1 text appears in the center. Level 2 text appears in surrounding shapes. Can contain up to seven Level 2 shapes. Unused text does not appear, but remains available if you switch layouts. Works best with small amounts of text.</a:t>
            </a:r>
            <a:endParaRPr/>
          </a:p>
        </p:txBody>
      </p:sp>
      <p:grpSp>
        <p:nvGrpSpPr>
          <p:cNvPr id="3557" name="Google Shape;3557;p101"/>
          <p:cNvGrpSpPr/>
          <p:nvPr/>
        </p:nvGrpSpPr>
        <p:grpSpPr>
          <a:xfrm>
            <a:off x="4925585" y="1638382"/>
            <a:ext cx="4264876" cy="4098104"/>
            <a:chOff x="1931561" y="83942"/>
            <a:chExt cx="4264876" cy="4098104"/>
          </a:xfrm>
        </p:grpSpPr>
        <p:sp>
          <p:nvSpPr>
            <p:cNvPr id="3558" name="Google Shape;3558;p101"/>
            <p:cNvSpPr/>
            <p:nvPr/>
          </p:nvSpPr>
          <p:spPr>
            <a:xfrm>
              <a:off x="3424101" y="1664158"/>
              <a:ext cx="1279797" cy="1279797"/>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101"/>
            <p:cNvSpPr txBox="1"/>
            <p:nvPr/>
          </p:nvSpPr>
          <p:spPr>
            <a:xfrm>
              <a:off x="3486576" y="1726633"/>
              <a:ext cx="1154847" cy="1154847"/>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3000"/>
                <a:buFont typeface="Arial"/>
                <a:buNone/>
              </a:pPr>
              <a:r>
                <a:rPr b="0" i="0" lang="en-US" sz="3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560" name="Google Shape;3560;p101"/>
            <p:cNvSpPr/>
            <p:nvPr/>
          </p:nvSpPr>
          <p:spPr>
            <a:xfrm rot="-5400000">
              <a:off x="3702623" y="1302782"/>
              <a:ext cx="722752" cy="0"/>
            </a:xfrm>
            <a:custGeom>
              <a:rect b="b" l="l" r="r" t="t"/>
              <a:pathLst>
                <a:path extrusionOk="0" h="120000" w="120000">
                  <a:moveTo>
                    <a:pt x="0" y="0"/>
                  </a:moveTo>
                  <a:lnTo>
                    <a:pt x="120000" y="0"/>
                  </a:lnTo>
                </a:path>
              </a:pathLst>
            </a:custGeom>
            <a:noFill/>
            <a:ln cap="flat" cmpd="sng" w="9525">
              <a:solidFill>
                <a:srgbClr val="13A083"/>
              </a:solidFill>
              <a:prstDash val="solid"/>
              <a:round/>
              <a:headEnd len="sm" w="sm" type="none"/>
              <a:tailEnd len="sm" w="sm" type="none"/>
            </a:ln>
          </p:spPr>
        </p:sp>
        <p:sp>
          <p:nvSpPr>
            <p:cNvPr id="3561" name="Google Shape;3561;p101"/>
            <p:cNvSpPr/>
            <p:nvPr/>
          </p:nvSpPr>
          <p:spPr>
            <a:xfrm>
              <a:off x="3635268" y="83942"/>
              <a:ext cx="857463" cy="857463"/>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101"/>
            <p:cNvSpPr txBox="1"/>
            <p:nvPr/>
          </p:nvSpPr>
          <p:spPr>
            <a:xfrm>
              <a:off x="3677126" y="125800"/>
              <a:ext cx="773747" cy="773747"/>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563" name="Google Shape;3563;p101"/>
            <p:cNvSpPr/>
            <p:nvPr/>
          </p:nvSpPr>
          <p:spPr>
            <a:xfrm rot="-1080000">
              <a:off x="4687557" y="1992966"/>
              <a:ext cx="667757" cy="0"/>
            </a:xfrm>
            <a:custGeom>
              <a:rect b="b" l="l" r="r" t="t"/>
              <a:pathLst>
                <a:path extrusionOk="0" h="120000" w="120000">
                  <a:moveTo>
                    <a:pt x="0" y="0"/>
                  </a:moveTo>
                  <a:lnTo>
                    <a:pt x="120000" y="0"/>
                  </a:lnTo>
                </a:path>
              </a:pathLst>
            </a:custGeom>
            <a:noFill/>
            <a:ln cap="flat" cmpd="sng" w="9525">
              <a:solidFill>
                <a:srgbClr val="13A083"/>
              </a:solidFill>
              <a:prstDash val="solid"/>
              <a:round/>
              <a:headEnd len="sm" w="sm" type="none"/>
              <a:tailEnd len="sm" w="sm" type="none"/>
            </a:ln>
          </p:spPr>
        </p:sp>
        <p:sp>
          <p:nvSpPr>
            <p:cNvPr id="3564" name="Google Shape;3564;p101"/>
            <p:cNvSpPr/>
            <p:nvPr/>
          </p:nvSpPr>
          <p:spPr>
            <a:xfrm>
              <a:off x="5338974" y="1321757"/>
              <a:ext cx="857463" cy="857463"/>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101"/>
            <p:cNvSpPr txBox="1"/>
            <p:nvPr/>
          </p:nvSpPr>
          <p:spPr>
            <a:xfrm>
              <a:off x="5380832" y="1363615"/>
              <a:ext cx="773747" cy="773747"/>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566" name="Google Shape;3566;p101"/>
            <p:cNvSpPr/>
            <p:nvPr/>
          </p:nvSpPr>
          <p:spPr>
            <a:xfrm rot="3240000">
              <a:off x="4431943" y="3134269"/>
              <a:ext cx="470482" cy="0"/>
            </a:xfrm>
            <a:custGeom>
              <a:rect b="b" l="l" r="r" t="t"/>
              <a:pathLst>
                <a:path extrusionOk="0" h="120000" w="120000">
                  <a:moveTo>
                    <a:pt x="0" y="0"/>
                  </a:moveTo>
                  <a:lnTo>
                    <a:pt x="120000" y="0"/>
                  </a:lnTo>
                </a:path>
              </a:pathLst>
            </a:custGeom>
            <a:noFill/>
            <a:ln cap="flat" cmpd="sng" w="9525">
              <a:solidFill>
                <a:srgbClr val="13A083"/>
              </a:solidFill>
              <a:prstDash val="solid"/>
              <a:round/>
              <a:headEnd len="sm" w="sm" type="none"/>
              <a:tailEnd len="sm" w="sm" type="none"/>
            </a:ln>
          </p:spPr>
        </p:sp>
        <p:sp>
          <p:nvSpPr>
            <p:cNvPr id="3567" name="Google Shape;3567;p101"/>
            <p:cNvSpPr/>
            <p:nvPr/>
          </p:nvSpPr>
          <p:spPr>
            <a:xfrm>
              <a:off x="4688216" y="3324583"/>
              <a:ext cx="857463" cy="857463"/>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101"/>
            <p:cNvSpPr txBox="1"/>
            <p:nvPr/>
          </p:nvSpPr>
          <p:spPr>
            <a:xfrm>
              <a:off x="4730074" y="3366441"/>
              <a:ext cx="773747" cy="773747"/>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569" name="Google Shape;3569;p101"/>
            <p:cNvSpPr/>
            <p:nvPr/>
          </p:nvSpPr>
          <p:spPr>
            <a:xfrm rot="7560000">
              <a:off x="3225573" y="3134269"/>
              <a:ext cx="470482" cy="0"/>
            </a:xfrm>
            <a:custGeom>
              <a:rect b="b" l="l" r="r" t="t"/>
              <a:pathLst>
                <a:path extrusionOk="0" h="120000" w="120000">
                  <a:moveTo>
                    <a:pt x="0" y="0"/>
                  </a:moveTo>
                  <a:lnTo>
                    <a:pt x="120000" y="0"/>
                  </a:lnTo>
                </a:path>
              </a:pathLst>
            </a:custGeom>
            <a:noFill/>
            <a:ln cap="flat" cmpd="sng" w="9525">
              <a:solidFill>
                <a:srgbClr val="13A083"/>
              </a:solidFill>
              <a:prstDash val="solid"/>
              <a:round/>
              <a:headEnd len="sm" w="sm" type="none"/>
              <a:tailEnd len="sm" w="sm" type="none"/>
            </a:ln>
          </p:spPr>
        </p:sp>
        <p:sp>
          <p:nvSpPr>
            <p:cNvPr id="3570" name="Google Shape;3570;p101"/>
            <p:cNvSpPr/>
            <p:nvPr/>
          </p:nvSpPr>
          <p:spPr>
            <a:xfrm>
              <a:off x="2582319" y="3324583"/>
              <a:ext cx="857463" cy="857463"/>
            </a:xfrm>
            <a:prstGeom prst="roundRect">
              <a:avLst>
                <a:gd fmla="val 16667"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101"/>
            <p:cNvSpPr txBox="1"/>
            <p:nvPr/>
          </p:nvSpPr>
          <p:spPr>
            <a:xfrm>
              <a:off x="2624177" y="3366441"/>
              <a:ext cx="773747" cy="773747"/>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600" u="none" cap="none" strike="noStrike">
                <a:solidFill>
                  <a:schemeClr val="lt1"/>
                </a:solidFill>
                <a:latin typeface="Calibri"/>
                <a:ea typeface="Calibri"/>
                <a:cs typeface="Calibri"/>
                <a:sym typeface="Calibri"/>
              </a:endParaRPr>
            </a:p>
          </p:txBody>
        </p:sp>
        <p:sp>
          <p:nvSpPr>
            <p:cNvPr id="3572" name="Google Shape;3572;p101"/>
            <p:cNvSpPr/>
            <p:nvPr/>
          </p:nvSpPr>
          <p:spPr>
            <a:xfrm rot="-9720000">
              <a:off x="2772684" y="1992966"/>
              <a:ext cx="667757" cy="0"/>
            </a:xfrm>
            <a:custGeom>
              <a:rect b="b" l="l" r="r" t="t"/>
              <a:pathLst>
                <a:path extrusionOk="0" h="120000" w="120000">
                  <a:moveTo>
                    <a:pt x="0" y="0"/>
                  </a:moveTo>
                  <a:lnTo>
                    <a:pt x="120000" y="0"/>
                  </a:lnTo>
                </a:path>
              </a:pathLst>
            </a:custGeom>
            <a:noFill/>
            <a:ln cap="flat" cmpd="sng" w="9525">
              <a:solidFill>
                <a:srgbClr val="13A083"/>
              </a:solidFill>
              <a:prstDash val="solid"/>
              <a:round/>
              <a:headEnd len="sm" w="sm" type="none"/>
              <a:tailEnd len="sm" w="sm" type="none"/>
            </a:ln>
          </p:spPr>
        </p:sp>
        <p:sp>
          <p:nvSpPr>
            <p:cNvPr id="3573" name="Google Shape;3573;p101"/>
            <p:cNvSpPr/>
            <p:nvPr/>
          </p:nvSpPr>
          <p:spPr>
            <a:xfrm>
              <a:off x="1931561" y="1321757"/>
              <a:ext cx="857463" cy="857463"/>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101"/>
            <p:cNvSpPr txBox="1"/>
            <p:nvPr/>
          </p:nvSpPr>
          <p:spPr>
            <a:xfrm>
              <a:off x="1973419" y="1363615"/>
              <a:ext cx="773747" cy="773747"/>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600" u="none" cap="none" strike="noStrike">
                <a:solidFill>
                  <a:schemeClr val="lt1"/>
                </a:solidFill>
                <a:latin typeface="Calibri"/>
                <a:ea typeface="Calibri"/>
                <a:cs typeface="Calibri"/>
                <a:sym typeface="Calibri"/>
              </a:endParaRPr>
            </a:p>
          </p:txBody>
        </p:sp>
      </p:grpSp>
      <p:sp>
        <p:nvSpPr>
          <p:cNvPr id="3575" name="Google Shape;3575;p10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0" name="Shape 3580"/>
        <p:cNvGrpSpPr/>
        <p:nvPr/>
      </p:nvGrpSpPr>
      <p:grpSpPr>
        <a:xfrm>
          <a:off x="0" y="0"/>
          <a:ext cx="0" cy="0"/>
          <a:chOff x="0" y="0"/>
          <a:chExt cx="0" cy="0"/>
        </a:xfrm>
      </p:grpSpPr>
      <p:sp>
        <p:nvSpPr>
          <p:cNvPr id="3581" name="Google Shape;3581;p10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ORGANIZATION CHART</a:t>
            </a:r>
            <a:endParaRPr/>
          </a:p>
        </p:txBody>
      </p:sp>
      <p:sp>
        <p:nvSpPr>
          <p:cNvPr id="3582" name="Google Shape;3582;p102"/>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information or reporting relationships in an organization. The assistant shape and the Org Chart hanging layouts are available with this layout.</a:t>
            </a:r>
            <a:endParaRPr/>
          </a:p>
        </p:txBody>
      </p:sp>
      <p:grpSp>
        <p:nvGrpSpPr>
          <p:cNvPr id="3583" name="Google Shape;3583;p102"/>
          <p:cNvGrpSpPr/>
          <p:nvPr/>
        </p:nvGrpSpPr>
        <p:grpSpPr>
          <a:xfrm>
            <a:off x="2994594" y="1916847"/>
            <a:ext cx="8126858" cy="3545879"/>
            <a:chOff x="570" y="360055"/>
            <a:chExt cx="8126858" cy="3545879"/>
          </a:xfrm>
        </p:grpSpPr>
        <p:sp>
          <p:nvSpPr>
            <p:cNvPr id="3584" name="Google Shape;3584;p102"/>
            <p:cNvSpPr/>
            <p:nvPr/>
          </p:nvSpPr>
          <p:spPr>
            <a:xfrm>
              <a:off x="6312024" y="890875"/>
              <a:ext cx="1284585" cy="222944"/>
            </a:xfrm>
            <a:custGeom>
              <a:rect b="b" l="l" r="r" t="t"/>
              <a:pathLst>
                <a:path extrusionOk="0" h="120000" w="120000">
                  <a:moveTo>
                    <a:pt x="0" y="0"/>
                  </a:moveTo>
                  <a:lnTo>
                    <a:pt x="0" y="60000"/>
                  </a:lnTo>
                  <a:lnTo>
                    <a:pt x="120000" y="60000"/>
                  </a:lnTo>
                  <a:lnTo>
                    <a:pt x="120000" y="120000"/>
                  </a:lnTo>
                </a:path>
              </a:pathLst>
            </a:custGeom>
            <a:noFill/>
            <a:ln cap="flat" cmpd="sng" w="9525">
              <a:solidFill>
                <a:srgbClr val="13A083"/>
              </a:solidFill>
              <a:prstDash val="solid"/>
              <a:round/>
              <a:headEnd len="sm" w="sm" type="none"/>
              <a:tailEnd len="sm" w="sm" type="none"/>
            </a:ln>
          </p:spPr>
        </p:sp>
        <p:sp>
          <p:nvSpPr>
            <p:cNvPr id="3585" name="Google Shape;3585;p102"/>
            <p:cNvSpPr/>
            <p:nvPr/>
          </p:nvSpPr>
          <p:spPr>
            <a:xfrm>
              <a:off x="5887367" y="1644640"/>
              <a:ext cx="159246" cy="1242119"/>
            </a:xfrm>
            <a:custGeom>
              <a:rect b="b" l="l" r="r" t="t"/>
              <a:pathLst>
                <a:path extrusionOk="0" h="120000" w="120000">
                  <a:moveTo>
                    <a:pt x="0" y="0"/>
                  </a:moveTo>
                  <a:lnTo>
                    <a:pt x="0" y="120000"/>
                  </a:lnTo>
                  <a:lnTo>
                    <a:pt x="120000" y="120000"/>
                  </a:lnTo>
                </a:path>
              </a:pathLst>
            </a:custGeom>
            <a:noFill/>
            <a:ln cap="flat" cmpd="sng" w="9525">
              <a:solidFill>
                <a:schemeClr val="accent3"/>
              </a:solidFill>
              <a:prstDash val="solid"/>
              <a:round/>
              <a:headEnd len="sm" w="sm" type="none"/>
              <a:tailEnd len="sm" w="sm" type="none"/>
            </a:ln>
          </p:spPr>
        </p:sp>
        <p:sp>
          <p:nvSpPr>
            <p:cNvPr id="3586" name="Google Shape;3586;p102"/>
            <p:cNvSpPr/>
            <p:nvPr/>
          </p:nvSpPr>
          <p:spPr>
            <a:xfrm>
              <a:off x="5887367" y="1644640"/>
              <a:ext cx="159246" cy="488354"/>
            </a:xfrm>
            <a:custGeom>
              <a:rect b="b" l="l" r="r" t="t"/>
              <a:pathLst>
                <a:path extrusionOk="0" h="120000" w="120000">
                  <a:moveTo>
                    <a:pt x="0" y="0"/>
                  </a:moveTo>
                  <a:lnTo>
                    <a:pt x="0" y="120000"/>
                  </a:lnTo>
                  <a:lnTo>
                    <a:pt x="120000" y="120000"/>
                  </a:lnTo>
                </a:path>
              </a:pathLst>
            </a:custGeom>
            <a:noFill/>
            <a:ln cap="flat" cmpd="sng" w="9525">
              <a:solidFill>
                <a:schemeClr val="accent3"/>
              </a:solidFill>
              <a:prstDash val="solid"/>
              <a:round/>
              <a:headEnd len="sm" w="sm" type="none"/>
              <a:tailEnd len="sm" w="sm" type="none"/>
            </a:ln>
          </p:spPr>
        </p:sp>
        <p:sp>
          <p:nvSpPr>
            <p:cNvPr id="3587" name="Google Shape;3587;p102"/>
            <p:cNvSpPr/>
            <p:nvPr/>
          </p:nvSpPr>
          <p:spPr>
            <a:xfrm>
              <a:off x="6266304" y="890875"/>
              <a:ext cx="91440" cy="222944"/>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3588" name="Google Shape;3588;p102"/>
            <p:cNvSpPr/>
            <p:nvPr/>
          </p:nvSpPr>
          <p:spPr>
            <a:xfrm>
              <a:off x="5027438" y="890875"/>
              <a:ext cx="1284585" cy="222944"/>
            </a:xfrm>
            <a:custGeom>
              <a:rect b="b" l="l" r="r" t="t"/>
              <a:pathLst>
                <a:path extrusionOk="0" h="120000" w="120000">
                  <a:moveTo>
                    <a:pt x="120000" y="0"/>
                  </a:moveTo>
                  <a:lnTo>
                    <a:pt x="120000" y="60000"/>
                  </a:lnTo>
                  <a:lnTo>
                    <a:pt x="0" y="60000"/>
                  </a:lnTo>
                  <a:lnTo>
                    <a:pt x="0" y="120000"/>
                  </a:lnTo>
                </a:path>
              </a:pathLst>
            </a:custGeom>
            <a:noFill/>
            <a:ln cap="flat" cmpd="sng" w="9525">
              <a:solidFill>
                <a:srgbClr val="13A083"/>
              </a:solidFill>
              <a:prstDash val="solid"/>
              <a:round/>
              <a:headEnd len="sm" w="sm" type="none"/>
              <a:tailEnd len="sm" w="sm" type="none"/>
            </a:ln>
          </p:spPr>
        </p:sp>
        <p:sp>
          <p:nvSpPr>
            <p:cNvPr id="3589" name="Google Shape;3589;p102"/>
            <p:cNvSpPr/>
            <p:nvPr/>
          </p:nvSpPr>
          <p:spPr>
            <a:xfrm>
              <a:off x="2458268" y="890875"/>
              <a:ext cx="1284585" cy="222944"/>
            </a:xfrm>
            <a:custGeom>
              <a:rect b="b" l="l" r="r" t="t"/>
              <a:pathLst>
                <a:path extrusionOk="0" h="120000" w="120000">
                  <a:moveTo>
                    <a:pt x="0" y="0"/>
                  </a:moveTo>
                  <a:lnTo>
                    <a:pt x="0" y="60000"/>
                  </a:lnTo>
                  <a:lnTo>
                    <a:pt x="120000" y="60000"/>
                  </a:lnTo>
                  <a:lnTo>
                    <a:pt x="120000" y="120000"/>
                  </a:lnTo>
                </a:path>
              </a:pathLst>
            </a:custGeom>
            <a:noFill/>
            <a:ln cap="flat" cmpd="sng" w="9525">
              <a:solidFill>
                <a:srgbClr val="13A083"/>
              </a:solidFill>
              <a:prstDash val="solid"/>
              <a:round/>
              <a:headEnd len="sm" w="sm" type="none"/>
              <a:tailEnd len="sm" w="sm" type="none"/>
            </a:ln>
          </p:spPr>
        </p:sp>
        <p:sp>
          <p:nvSpPr>
            <p:cNvPr id="3590" name="Google Shape;3590;p102"/>
            <p:cNvSpPr/>
            <p:nvPr/>
          </p:nvSpPr>
          <p:spPr>
            <a:xfrm>
              <a:off x="2412548" y="890875"/>
              <a:ext cx="91440" cy="222944"/>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3591" name="Google Shape;3591;p102"/>
            <p:cNvSpPr/>
            <p:nvPr/>
          </p:nvSpPr>
          <p:spPr>
            <a:xfrm>
              <a:off x="1173683" y="1644640"/>
              <a:ext cx="642292" cy="222944"/>
            </a:xfrm>
            <a:custGeom>
              <a:rect b="b" l="l" r="r" t="t"/>
              <a:pathLst>
                <a:path extrusionOk="0" h="120000" w="120000">
                  <a:moveTo>
                    <a:pt x="0" y="0"/>
                  </a:moveTo>
                  <a:lnTo>
                    <a:pt x="0" y="60000"/>
                  </a:lnTo>
                  <a:lnTo>
                    <a:pt x="120000" y="60000"/>
                  </a:lnTo>
                  <a:lnTo>
                    <a:pt x="120000" y="120000"/>
                  </a:lnTo>
                </a:path>
              </a:pathLst>
            </a:custGeom>
            <a:noFill/>
            <a:ln cap="flat" cmpd="sng" w="9525">
              <a:solidFill>
                <a:schemeClr val="accent3"/>
              </a:solidFill>
              <a:prstDash val="solid"/>
              <a:round/>
              <a:headEnd len="sm" w="sm" type="none"/>
              <a:tailEnd len="sm" w="sm" type="none"/>
            </a:ln>
          </p:spPr>
        </p:sp>
        <p:sp>
          <p:nvSpPr>
            <p:cNvPr id="3592" name="Google Shape;3592;p102"/>
            <p:cNvSpPr/>
            <p:nvPr/>
          </p:nvSpPr>
          <p:spPr>
            <a:xfrm>
              <a:off x="106734" y="2398405"/>
              <a:ext cx="159246" cy="1242119"/>
            </a:xfrm>
            <a:custGeom>
              <a:rect b="b" l="l" r="r" t="t"/>
              <a:pathLst>
                <a:path extrusionOk="0" h="120000" w="120000">
                  <a:moveTo>
                    <a:pt x="0" y="0"/>
                  </a:moveTo>
                  <a:lnTo>
                    <a:pt x="0" y="120000"/>
                  </a:lnTo>
                  <a:lnTo>
                    <a:pt x="120000" y="120000"/>
                  </a:lnTo>
                </a:path>
              </a:pathLst>
            </a:custGeom>
            <a:noFill/>
            <a:ln cap="flat" cmpd="sng" w="9525">
              <a:solidFill>
                <a:srgbClr val="F39C11"/>
              </a:solidFill>
              <a:prstDash val="solid"/>
              <a:round/>
              <a:headEnd len="sm" w="sm" type="none"/>
              <a:tailEnd len="sm" w="sm" type="none"/>
            </a:ln>
          </p:spPr>
        </p:sp>
        <p:sp>
          <p:nvSpPr>
            <p:cNvPr id="3593" name="Google Shape;3593;p102"/>
            <p:cNvSpPr/>
            <p:nvPr/>
          </p:nvSpPr>
          <p:spPr>
            <a:xfrm>
              <a:off x="106734" y="2398405"/>
              <a:ext cx="159246" cy="488354"/>
            </a:xfrm>
            <a:custGeom>
              <a:rect b="b" l="l" r="r" t="t"/>
              <a:pathLst>
                <a:path extrusionOk="0" h="120000" w="120000">
                  <a:moveTo>
                    <a:pt x="0" y="0"/>
                  </a:moveTo>
                  <a:lnTo>
                    <a:pt x="0" y="120000"/>
                  </a:lnTo>
                  <a:lnTo>
                    <a:pt x="120000" y="120000"/>
                  </a:lnTo>
                </a:path>
              </a:pathLst>
            </a:custGeom>
            <a:noFill/>
            <a:ln cap="flat" cmpd="sng" w="9525">
              <a:solidFill>
                <a:srgbClr val="F39C11"/>
              </a:solidFill>
              <a:prstDash val="solid"/>
              <a:round/>
              <a:headEnd len="sm" w="sm" type="none"/>
              <a:tailEnd len="sm" w="sm" type="none"/>
            </a:ln>
          </p:spPr>
        </p:sp>
        <p:sp>
          <p:nvSpPr>
            <p:cNvPr id="3594" name="Google Shape;3594;p102"/>
            <p:cNvSpPr/>
            <p:nvPr/>
          </p:nvSpPr>
          <p:spPr>
            <a:xfrm>
              <a:off x="531390" y="1644640"/>
              <a:ext cx="642292" cy="222944"/>
            </a:xfrm>
            <a:custGeom>
              <a:rect b="b" l="l" r="r" t="t"/>
              <a:pathLst>
                <a:path extrusionOk="0" h="120000" w="120000">
                  <a:moveTo>
                    <a:pt x="120000" y="0"/>
                  </a:moveTo>
                  <a:lnTo>
                    <a:pt x="120000" y="60000"/>
                  </a:lnTo>
                  <a:lnTo>
                    <a:pt x="0" y="60000"/>
                  </a:lnTo>
                  <a:lnTo>
                    <a:pt x="0" y="120000"/>
                  </a:lnTo>
                </a:path>
              </a:pathLst>
            </a:custGeom>
            <a:noFill/>
            <a:ln cap="flat" cmpd="sng" w="9525">
              <a:solidFill>
                <a:schemeClr val="accent3"/>
              </a:solidFill>
              <a:prstDash val="solid"/>
              <a:round/>
              <a:headEnd len="sm" w="sm" type="none"/>
              <a:tailEnd len="sm" w="sm" type="none"/>
            </a:ln>
          </p:spPr>
        </p:sp>
        <p:sp>
          <p:nvSpPr>
            <p:cNvPr id="3595" name="Google Shape;3595;p102"/>
            <p:cNvSpPr/>
            <p:nvPr/>
          </p:nvSpPr>
          <p:spPr>
            <a:xfrm>
              <a:off x="1173683" y="890875"/>
              <a:ext cx="1284585" cy="222944"/>
            </a:xfrm>
            <a:custGeom>
              <a:rect b="b" l="l" r="r" t="t"/>
              <a:pathLst>
                <a:path extrusionOk="0" h="120000" w="120000">
                  <a:moveTo>
                    <a:pt x="120000" y="0"/>
                  </a:moveTo>
                  <a:lnTo>
                    <a:pt x="120000" y="60000"/>
                  </a:lnTo>
                  <a:lnTo>
                    <a:pt x="0" y="60000"/>
                  </a:lnTo>
                  <a:lnTo>
                    <a:pt x="0" y="120000"/>
                  </a:lnTo>
                </a:path>
              </a:pathLst>
            </a:custGeom>
            <a:noFill/>
            <a:ln cap="flat" cmpd="sng" w="9525">
              <a:solidFill>
                <a:srgbClr val="13A083"/>
              </a:solidFill>
              <a:prstDash val="solid"/>
              <a:round/>
              <a:headEnd len="sm" w="sm" type="none"/>
              <a:tailEnd len="sm" w="sm" type="none"/>
            </a:ln>
          </p:spPr>
        </p:sp>
        <p:sp>
          <p:nvSpPr>
            <p:cNvPr id="3596" name="Google Shape;3596;p102"/>
            <p:cNvSpPr/>
            <p:nvPr/>
          </p:nvSpPr>
          <p:spPr>
            <a:xfrm>
              <a:off x="1927448" y="360055"/>
              <a:ext cx="1061640" cy="530820"/>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102"/>
            <p:cNvSpPr txBox="1"/>
            <p:nvPr/>
          </p:nvSpPr>
          <p:spPr>
            <a:xfrm>
              <a:off x="1927448" y="360055"/>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598" name="Google Shape;3598;p102"/>
            <p:cNvSpPr/>
            <p:nvPr/>
          </p:nvSpPr>
          <p:spPr>
            <a:xfrm>
              <a:off x="642863" y="1113819"/>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102"/>
            <p:cNvSpPr txBox="1"/>
            <p:nvPr/>
          </p:nvSpPr>
          <p:spPr>
            <a:xfrm>
              <a:off x="642863" y="1113819"/>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00" name="Google Shape;3600;p102"/>
            <p:cNvSpPr/>
            <p:nvPr/>
          </p:nvSpPr>
          <p:spPr>
            <a:xfrm>
              <a:off x="570" y="1867584"/>
              <a:ext cx="1061640" cy="53082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102"/>
            <p:cNvSpPr txBox="1"/>
            <p:nvPr/>
          </p:nvSpPr>
          <p:spPr>
            <a:xfrm>
              <a:off x="570" y="1867584"/>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02" name="Google Shape;3602;p102"/>
            <p:cNvSpPr/>
            <p:nvPr/>
          </p:nvSpPr>
          <p:spPr>
            <a:xfrm>
              <a:off x="265980" y="2621349"/>
              <a:ext cx="1061640" cy="530820"/>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102"/>
            <p:cNvSpPr txBox="1"/>
            <p:nvPr/>
          </p:nvSpPr>
          <p:spPr>
            <a:xfrm>
              <a:off x="265980" y="2621349"/>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04" name="Google Shape;3604;p102"/>
            <p:cNvSpPr/>
            <p:nvPr/>
          </p:nvSpPr>
          <p:spPr>
            <a:xfrm>
              <a:off x="265980" y="3375114"/>
              <a:ext cx="1061640" cy="530820"/>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102"/>
            <p:cNvSpPr txBox="1"/>
            <p:nvPr/>
          </p:nvSpPr>
          <p:spPr>
            <a:xfrm>
              <a:off x="265980" y="3375114"/>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06" name="Google Shape;3606;p102"/>
            <p:cNvSpPr/>
            <p:nvPr/>
          </p:nvSpPr>
          <p:spPr>
            <a:xfrm>
              <a:off x="1285155" y="1867584"/>
              <a:ext cx="1061640" cy="53082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102"/>
            <p:cNvSpPr txBox="1"/>
            <p:nvPr/>
          </p:nvSpPr>
          <p:spPr>
            <a:xfrm>
              <a:off x="1285155" y="1867584"/>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08" name="Google Shape;3608;p102"/>
            <p:cNvSpPr/>
            <p:nvPr/>
          </p:nvSpPr>
          <p:spPr>
            <a:xfrm>
              <a:off x="1927448" y="1113820"/>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102"/>
            <p:cNvSpPr txBox="1"/>
            <p:nvPr/>
          </p:nvSpPr>
          <p:spPr>
            <a:xfrm>
              <a:off x="1927448" y="1113820"/>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10" name="Google Shape;3610;p102"/>
            <p:cNvSpPr/>
            <p:nvPr/>
          </p:nvSpPr>
          <p:spPr>
            <a:xfrm>
              <a:off x="3212033" y="1113820"/>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102"/>
            <p:cNvSpPr txBox="1"/>
            <p:nvPr/>
          </p:nvSpPr>
          <p:spPr>
            <a:xfrm>
              <a:off x="3212033" y="1113820"/>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12" name="Google Shape;3612;p102"/>
            <p:cNvSpPr/>
            <p:nvPr/>
          </p:nvSpPr>
          <p:spPr>
            <a:xfrm>
              <a:off x="5781203" y="360055"/>
              <a:ext cx="1061640" cy="530820"/>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102"/>
            <p:cNvSpPr txBox="1"/>
            <p:nvPr/>
          </p:nvSpPr>
          <p:spPr>
            <a:xfrm>
              <a:off x="5781203" y="360055"/>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614" name="Google Shape;3614;p102"/>
            <p:cNvSpPr/>
            <p:nvPr/>
          </p:nvSpPr>
          <p:spPr>
            <a:xfrm>
              <a:off x="4496618" y="1113819"/>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102"/>
            <p:cNvSpPr txBox="1"/>
            <p:nvPr/>
          </p:nvSpPr>
          <p:spPr>
            <a:xfrm>
              <a:off x="4496618" y="1113819"/>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16" name="Google Shape;3616;p102"/>
            <p:cNvSpPr/>
            <p:nvPr/>
          </p:nvSpPr>
          <p:spPr>
            <a:xfrm>
              <a:off x="5781203" y="1113819"/>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102"/>
            <p:cNvSpPr txBox="1"/>
            <p:nvPr/>
          </p:nvSpPr>
          <p:spPr>
            <a:xfrm>
              <a:off x="5781203" y="1113819"/>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18" name="Google Shape;3618;p102"/>
            <p:cNvSpPr/>
            <p:nvPr/>
          </p:nvSpPr>
          <p:spPr>
            <a:xfrm>
              <a:off x="6046613" y="1867584"/>
              <a:ext cx="1061640" cy="53082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102"/>
            <p:cNvSpPr txBox="1"/>
            <p:nvPr/>
          </p:nvSpPr>
          <p:spPr>
            <a:xfrm>
              <a:off x="6046613" y="1867584"/>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20" name="Google Shape;3620;p102"/>
            <p:cNvSpPr/>
            <p:nvPr/>
          </p:nvSpPr>
          <p:spPr>
            <a:xfrm>
              <a:off x="6046613" y="2621349"/>
              <a:ext cx="1061640" cy="53082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102"/>
            <p:cNvSpPr txBox="1"/>
            <p:nvPr/>
          </p:nvSpPr>
          <p:spPr>
            <a:xfrm>
              <a:off x="6046613" y="2621349"/>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22" name="Google Shape;3622;p102"/>
            <p:cNvSpPr/>
            <p:nvPr/>
          </p:nvSpPr>
          <p:spPr>
            <a:xfrm>
              <a:off x="7065788" y="1113819"/>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102"/>
            <p:cNvSpPr txBox="1"/>
            <p:nvPr/>
          </p:nvSpPr>
          <p:spPr>
            <a:xfrm>
              <a:off x="7065788" y="1113819"/>
              <a:ext cx="1061640" cy="53082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800" u="none" cap="none" strike="noStrike">
                <a:solidFill>
                  <a:schemeClr val="lt1"/>
                </a:solidFill>
                <a:latin typeface="Calibri"/>
                <a:ea typeface="Calibri"/>
                <a:cs typeface="Calibri"/>
                <a:sym typeface="Calibri"/>
              </a:endParaRPr>
            </a:p>
          </p:txBody>
        </p:sp>
      </p:grpSp>
      <p:sp>
        <p:nvSpPr>
          <p:cNvPr id="3624" name="Google Shape;3624;p10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9" name="Shape 3629"/>
        <p:cNvGrpSpPr/>
        <p:nvPr/>
      </p:nvGrpSpPr>
      <p:grpSpPr>
        <a:xfrm>
          <a:off x="0" y="0"/>
          <a:ext cx="0" cy="0"/>
          <a:chOff x="0" y="0"/>
          <a:chExt cx="0" cy="0"/>
        </a:xfrm>
      </p:grpSpPr>
      <p:sp>
        <p:nvSpPr>
          <p:cNvPr id="3630" name="Google Shape;3630;p10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PICTURE ORGANIZATION CHART</a:t>
            </a:r>
            <a:endParaRPr/>
          </a:p>
        </p:txBody>
      </p:sp>
      <p:sp>
        <p:nvSpPr>
          <p:cNvPr id="3631" name="Google Shape;3631;p103"/>
          <p:cNvSpPr txBox="1"/>
          <p:nvPr>
            <p:ph idx="1" type="body"/>
          </p:nvPr>
        </p:nvSpPr>
        <p:spPr>
          <a:xfrm>
            <a:off x="371475" y="1556792"/>
            <a:ext cx="1920240" cy="329320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information or reporting relationships in an organization, with corresponding pictures. The assistant shape and the Org Chart hanging layouts are available with this layout.</a:t>
            </a:r>
            <a:endParaRPr/>
          </a:p>
        </p:txBody>
      </p:sp>
      <p:grpSp>
        <p:nvGrpSpPr>
          <p:cNvPr id="3632" name="Google Shape;3632;p103"/>
          <p:cNvGrpSpPr/>
          <p:nvPr/>
        </p:nvGrpSpPr>
        <p:grpSpPr>
          <a:xfrm>
            <a:off x="2994594" y="1916847"/>
            <a:ext cx="8126858" cy="3545879"/>
            <a:chOff x="570" y="360055"/>
            <a:chExt cx="8126858" cy="3545879"/>
          </a:xfrm>
        </p:grpSpPr>
        <p:sp>
          <p:nvSpPr>
            <p:cNvPr id="3633" name="Google Shape;3633;p103"/>
            <p:cNvSpPr/>
            <p:nvPr/>
          </p:nvSpPr>
          <p:spPr>
            <a:xfrm>
              <a:off x="6312024" y="890875"/>
              <a:ext cx="1284585" cy="222944"/>
            </a:xfrm>
            <a:custGeom>
              <a:rect b="b" l="l" r="r" t="t"/>
              <a:pathLst>
                <a:path extrusionOk="0" h="120000" w="120000">
                  <a:moveTo>
                    <a:pt x="0" y="0"/>
                  </a:moveTo>
                  <a:lnTo>
                    <a:pt x="0" y="60000"/>
                  </a:lnTo>
                  <a:lnTo>
                    <a:pt x="120000" y="60000"/>
                  </a:lnTo>
                  <a:lnTo>
                    <a:pt x="120000" y="120000"/>
                  </a:lnTo>
                </a:path>
              </a:pathLst>
            </a:custGeom>
            <a:noFill/>
            <a:ln cap="flat" cmpd="sng" w="9525">
              <a:solidFill>
                <a:srgbClr val="13A083"/>
              </a:solidFill>
              <a:prstDash val="solid"/>
              <a:round/>
              <a:headEnd len="sm" w="sm" type="none"/>
              <a:tailEnd len="sm" w="sm" type="none"/>
            </a:ln>
          </p:spPr>
        </p:sp>
        <p:sp>
          <p:nvSpPr>
            <p:cNvPr id="3634" name="Google Shape;3634;p103"/>
            <p:cNvSpPr/>
            <p:nvPr/>
          </p:nvSpPr>
          <p:spPr>
            <a:xfrm>
              <a:off x="5887367" y="1644640"/>
              <a:ext cx="159246" cy="1242119"/>
            </a:xfrm>
            <a:custGeom>
              <a:rect b="b" l="l" r="r" t="t"/>
              <a:pathLst>
                <a:path extrusionOk="0" h="120000" w="120000">
                  <a:moveTo>
                    <a:pt x="0" y="0"/>
                  </a:moveTo>
                  <a:lnTo>
                    <a:pt x="0" y="120000"/>
                  </a:lnTo>
                  <a:lnTo>
                    <a:pt x="120000" y="120000"/>
                  </a:lnTo>
                </a:path>
              </a:pathLst>
            </a:custGeom>
            <a:noFill/>
            <a:ln cap="flat" cmpd="sng" w="9525">
              <a:solidFill>
                <a:schemeClr val="accent3"/>
              </a:solidFill>
              <a:prstDash val="solid"/>
              <a:round/>
              <a:headEnd len="sm" w="sm" type="none"/>
              <a:tailEnd len="sm" w="sm" type="none"/>
            </a:ln>
          </p:spPr>
        </p:sp>
        <p:sp>
          <p:nvSpPr>
            <p:cNvPr id="3635" name="Google Shape;3635;p103"/>
            <p:cNvSpPr/>
            <p:nvPr/>
          </p:nvSpPr>
          <p:spPr>
            <a:xfrm>
              <a:off x="5887367" y="1644640"/>
              <a:ext cx="159246" cy="488354"/>
            </a:xfrm>
            <a:custGeom>
              <a:rect b="b" l="l" r="r" t="t"/>
              <a:pathLst>
                <a:path extrusionOk="0" h="120000" w="120000">
                  <a:moveTo>
                    <a:pt x="0" y="0"/>
                  </a:moveTo>
                  <a:lnTo>
                    <a:pt x="0" y="120000"/>
                  </a:lnTo>
                  <a:lnTo>
                    <a:pt x="120000" y="120000"/>
                  </a:lnTo>
                </a:path>
              </a:pathLst>
            </a:custGeom>
            <a:noFill/>
            <a:ln cap="flat" cmpd="sng" w="9525">
              <a:solidFill>
                <a:schemeClr val="accent3"/>
              </a:solidFill>
              <a:prstDash val="solid"/>
              <a:round/>
              <a:headEnd len="sm" w="sm" type="none"/>
              <a:tailEnd len="sm" w="sm" type="none"/>
            </a:ln>
          </p:spPr>
        </p:sp>
        <p:sp>
          <p:nvSpPr>
            <p:cNvPr id="3636" name="Google Shape;3636;p103"/>
            <p:cNvSpPr/>
            <p:nvPr/>
          </p:nvSpPr>
          <p:spPr>
            <a:xfrm>
              <a:off x="6266304" y="890875"/>
              <a:ext cx="91440" cy="222944"/>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3637" name="Google Shape;3637;p103"/>
            <p:cNvSpPr/>
            <p:nvPr/>
          </p:nvSpPr>
          <p:spPr>
            <a:xfrm>
              <a:off x="5027438" y="890875"/>
              <a:ext cx="1284585" cy="222944"/>
            </a:xfrm>
            <a:custGeom>
              <a:rect b="b" l="l" r="r" t="t"/>
              <a:pathLst>
                <a:path extrusionOk="0" h="120000" w="120000">
                  <a:moveTo>
                    <a:pt x="120000" y="0"/>
                  </a:moveTo>
                  <a:lnTo>
                    <a:pt x="120000" y="60000"/>
                  </a:lnTo>
                  <a:lnTo>
                    <a:pt x="0" y="60000"/>
                  </a:lnTo>
                  <a:lnTo>
                    <a:pt x="0" y="120000"/>
                  </a:lnTo>
                </a:path>
              </a:pathLst>
            </a:custGeom>
            <a:noFill/>
            <a:ln cap="flat" cmpd="sng" w="9525">
              <a:solidFill>
                <a:srgbClr val="13A083"/>
              </a:solidFill>
              <a:prstDash val="solid"/>
              <a:round/>
              <a:headEnd len="sm" w="sm" type="none"/>
              <a:tailEnd len="sm" w="sm" type="none"/>
            </a:ln>
          </p:spPr>
        </p:sp>
        <p:sp>
          <p:nvSpPr>
            <p:cNvPr id="3638" name="Google Shape;3638;p103"/>
            <p:cNvSpPr/>
            <p:nvPr/>
          </p:nvSpPr>
          <p:spPr>
            <a:xfrm>
              <a:off x="2458268" y="890875"/>
              <a:ext cx="1284585" cy="222944"/>
            </a:xfrm>
            <a:custGeom>
              <a:rect b="b" l="l" r="r" t="t"/>
              <a:pathLst>
                <a:path extrusionOk="0" h="120000" w="120000">
                  <a:moveTo>
                    <a:pt x="0" y="0"/>
                  </a:moveTo>
                  <a:lnTo>
                    <a:pt x="0" y="60000"/>
                  </a:lnTo>
                  <a:lnTo>
                    <a:pt x="120000" y="60000"/>
                  </a:lnTo>
                  <a:lnTo>
                    <a:pt x="120000" y="120000"/>
                  </a:lnTo>
                </a:path>
              </a:pathLst>
            </a:custGeom>
            <a:noFill/>
            <a:ln cap="flat" cmpd="sng" w="9525">
              <a:solidFill>
                <a:srgbClr val="13A083"/>
              </a:solidFill>
              <a:prstDash val="solid"/>
              <a:round/>
              <a:headEnd len="sm" w="sm" type="none"/>
              <a:tailEnd len="sm" w="sm" type="none"/>
            </a:ln>
          </p:spPr>
        </p:sp>
        <p:sp>
          <p:nvSpPr>
            <p:cNvPr id="3639" name="Google Shape;3639;p103"/>
            <p:cNvSpPr/>
            <p:nvPr/>
          </p:nvSpPr>
          <p:spPr>
            <a:xfrm>
              <a:off x="2412548" y="890875"/>
              <a:ext cx="91440" cy="222944"/>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3640" name="Google Shape;3640;p103"/>
            <p:cNvSpPr/>
            <p:nvPr/>
          </p:nvSpPr>
          <p:spPr>
            <a:xfrm>
              <a:off x="1173683" y="1644640"/>
              <a:ext cx="642292" cy="222944"/>
            </a:xfrm>
            <a:custGeom>
              <a:rect b="b" l="l" r="r" t="t"/>
              <a:pathLst>
                <a:path extrusionOk="0" h="120000" w="120000">
                  <a:moveTo>
                    <a:pt x="0" y="0"/>
                  </a:moveTo>
                  <a:lnTo>
                    <a:pt x="0" y="60000"/>
                  </a:lnTo>
                  <a:lnTo>
                    <a:pt x="120000" y="60000"/>
                  </a:lnTo>
                  <a:lnTo>
                    <a:pt x="120000" y="120000"/>
                  </a:lnTo>
                </a:path>
              </a:pathLst>
            </a:custGeom>
            <a:noFill/>
            <a:ln cap="flat" cmpd="sng" w="9525">
              <a:solidFill>
                <a:schemeClr val="accent3"/>
              </a:solidFill>
              <a:prstDash val="solid"/>
              <a:round/>
              <a:headEnd len="sm" w="sm" type="none"/>
              <a:tailEnd len="sm" w="sm" type="none"/>
            </a:ln>
          </p:spPr>
        </p:sp>
        <p:sp>
          <p:nvSpPr>
            <p:cNvPr id="3641" name="Google Shape;3641;p103"/>
            <p:cNvSpPr/>
            <p:nvPr/>
          </p:nvSpPr>
          <p:spPr>
            <a:xfrm>
              <a:off x="106734" y="2398405"/>
              <a:ext cx="159246" cy="1242119"/>
            </a:xfrm>
            <a:custGeom>
              <a:rect b="b" l="l" r="r" t="t"/>
              <a:pathLst>
                <a:path extrusionOk="0" h="120000" w="120000">
                  <a:moveTo>
                    <a:pt x="0" y="0"/>
                  </a:moveTo>
                  <a:lnTo>
                    <a:pt x="0" y="120000"/>
                  </a:lnTo>
                  <a:lnTo>
                    <a:pt x="120000" y="120000"/>
                  </a:lnTo>
                </a:path>
              </a:pathLst>
            </a:custGeom>
            <a:noFill/>
            <a:ln cap="flat" cmpd="sng" w="9525">
              <a:solidFill>
                <a:srgbClr val="F39C11"/>
              </a:solidFill>
              <a:prstDash val="solid"/>
              <a:round/>
              <a:headEnd len="sm" w="sm" type="none"/>
              <a:tailEnd len="sm" w="sm" type="none"/>
            </a:ln>
          </p:spPr>
        </p:sp>
        <p:sp>
          <p:nvSpPr>
            <p:cNvPr id="3642" name="Google Shape;3642;p103"/>
            <p:cNvSpPr/>
            <p:nvPr/>
          </p:nvSpPr>
          <p:spPr>
            <a:xfrm>
              <a:off x="106734" y="2398405"/>
              <a:ext cx="159246" cy="488354"/>
            </a:xfrm>
            <a:custGeom>
              <a:rect b="b" l="l" r="r" t="t"/>
              <a:pathLst>
                <a:path extrusionOk="0" h="120000" w="120000">
                  <a:moveTo>
                    <a:pt x="0" y="0"/>
                  </a:moveTo>
                  <a:lnTo>
                    <a:pt x="0" y="120000"/>
                  </a:lnTo>
                  <a:lnTo>
                    <a:pt x="120000" y="120000"/>
                  </a:lnTo>
                </a:path>
              </a:pathLst>
            </a:custGeom>
            <a:noFill/>
            <a:ln cap="flat" cmpd="sng" w="9525">
              <a:solidFill>
                <a:srgbClr val="F39C11"/>
              </a:solidFill>
              <a:prstDash val="solid"/>
              <a:round/>
              <a:headEnd len="sm" w="sm" type="none"/>
              <a:tailEnd len="sm" w="sm" type="none"/>
            </a:ln>
          </p:spPr>
        </p:sp>
        <p:sp>
          <p:nvSpPr>
            <p:cNvPr id="3643" name="Google Shape;3643;p103"/>
            <p:cNvSpPr/>
            <p:nvPr/>
          </p:nvSpPr>
          <p:spPr>
            <a:xfrm>
              <a:off x="531390" y="1644640"/>
              <a:ext cx="642292" cy="222944"/>
            </a:xfrm>
            <a:custGeom>
              <a:rect b="b" l="l" r="r" t="t"/>
              <a:pathLst>
                <a:path extrusionOk="0" h="120000" w="120000">
                  <a:moveTo>
                    <a:pt x="120000" y="0"/>
                  </a:moveTo>
                  <a:lnTo>
                    <a:pt x="120000" y="60000"/>
                  </a:lnTo>
                  <a:lnTo>
                    <a:pt x="0" y="60000"/>
                  </a:lnTo>
                  <a:lnTo>
                    <a:pt x="0" y="120000"/>
                  </a:lnTo>
                </a:path>
              </a:pathLst>
            </a:custGeom>
            <a:noFill/>
            <a:ln cap="flat" cmpd="sng" w="9525">
              <a:solidFill>
                <a:schemeClr val="accent3"/>
              </a:solidFill>
              <a:prstDash val="solid"/>
              <a:round/>
              <a:headEnd len="sm" w="sm" type="none"/>
              <a:tailEnd len="sm" w="sm" type="none"/>
            </a:ln>
          </p:spPr>
        </p:sp>
        <p:sp>
          <p:nvSpPr>
            <p:cNvPr id="3644" name="Google Shape;3644;p103"/>
            <p:cNvSpPr/>
            <p:nvPr/>
          </p:nvSpPr>
          <p:spPr>
            <a:xfrm>
              <a:off x="1173683" y="890875"/>
              <a:ext cx="1284585" cy="222944"/>
            </a:xfrm>
            <a:custGeom>
              <a:rect b="b" l="l" r="r" t="t"/>
              <a:pathLst>
                <a:path extrusionOk="0" h="120000" w="120000">
                  <a:moveTo>
                    <a:pt x="120000" y="0"/>
                  </a:moveTo>
                  <a:lnTo>
                    <a:pt x="120000" y="60000"/>
                  </a:lnTo>
                  <a:lnTo>
                    <a:pt x="0" y="60000"/>
                  </a:lnTo>
                  <a:lnTo>
                    <a:pt x="0" y="120000"/>
                  </a:lnTo>
                </a:path>
              </a:pathLst>
            </a:custGeom>
            <a:noFill/>
            <a:ln cap="flat" cmpd="sng" w="9525">
              <a:solidFill>
                <a:srgbClr val="13A083"/>
              </a:solidFill>
              <a:prstDash val="solid"/>
              <a:round/>
              <a:headEnd len="sm" w="sm" type="none"/>
              <a:tailEnd len="sm" w="sm" type="none"/>
            </a:ln>
          </p:spPr>
        </p:sp>
        <p:sp>
          <p:nvSpPr>
            <p:cNvPr id="3645" name="Google Shape;3645;p103"/>
            <p:cNvSpPr/>
            <p:nvPr/>
          </p:nvSpPr>
          <p:spPr>
            <a:xfrm>
              <a:off x="1927448" y="360055"/>
              <a:ext cx="1061640" cy="530820"/>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103"/>
            <p:cNvSpPr txBox="1"/>
            <p:nvPr/>
          </p:nvSpPr>
          <p:spPr>
            <a:xfrm>
              <a:off x="1927448" y="360055"/>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647" name="Google Shape;3647;p103"/>
            <p:cNvSpPr/>
            <p:nvPr/>
          </p:nvSpPr>
          <p:spPr>
            <a:xfrm>
              <a:off x="1980530" y="413137"/>
              <a:ext cx="318492" cy="424656"/>
            </a:xfrm>
            <a:prstGeom prst="rect">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103"/>
            <p:cNvSpPr/>
            <p:nvPr/>
          </p:nvSpPr>
          <p:spPr>
            <a:xfrm>
              <a:off x="642863" y="1113819"/>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103"/>
            <p:cNvSpPr txBox="1"/>
            <p:nvPr/>
          </p:nvSpPr>
          <p:spPr>
            <a:xfrm>
              <a:off x="642863" y="1113819"/>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50" name="Google Shape;3650;p103"/>
            <p:cNvSpPr/>
            <p:nvPr/>
          </p:nvSpPr>
          <p:spPr>
            <a:xfrm>
              <a:off x="695945" y="1166902"/>
              <a:ext cx="318492" cy="424656"/>
            </a:xfrm>
            <a:prstGeom prst="rect">
              <a:avLst/>
            </a:prstGeom>
            <a:solidFill>
              <a:srgbClr val="BECFDE"/>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103"/>
            <p:cNvSpPr/>
            <p:nvPr/>
          </p:nvSpPr>
          <p:spPr>
            <a:xfrm>
              <a:off x="570" y="1867584"/>
              <a:ext cx="1061640" cy="53082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103"/>
            <p:cNvSpPr txBox="1"/>
            <p:nvPr/>
          </p:nvSpPr>
          <p:spPr>
            <a:xfrm>
              <a:off x="570" y="1867584"/>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53" name="Google Shape;3653;p103"/>
            <p:cNvSpPr/>
            <p:nvPr/>
          </p:nvSpPr>
          <p:spPr>
            <a:xfrm>
              <a:off x="53652" y="1920666"/>
              <a:ext cx="318492" cy="424656"/>
            </a:xfrm>
            <a:prstGeom prst="rect">
              <a:avLst/>
            </a:prstGeom>
            <a:solidFill>
              <a:srgbClr val="C2D3DF"/>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103"/>
            <p:cNvSpPr/>
            <p:nvPr/>
          </p:nvSpPr>
          <p:spPr>
            <a:xfrm>
              <a:off x="265980" y="2621349"/>
              <a:ext cx="1061640" cy="530820"/>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103"/>
            <p:cNvSpPr txBox="1"/>
            <p:nvPr/>
          </p:nvSpPr>
          <p:spPr>
            <a:xfrm>
              <a:off x="265980" y="2621349"/>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56" name="Google Shape;3656;p103"/>
            <p:cNvSpPr/>
            <p:nvPr/>
          </p:nvSpPr>
          <p:spPr>
            <a:xfrm>
              <a:off x="319062" y="2674431"/>
              <a:ext cx="318492" cy="424656"/>
            </a:xfrm>
            <a:prstGeom prst="rect">
              <a:avLst/>
            </a:prstGeom>
            <a:solidFill>
              <a:srgbClr val="C5D7E0"/>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103"/>
            <p:cNvSpPr/>
            <p:nvPr/>
          </p:nvSpPr>
          <p:spPr>
            <a:xfrm>
              <a:off x="265980" y="3375114"/>
              <a:ext cx="1061640" cy="530820"/>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103"/>
            <p:cNvSpPr txBox="1"/>
            <p:nvPr/>
          </p:nvSpPr>
          <p:spPr>
            <a:xfrm>
              <a:off x="265980" y="3375114"/>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59" name="Google Shape;3659;p103"/>
            <p:cNvSpPr/>
            <p:nvPr/>
          </p:nvSpPr>
          <p:spPr>
            <a:xfrm>
              <a:off x="319062" y="3428196"/>
              <a:ext cx="318492" cy="424656"/>
            </a:xfrm>
            <a:prstGeom prst="rect">
              <a:avLst/>
            </a:prstGeom>
            <a:solidFill>
              <a:srgbClr val="C9DB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103"/>
            <p:cNvSpPr/>
            <p:nvPr/>
          </p:nvSpPr>
          <p:spPr>
            <a:xfrm>
              <a:off x="1285155" y="1867584"/>
              <a:ext cx="1061640" cy="53082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103"/>
            <p:cNvSpPr txBox="1"/>
            <p:nvPr/>
          </p:nvSpPr>
          <p:spPr>
            <a:xfrm>
              <a:off x="1285155" y="1867584"/>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62" name="Google Shape;3662;p103"/>
            <p:cNvSpPr/>
            <p:nvPr/>
          </p:nvSpPr>
          <p:spPr>
            <a:xfrm>
              <a:off x="1338237" y="1920666"/>
              <a:ext cx="318492" cy="424656"/>
            </a:xfrm>
            <a:prstGeom prst="rect">
              <a:avLst/>
            </a:prstGeom>
            <a:solidFill>
              <a:srgbClr val="CCDEE2"/>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103"/>
            <p:cNvSpPr/>
            <p:nvPr/>
          </p:nvSpPr>
          <p:spPr>
            <a:xfrm>
              <a:off x="1927448" y="1113820"/>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103"/>
            <p:cNvSpPr txBox="1"/>
            <p:nvPr/>
          </p:nvSpPr>
          <p:spPr>
            <a:xfrm>
              <a:off x="1927448" y="1113820"/>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65" name="Google Shape;3665;p103"/>
            <p:cNvSpPr/>
            <p:nvPr/>
          </p:nvSpPr>
          <p:spPr>
            <a:xfrm>
              <a:off x="1980530" y="1166902"/>
              <a:ext cx="318492" cy="424656"/>
            </a:xfrm>
            <a:prstGeom prst="rect">
              <a:avLst/>
            </a:prstGeom>
            <a:solidFill>
              <a:srgbClr val="D0E1E3"/>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103"/>
            <p:cNvSpPr/>
            <p:nvPr/>
          </p:nvSpPr>
          <p:spPr>
            <a:xfrm>
              <a:off x="3212033" y="1113820"/>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103"/>
            <p:cNvSpPr txBox="1"/>
            <p:nvPr/>
          </p:nvSpPr>
          <p:spPr>
            <a:xfrm>
              <a:off x="3212033" y="1113820"/>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68" name="Google Shape;3668;p103"/>
            <p:cNvSpPr/>
            <p:nvPr/>
          </p:nvSpPr>
          <p:spPr>
            <a:xfrm>
              <a:off x="3265115" y="1166902"/>
              <a:ext cx="318492" cy="424656"/>
            </a:xfrm>
            <a:prstGeom prst="rect">
              <a:avLst/>
            </a:prstGeom>
            <a:solidFill>
              <a:srgbClr val="D2E4E5"/>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103"/>
            <p:cNvSpPr/>
            <p:nvPr/>
          </p:nvSpPr>
          <p:spPr>
            <a:xfrm>
              <a:off x="5781203" y="360055"/>
              <a:ext cx="1061640" cy="530820"/>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103"/>
            <p:cNvSpPr txBox="1"/>
            <p:nvPr/>
          </p:nvSpPr>
          <p:spPr>
            <a:xfrm>
              <a:off x="5781203" y="360055"/>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671" name="Google Shape;3671;p103"/>
            <p:cNvSpPr/>
            <p:nvPr/>
          </p:nvSpPr>
          <p:spPr>
            <a:xfrm>
              <a:off x="5834285" y="413137"/>
              <a:ext cx="318492" cy="424656"/>
            </a:xfrm>
            <a:prstGeom prst="rect">
              <a:avLst/>
            </a:prstGeom>
            <a:solidFill>
              <a:srgbClr val="D6E6E6"/>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103"/>
            <p:cNvSpPr/>
            <p:nvPr/>
          </p:nvSpPr>
          <p:spPr>
            <a:xfrm>
              <a:off x="4496618" y="1113819"/>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103"/>
            <p:cNvSpPr txBox="1"/>
            <p:nvPr/>
          </p:nvSpPr>
          <p:spPr>
            <a:xfrm>
              <a:off x="4496618" y="1113819"/>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74" name="Google Shape;3674;p103"/>
            <p:cNvSpPr/>
            <p:nvPr/>
          </p:nvSpPr>
          <p:spPr>
            <a:xfrm>
              <a:off x="4549700" y="1166902"/>
              <a:ext cx="318492" cy="424656"/>
            </a:xfrm>
            <a:prstGeom prst="rect">
              <a:avLst/>
            </a:prstGeom>
            <a:solidFill>
              <a:srgbClr val="D9E8E6"/>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103"/>
            <p:cNvSpPr/>
            <p:nvPr/>
          </p:nvSpPr>
          <p:spPr>
            <a:xfrm>
              <a:off x="5781203" y="1113819"/>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103"/>
            <p:cNvSpPr txBox="1"/>
            <p:nvPr/>
          </p:nvSpPr>
          <p:spPr>
            <a:xfrm>
              <a:off x="5781203" y="1113819"/>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77" name="Google Shape;3677;p103"/>
            <p:cNvSpPr/>
            <p:nvPr/>
          </p:nvSpPr>
          <p:spPr>
            <a:xfrm>
              <a:off x="5834285" y="1166902"/>
              <a:ext cx="318492" cy="424656"/>
            </a:xfrm>
            <a:prstGeom prst="rect">
              <a:avLst/>
            </a:prstGeom>
            <a:solidFill>
              <a:srgbClr val="DCE9E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103"/>
            <p:cNvSpPr/>
            <p:nvPr/>
          </p:nvSpPr>
          <p:spPr>
            <a:xfrm>
              <a:off x="6046613" y="1867584"/>
              <a:ext cx="1061640" cy="53082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103"/>
            <p:cNvSpPr txBox="1"/>
            <p:nvPr/>
          </p:nvSpPr>
          <p:spPr>
            <a:xfrm>
              <a:off x="6046613" y="1867584"/>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80" name="Google Shape;3680;p103"/>
            <p:cNvSpPr/>
            <p:nvPr/>
          </p:nvSpPr>
          <p:spPr>
            <a:xfrm>
              <a:off x="6099695" y="1920666"/>
              <a:ext cx="318492" cy="424656"/>
            </a:xfrm>
            <a:prstGeom prst="rect">
              <a:avLst/>
            </a:prstGeom>
            <a:solidFill>
              <a:srgbClr val="DFEBE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103"/>
            <p:cNvSpPr/>
            <p:nvPr/>
          </p:nvSpPr>
          <p:spPr>
            <a:xfrm>
              <a:off x="6046613" y="2621349"/>
              <a:ext cx="1061640" cy="53082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103"/>
            <p:cNvSpPr txBox="1"/>
            <p:nvPr/>
          </p:nvSpPr>
          <p:spPr>
            <a:xfrm>
              <a:off x="6046613" y="2621349"/>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683" name="Google Shape;3683;p103"/>
            <p:cNvSpPr/>
            <p:nvPr/>
          </p:nvSpPr>
          <p:spPr>
            <a:xfrm>
              <a:off x="6099695" y="2674431"/>
              <a:ext cx="318492" cy="424656"/>
            </a:xfrm>
            <a:prstGeom prst="rect">
              <a:avLst/>
            </a:prstGeom>
            <a:solidFill>
              <a:srgbClr val="E2ECE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103"/>
            <p:cNvSpPr/>
            <p:nvPr/>
          </p:nvSpPr>
          <p:spPr>
            <a:xfrm>
              <a:off x="7065788" y="1113819"/>
              <a:ext cx="1061640" cy="53082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103"/>
            <p:cNvSpPr txBox="1"/>
            <p:nvPr/>
          </p:nvSpPr>
          <p:spPr>
            <a:xfrm>
              <a:off x="7065788" y="1113819"/>
              <a:ext cx="1061640" cy="530820"/>
            </a:xfrm>
            <a:prstGeom prst="rect">
              <a:avLst/>
            </a:prstGeom>
            <a:noFill/>
            <a:ln>
              <a:noFill/>
            </a:ln>
          </p:spPr>
          <p:txBody>
            <a:bodyPr anchorCtr="0" anchor="ctr" bIns="8875" lIns="39322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chemeClr val="lt1"/>
                </a:solidFill>
                <a:latin typeface="Calibri"/>
                <a:ea typeface="Calibri"/>
                <a:cs typeface="Calibri"/>
                <a:sym typeface="Calibri"/>
              </a:endParaRPr>
            </a:p>
          </p:txBody>
        </p:sp>
        <p:sp>
          <p:nvSpPr>
            <p:cNvPr id="3686" name="Google Shape;3686;p103"/>
            <p:cNvSpPr/>
            <p:nvPr/>
          </p:nvSpPr>
          <p:spPr>
            <a:xfrm>
              <a:off x="7118870" y="1166902"/>
              <a:ext cx="318492" cy="424656"/>
            </a:xfrm>
            <a:prstGeom prst="rect">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7" name="Google Shape;3687;p10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2" name="Shape 3692"/>
        <p:cNvGrpSpPr/>
        <p:nvPr/>
      </p:nvGrpSpPr>
      <p:grpSpPr>
        <a:xfrm>
          <a:off x="0" y="0"/>
          <a:ext cx="0" cy="0"/>
          <a:chOff x="0" y="0"/>
          <a:chExt cx="0" cy="0"/>
        </a:xfrm>
      </p:grpSpPr>
      <p:sp>
        <p:nvSpPr>
          <p:cNvPr id="3693" name="Google Shape;3693;p10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NAME AND TITLE</a:t>
            </a:r>
            <a:br>
              <a:rPr lang="en-US"/>
            </a:br>
            <a:r>
              <a:rPr lang="en-US"/>
              <a:t>ORGANIZATION CHART</a:t>
            </a:r>
            <a:endParaRPr/>
          </a:p>
        </p:txBody>
      </p:sp>
      <p:sp>
        <p:nvSpPr>
          <p:cNvPr id="3694" name="Google Shape;3694;p104"/>
          <p:cNvSpPr txBox="1"/>
          <p:nvPr>
            <p:ph idx="1" type="body"/>
          </p:nvPr>
        </p:nvSpPr>
        <p:spPr>
          <a:xfrm>
            <a:off x="371475" y="1556792"/>
            <a:ext cx="1920240" cy="378565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information or reporting relationships in an organization. To enter text in the title box, type directly in the smaller rectangular shape. The assistant shape and Org Chart hanging layouts are available with this layout.</a:t>
            </a:r>
            <a:endParaRPr/>
          </a:p>
        </p:txBody>
      </p:sp>
      <p:grpSp>
        <p:nvGrpSpPr>
          <p:cNvPr id="3695" name="Google Shape;3695;p104"/>
          <p:cNvGrpSpPr/>
          <p:nvPr/>
        </p:nvGrpSpPr>
        <p:grpSpPr>
          <a:xfrm>
            <a:off x="3073121" y="2651562"/>
            <a:ext cx="7969805" cy="2076449"/>
            <a:chOff x="79097" y="1094770"/>
            <a:chExt cx="7969805" cy="2076449"/>
          </a:xfrm>
        </p:grpSpPr>
        <p:sp>
          <p:nvSpPr>
            <p:cNvPr id="3696" name="Google Shape;3696;p104"/>
            <p:cNvSpPr/>
            <p:nvPr/>
          </p:nvSpPr>
          <p:spPr>
            <a:xfrm>
              <a:off x="6223864" y="1581437"/>
              <a:ext cx="1261064" cy="281185"/>
            </a:xfrm>
            <a:custGeom>
              <a:rect b="b" l="l" r="r" t="t"/>
              <a:pathLst>
                <a:path extrusionOk="0" h="120000" w="120000">
                  <a:moveTo>
                    <a:pt x="0" y="0"/>
                  </a:moveTo>
                  <a:lnTo>
                    <a:pt x="0" y="71539"/>
                  </a:lnTo>
                  <a:lnTo>
                    <a:pt x="120000" y="71539"/>
                  </a:lnTo>
                  <a:lnTo>
                    <a:pt x="120000" y="120000"/>
                  </a:lnTo>
                </a:path>
              </a:pathLst>
            </a:custGeom>
            <a:noFill/>
            <a:ln cap="flat" cmpd="sng" w="9525">
              <a:solidFill>
                <a:srgbClr val="13A083"/>
              </a:solidFill>
              <a:prstDash val="solid"/>
              <a:round/>
              <a:headEnd len="sm" w="sm" type="none"/>
              <a:tailEnd len="sm" w="sm" type="none"/>
            </a:ln>
          </p:spPr>
        </p:sp>
        <p:sp>
          <p:nvSpPr>
            <p:cNvPr id="3697" name="Google Shape;3697;p104"/>
            <p:cNvSpPr/>
            <p:nvPr/>
          </p:nvSpPr>
          <p:spPr>
            <a:xfrm>
              <a:off x="6223864" y="2349291"/>
              <a:ext cx="630532" cy="281185"/>
            </a:xfrm>
            <a:custGeom>
              <a:rect b="b" l="l" r="r" t="t"/>
              <a:pathLst>
                <a:path extrusionOk="0" h="120000" w="120000">
                  <a:moveTo>
                    <a:pt x="0" y="0"/>
                  </a:moveTo>
                  <a:lnTo>
                    <a:pt x="0" y="71539"/>
                  </a:lnTo>
                  <a:lnTo>
                    <a:pt x="120000" y="71539"/>
                  </a:lnTo>
                  <a:lnTo>
                    <a:pt x="120000" y="120000"/>
                  </a:lnTo>
                </a:path>
              </a:pathLst>
            </a:custGeom>
            <a:noFill/>
            <a:ln cap="flat" cmpd="sng" w="9525">
              <a:solidFill>
                <a:schemeClr val="accent3"/>
              </a:solidFill>
              <a:prstDash val="solid"/>
              <a:round/>
              <a:headEnd len="sm" w="sm" type="none"/>
              <a:tailEnd len="sm" w="sm" type="none"/>
            </a:ln>
          </p:spPr>
        </p:sp>
        <p:sp>
          <p:nvSpPr>
            <p:cNvPr id="3698" name="Google Shape;3698;p104"/>
            <p:cNvSpPr/>
            <p:nvPr/>
          </p:nvSpPr>
          <p:spPr>
            <a:xfrm>
              <a:off x="5593332" y="2349291"/>
              <a:ext cx="630532" cy="281185"/>
            </a:xfrm>
            <a:custGeom>
              <a:rect b="b" l="l" r="r" t="t"/>
              <a:pathLst>
                <a:path extrusionOk="0" h="120000" w="120000">
                  <a:moveTo>
                    <a:pt x="120000" y="0"/>
                  </a:moveTo>
                  <a:lnTo>
                    <a:pt x="120000" y="71539"/>
                  </a:lnTo>
                  <a:lnTo>
                    <a:pt x="0" y="71539"/>
                  </a:lnTo>
                  <a:lnTo>
                    <a:pt x="0" y="120000"/>
                  </a:lnTo>
                </a:path>
              </a:pathLst>
            </a:custGeom>
            <a:noFill/>
            <a:ln cap="flat" cmpd="sng" w="9525">
              <a:solidFill>
                <a:schemeClr val="accent3"/>
              </a:solidFill>
              <a:prstDash val="solid"/>
              <a:round/>
              <a:headEnd len="sm" w="sm" type="none"/>
              <a:tailEnd len="sm" w="sm" type="none"/>
            </a:ln>
          </p:spPr>
        </p:sp>
        <p:sp>
          <p:nvSpPr>
            <p:cNvPr id="3699" name="Google Shape;3699;p104"/>
            <p:cNvSpPr/>
            <p:nvPr/>
          </p:nvSpPr>
          <p:spPr>
            <a:xfrm>
              <a:off x="6178144" y="1581437"/>
              <a:ext cx="91440" cy="281185"/>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3700" name="Google Shape;3700;p104"/>
            <p:cNvSpPr/>
            <p:nvPr/>
          </p:nvSpPr>
          <p:spPr>
            <a:xfrm>
              <a:off x="4962800" y="1581437"/>
              <a:ext cx="1261064" cy="281185"/>
            </a:xfrm>
            <a:custGeom>
              <a:rect b="b" l="l" r="r" t="t"/>
              <a:pathLst>
                <a:path extrusionOk="0" h="120000" w="120000">
                  <a:moveTo>
                    <a:pt x="120000" y="0"/>
                  </a:moveTo>
                  <a:lnTo>
                    <a:pt x="120000" y="71539"/>
                  </a:lnTo>
                  <a:lnTo>
                    <a:pt x="0" y="71539"/>
                  </a:lnTo>
                  <a:lnTo>
                    <a:pt x="0" y="120000"/>
                  </a:lnTo>
                </a:path>
              </a:pathLst>
            </a:custGeom>
            <a:noFill/>
            <a:ln cap="flat" cmpd="sng" w="9525">
              <a:solidFill>
                <a:srgbClr val="13A083"/>
              </a:solidFill>
              <a:prstDash val="solid"/>
              <a:round/>
              <a:headEnd len="sm" w="sm" type="none"/>
              <a:tailEnd len="sm" w="sm" type="none"/>
            </a:ln>
          </p:spPr>
        </p:sp>
        <p:sp>
          <p:nvSpPr>
            <p:cNvPr id="3701" name="Google Shape;3701;p104"/>
            <p:cNvSpPr/>
            <p:nvPr/>
          </p:nvSpPr>
          <p:spPr>
            <a:xfrm>
              <a:off x="2440671" y="1581437"/>
              <a:ext cx="1261064" cy="281185"/>
            </a:xfrm>
            <a:custGeom>
              <a:rect b="b" l="l" r="r" t="t"/>
              <a:pathLst>
                <a:path extrusionOk="0" h="120000" w="120000">
                  <a:moveTo>
                    <a:pt x="0" y="0"/>
                  </a:moveTo>
                  <a:lnTo>
                    <a:pt x="0" y="71539"/>
                  </a:lnTo>
                  <a:lnTo>
                    <a:pt x="120000" y="71539"/>
                  </a:lnTo>
                  <a:lnTo>
                    <a:pt x="120000" y="120000"/>
                  </a:lnTo>
                </a:path>
              </a:pathLst>
            </a:custGeom>
            <a:noFill/>
            <a:ln cap="flat" cmpd="sng" w="9525">
              <a:solidFill>
                <a:srgbClr val="13A083"/>
              </a:solidFill>
              <a:prstDash val="solid"/>
              <a:round/>
              <a:headEnd len="sm" w="sm" type="none"/>
              <a:tailEnd len="sm" w="sm" type="none"/>
            </a:ln>
          </p:spPr>
        </p:sp>
        <p:sp>
          <p:nvSpPr>
            <p:cNvPr id="3702" name="Google Shape;3702;p104"/>
            <p:cNvSpPr/>
            <p:nvPr/>
          </p:nvSpPr>
          <p:spPr>
            <a:xfrm>
              <a:off x="2394951" y="1581437"/>
              <a:ext cx="91440" cy="281185"/>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3703" name="Google Shape;3703;p104"/>
            <p:cNvSpPr/>
            <p:nvPr/>
          </p:nvSpPr>
          <p:spPr>
            <a:xfrm>
              <a:off x="1179607" y="2349291"/>
              <a:ext cx="630532" cy="281185"/>
            </a:xfrm>
            <a:custGeom>
              <a:rect b="b" l="l" r="r" t="t"/>
              <a:pathLst>
                <a:path extrusionOk="0" h="120000" w="120000">
                  <a:moveTo>
                    <a:pt x="0" y="0"/>
                  </a:moveTo>
                  <a:lnTo>
                    <a:pt x="0" y="71539"/>
                  </a:lnTo>
                  <a:lnTo>
                    <a:pt x="120000" y="71539"/>
                  </a:lnTo>
                  <a:lnTo>
                    <a:pt x="120000" y="120000"/>
                  </a:lnTo>
                </a:path>
              </a:pathLst>
            </a:custGeom>
            <a:noFill/>
            <a:ln cap="flat" cmpd="sng" w="9525">
              <a:solidFill>
                <a:schemeClr val="accent3"/>
              </a:solidFill>
              <a:prstDash val="solid"/>
              <a:round/>
              <a:headEnd len="sm" w="sm" type="none"/>
              <a:tailEnd len="sm" w="sm" type="none"/>
            </a:ln>
          </p:spPr>
        </p:sp>
        <p:sp>
          <p:nvSpPr>
            <p:cNvPr id="3704" name="Google Shape;3704;p104"/>
            <p:cNvSpPr/>
            <p:nvPr/>
          </p:nvSpPr>
          <p:spPr>
            <a:xfrm>
              <a:off x="549075" y="2349291"/>
              <a:ext cx="630532" cy="281185"/>
            </a:xfrm>
            <a:custGeom>
              <a:rect b="b" l="l" r="r" t="t"/>
              <a:pathLst>
                <a:path extrusionOk="0" h="120000" w="120000">
                  <a:moveTo>
                    <a:pt x="120000" y="0"/>
                  </a:moveTo>
                  <a:lnTo>
                    <a:pt x="120000" y="71539"/>
                  </a:lnTo>
                  <a:lnTo>
                    <a:pt x="0" y="71539"/>
                  </a:lnTo>
                  <a:lnTo>
                    <a:pt x="0" y="120000"/>
                  </a:lnTo>
                </a:path>
              </a:pathLst>
            </a:custGeom>
            <a:noFill/>
            <a:ln cap="flat" cmpd="sng" w="9525">
              <a:solidFill>
                <a:schemeClr val="accent3"/>
              </a:solidFill>
              <a:prstDash val="solid"/>
              <a:round/>
              <a:headEnd len="sm" w="sm" type="none"/>
              <a:tailEnd len="sm" w="sm" type="none"/>
            </a:ln>
          </p:spPr>
        </p:sp>
        <p:sp>
          <p:nvSpPr>
            <p:cNvPr id="3705" name="Google Shape;3705;p104"/>
            <p:cNvSpPr/>
            <p:nvPr/>
          </p:nvSpPr>
          <p:spPr>
            <a:xfrm>
              <a:off x="1179607" y="1581437"/>
              <a:ext cx="1261064" cy="281185"/>
            </a:xfrm>
            <a:custGeom>
              <a:rect b="b" l="l" r="r" t="t"/>
              <a:pathLst>
                <a:path extrusionOk="0" h="120000" w="120000">
                  <a:moveTo>
                    <a:pt x="120000" y="0"/>
                  </a:moveTo>
                  <a:lnTo>
                    <a:pt x="120000" y="71539"/>
                  </a:lnTo>
                  <a:lnTo>
                    <a:pt x="0" y="71539"/>
                  </a:lnTo>
                  <a:lnTo>
                    <a:pt x="0" y="120000"/>
                  </a:lnTo>
                </a:path>
              </a:pathLst>
            </a:custGeom>
            <a:noFill/>
            <a:ln cap="flat" cmpd="sng" w="9525">
              <a:solidFill>
                <a:srgbClr val="13A083"/>
              </a:solidFill>
              <a:prstDash val="solid"/>
              <a:round/>
              <a:headEnd len="sm" w="sm" type="none"/>
              <a:tailEnd len="sm" w="sm" type="none"/>
            </a:ln>
          </p:spPr>
        </p:sp>
        <p:sp>
          <p:nvSpPr>
            <p:cNvPr id="3706" name="Google Shape;3706;p104"/>
            <p:cNvSpPr/>
            <p:nvPr/>
          </p:nvSpPr>
          <p:spPr>
            <a:xfrm>
              <a:off x="1970693" y="1094770"/>
              <a:ext cx="939956" cy="486667"/>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104"/>
            <p:cNvSpPr txBox="1"/>
            <p:nvPr/>
          </p:nvSpPr>
          <p:spPr>
            <a:xfrm>
              <a:off x="1970693" y="1094770"/>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708" name="Google Shape;3708;p104"/>
            <p:cNvSpPr/>
            <p:nvPr/>
          </p:nvSpPr>
          <p:spPr>
            <a:xfrm>
              <a:off x="2158684" y="1473289"/>
              <a:ext cx="845961" cy="162222"/>
            </a:xfrm>
            <a:prstGeom prst="rect">
              <a:avLst/>
            </a:prstGeom>
            <a:solidFill>
              <a:schemeClr val="lt1">
                <a:alpha val="88627"/>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104"/>
            <p:cNvSpPr txBox="1"/>
            <p:nvPr/>
          </p:nvSpPr>
          <p:spPr>
            <a:xfrm>
              <a:off x="2158684" y="1473289"/>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710" name="Google Shape;3710;p104"/>
            <p:cNvSpPr/>
            <p:nvPr/>
          </p:nvSpPr>
          <p:spPr>
            <a:xfrm>
              <a:off x="709629" y="1862623"/>
              <a:ext cx="939956" cy="486667"/>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104"/>
            <p:cNvSpPr txBox="1"/>
            <p:nvPr/>
          </p:nvSpPr>
          <p:spPr>
            <a:xfrm>
              <a:off x="709629" y="1862623"/>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12" name="Google Shape;3712;p104"/>
            <p:cNvSpPr/>
            <p:nvPr/>
          </p:nvSpPr>
          <p:spPr>
            <a:xfrm>
              <a:off x="897620" y="2241143"/>
              <a:ext cx="845961" cy="162222"/>
            </a:xfrm>
            <a:prstGeom prst="rect">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104"/>
            <p:cNvSpPr txBox="1"/>
            <p:nvPr/>
          </p:nvSpPr>
          <p:spPr>
            <a:xfrm>
              <a:off x="897620" y="2241143"/>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714" name="Google Shape;3714;p104"/>
            <p:cNvSpPr/>
            <p:nvPr/>
          </p:nvSpPr>
          <p:spPr>
            <a:xfrm>
              <a:off x="79097" y="2630477"/>
              <a:ext cx="939956" cy="486667"/>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104"/>
            <p:cNvSpPr txBox="1"/>
            <p:nvPr/>
          </p:nvSpPr>
          <p:spPr>
            <a:xfrm>
              <a:off x="79097" y="2630477"/>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16" name="Google Shape;3716;p104"/>
            <p:cNvSpPr/>
            <p:nvPr/>
          </p:nvSpPr>
          <p:spPr>
            <a:xfrm>
              <a:off x="267088" y="3008997"/>
              <a:ext cx="845961" cy="162222"/>
            </a:xfrm>
            <a:prstGeom prst="rect">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104"/>
            <p:cNvSpPr txBox="1"/>
            <p:nvPr/>
          </p:nvSpPr>
          <p:spPr>
            <a:xfrm>
              <a:off x="267088" y="3008997"/>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718" name="Google Shape;3718;p104"/>
            <p:cNvSpPr/>
            <p:nvPr/>
          </p:nvSpPr>
          <p:spPr>
            <a:xfrm>
              <a:off x="1340161" y="2630477"/>
              <a:ext cx="939956" cy="486667"/>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104"/>
            <p:cNvSpPr txBox="1"/>
            <p:nvPr/>
          </p:nvSpPr>
          <p:spPr>
            <a:xfrm>
              <a:off x="1340161" y="2630477"/>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20" name="Google Shape;3720;p104"/>
            <p:cNvSpPr/>
            <p:nvPr/>
          </p:nvSpPr>
          <p:spPr>
            <a:xfrm>
              <a:off x="1528152" y="3008997"/>
              <a:ext cx="845961" cy="162222"/>
            </a:xfrm>
            <a:prstGeom prst="rect">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104"/>
            <p:cNvSpPr txBox="1"/>
            <p:nvPr/>
          </p:nvSpPr>
          <p:spPr>
            <a:xfrm>
              <a:off x="1528152" y="3008997"/>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722" name="Google Shape;3722;p104"/>
            <p:cNvSpPr/>
            <p:nvPr/>
          </p:nvSpPr>
          <p:spPr>
            <a:xfrm>
              <a:off x="1970693" y="1862623"/>
              <a:ext cx="939956" cy="486667"/>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104"/>
            <p:cNvSpPr txBox="1"/>
            <p:nvPr/>
          </p:nvSpPr>
          <p:spPr>
            <a:xfrm>
              <a:off x="1970693" y="1862623"/>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24" name="Google Shape;3724;p104"/>
            <p:cNvSpPr/>
            <p:nvPr/>
          </p:nvSpPr>
          <p:spPr>
            <a:xfrm>
              <a:off x="2158684" y="2241143"/>
              <a:ext cx="845961" cy="162222"/>
            </a:xfrm>
            <a:prstGeom prst="rect">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104"/>
            <p:cNvSpPr txBox="1"/>
            <p:nvPr/>
          </p:nvSpPr>
          <p:spPr>
            <a:xfrm>
              <a:off x="2158684" y="2241143"/>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726" name="Google Shape;3726;p104"/>
            <p:cNvSpPr/>
            <p:nvPr/>
          </p:nvSpPr>
          <p:spPr>
            <a:xfrm>
              <a:off x="3231757" y="1862623"/>
              <a:ext cx="939956" cy="486667"/>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104"/>
            <p:cNvSpPr txBox="1"/>
            <p:nvPr/>
          </p:nvSpPr>
          <p:spPr>
            <a:xfrm>
              <a:off x="3231757" y="1862623"/>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28" name="Google Shape;3728;p104"/>
            <p:cNvSpPr/>
            <p:nvPr/>
          </p:nvSpPr>
          <p:spPr>
            <a:xfrm>
              <a:off x="3419749" y="2241143"/>
              <a:ext cx="845961" cy="162222"/>
            </a:xfrm>
            <a:prstGeom prst="rect">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104"/>
            <p:cNvSpPr txBox="1"/>
            <p:nvPr/>
          </p:nvSpPr>
          <p:spPr>
            <a:xfrm>
              <a:off x="3419749" y="2241143"/>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730" name="Google Shape;3730;p104"/>
            <p:cNvSpPr/>
            <p:nvPr/>
          </p:nvSpPr>
          <p:spPr>
            <a:xfrm>
              <a:off x="5753886" y="1094770"/>
              <a:ext cx="939956" cy="486667"/>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104"/>
            <p:cNvSpPr txBox="1"/>
            <p:nvPr/>
          </p:nvSpPr>
          <p:spPr>
            <a:xfrm>
              <a:off x="5753886" y="1094770"/>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732" name="Google Shape;3732;p104"/>
            <p:cNvSpPr/>
            <p:nvPr/>
          </p:nvSpPr>
          <p:spPr>
            <a:xfrm>
              <a:off x="5941877" y="1473289"/>
              <a:ext cx="845961" cy="162222"/>
            </a:xfrm>
            <a:prstGeom prst="rect">
              <a:avLst/>
            </a:prstGeom>
            <a:solidFill>
              <a:schemeClr val="lt1">
                <a:alpha val="88627"/>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104"/>
            <p:cNvSpPr txBox="1"/>
            <p:nvPr/>
          </p:nvSpPr>
          <p:spPr>
            <a:xfrm>
              <a:off x="5941877" y="1473289"/>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734" name="Google Shape;3734;p104"/>
            <p:cNvSpPr/>
            <p:nvPr/>
          </p:nvSpPr>
          <p:spPr>
            <a:xfrm>
              <a:off x="4492821" y="1862623"/>
              <a:ext cx="939956" cy="486667"/>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104"/>
            <p:cNvSpPr txBox="1"/>
            <p:nvPr/>
          </p:nvSpPr>
          <p:spPr>
            <a:xfrm>
              <a:off x="4492821" y="1862623"/>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36" name="Google Shape;3736;p104"/>
            <p:cNvSpPr/>
            <p:nvPr/>
          </p:nvSpPr>
          <p:spPr>
            <a:xfrm>
              <a:off x="4680813" y="2241143"/>
              <a:ext cx="845961" cy="162222"/>
            </a:xfrm>
            <a:prstGeom prst="rect">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104"/>
            <p:cNvSpPr txBox="1"/>
            <p:nvPr/>
          </p:nvSpPr>
          <p:spPr>
            <a:xfrm>
              <a:off x="4680813" y="2241143"/>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738" name="Google Shape;3738;p104"/>
            <p:cNvSpPr/>
            <p:nvPr/>
          </p:nvSpPr>
          <p:spPr>
            <a:xfrm>
              <a:off x="5753886" y="1862623"/>
              <a:ext cx="939956" cy="486667"/>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104"/>
            <p:cNvSpPr txBox="1"/>
            <p:nvPr/>
          </p:nvSpPr>
          <p:spPr>
            <a:xfrm>
              <a:off x="5753886" y="1862623"/>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40" name="Google Shape;3740;p104"/>
            <p:cNvSpPr/>
            <p:nvPr/>
          </p:nvSpPr>
          <p:spPr>
            <a:xfrm>
              <a:off x="5941877" y="2241143"/>
              <a:ext cx="845961" cy="162222"/>
            </a:xfrm>
            <a:prstGeom prst="rect">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104"/>
            <p:cNvSpPr txBox="1"/>
            <p:nvPr/>
          </p:nvSpPr>
          <p:spPr>
            <a:xfrm>
              <a:off x="5941877" y="2241143"/>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742" name="Google Shape;3742;p104"/>
            <p:cNvSpPr/>
            <p:nvPr/>
          </p:nvSpPr>
          <p:spPr>
            <a:xfrm>
              <a:off x="5123354" y="2630477"/>
              <a:ext cx="939956" cy="486667"/>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104"/>
            <p:cNvSpPr txBox="1"/>
            <p:nvPr/>
          </p:nvSpPr>
          <p:spPr>
            <a:xfrm>
              <a:off x="5123354" y="2630477"/>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44" name="Google Shape;3744;p104"/>
            <p:cNvSpPr/>
            <p:nvPr/>
          </p:nvSpPr>
          <p:spPr>
            <a:xfrm>
              <a:off x="5311345" y="3008997"/>
              <a:ext cx="845961" cy="162222"/>
            </a:xfrm>
            <a:prstGeom prst="rect">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104"/>
            <p:cNvSpPr txBox="1"/>
            <p:nvPr/>
          </p:nvSpPr>
          <p:spPr>
            <a:xfrm>
              <a:off x="5311345" y="3008997"/>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746" name="Google Shape;3746;p104"/>
            <p:cNvSpPr/>
            <p:nvPr/>
          </p:nvSpPr>
          <p:spPr>
            <a:xfrm>
              <a:off x="6384418" y="2630477"/>
              <a:ext cx="939956" cy="486667"/>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104"/>
            <p:cNvSpPr txBox="1"/>
            <p:nvPr/>
          </p:nvSpPr>
          <p:spPr>
            <a:xfrm>
              <a:off x="6384418" y="2630477"/>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48" name="Google Shape;3748;p104"/>
            <p:cNvSpPr/>
            <p:nvPr/>
          </p:nvSpPr>
          <p:spPr>
            <a:xfrm>
              <a:off x="6572409" y="3008997"/>
              <a:ext cx="845961" cy="162222"/>
            </a:xfrm>
            <a:prstGeom prst="rect">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104"/>
            <p:cNvSpPr txBox="1"/>
            <p:nvPr/>
          </p:nvSpPr>
          <p:spPr>
            <a:xfrm>
              <a:off x="6572409" y="3008997"/>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750" name="Google Shape;3750;p104"/>
            <p:cNvSpPr/>
            <p:nvPr/>
          </p:nvSpPr>
          <p:spPr>
            <a:xfrm>
              <a:off x="7014950" y="1862623"/>
              <a:ext cx="939956" cy="486667"/>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104"/>
            <p:cNvSpPr txBox="1"/>
            <p:nvPr/>
          </p:nvSpPr>
          <p:spPr>
            <a:xfrm>
              <a:off x="7014950" y="1862623"/>
              <a:ext cx="939956" cy="486667"/>
            </a:xfrm>
            <a:prstGeom prst="rect">
              <a:avLst/>
            </a:prstGeom>
            <a:noFill/>
            <a:ln>
              <a:noFill/>
            </a:ln>
          </p:spPr>
          <p:txBody>
            <a:bodyPr anchorCtr="0" anchor="ctr" bIns="68650"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chemeClr val="lt1"/>
                </a:solidFill>
                <a:latin typeface="Calibri"/>
                <a:ea typeface="Calibri"/>
                <a:cs typeface="Calibri"/>
                <a:sym typeface="Calibri"/>
              </a:endParaRPr>
            </a:p>
          </p:txBody>
        </p:sp>
        <p:sp>
          <p:nvSpPr>
            <p:cNvPr id="3752" name="Google Shape;3752;p104"/>
            <p:cNvSpPr/>
            <p:nvPr/>
          </p:nvSpPr>
          <p:spPr>
            <a:xfrm>
              <a:off x="7202941" y="2241143"/>
              <a:ext cx="845961" cy="162222"/>
            </a:xfrm>
            <a:prstGeom prst="rect">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104"/>
            <p:cNvSpPr txBox="1"/>
            <p:nvPr/>
          </p:nvSpPr>
          <p:spPr>
            <a:xfrm>
              <a:off x="7202941" y="2241143"/>
              <a:ext cx="845961" cy="162222"/>
            </a:xfrm>
            <a:prstGeom prst="rect">
              <a:avLst/>
            </a:prstGeom>
            <a:noFill/>
            <a:ln>
              <a:noFill/>
            </a:ln>
          </p:spPr>
          <p:txBody>
            <a:bodyPr anchorCtr="0" anchor="ctr" bIns="6350" lIns="25400" spcFirstLastPara="1" rIns="25400" wrap="square" tIns="6350">
              <a:noAutofit/>
            </a:bodyPr>
            <a:lstStyle/>
            <a:p>
              <a:pPr indent="0" lvl="0" marL="0" marR="0" rtl="0" algn="r">
                <a:lnSpc>
                  <a:spcPct val="9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grpSp>
      <p:sp>
        <p:nvSpPr>
          <p:cNvPr id="3754" name="Google Shape;3754;p10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9" name="Shape 3759"/>
        <p:cNvGrpSpPr/>
        <p:nvPr/>
      </p:nvGrpSpPr>
      <p:grpSpPr>
        <a:xfrm>
          <a:off x="0" y="0"/>
          <a:ext cx="0" cy="0"/>
          <a:chOff x="0" y="0"/>
          <a:chExt cx="0" cy="0"/>
        </a:xfrm>
      </p:grpSpPr>
      <p:sp>
        <p:nvSpPr>
          <p:cNvPr id="3760" name="Google Shape;3760;p10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HALF CIRCLE </a:t>
            </a:r>
            <a:br>
              <a:rPr lang="en-US"/>
            </a:br>
            <a:r>
              <a:rPr lang="en-US"/>
              <a:t>ORGANIZATION CHART</a:t>
            </a:r>
            <a:endParaRPr/>
          </a:p>
        </p:txBody>
      </p:sp>
      <p:sp>
        <p:nvSpPr>
          <p:cNvPr id="3761" name="Google Shape;3761;p105"/>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information or reporting relationships in an organization. The assistant shapes and Org Chart hanging layouts are available with this layout. </a:t>
            </a:r>
            <a:endParaRPr/>
          </a:p>
        </p:txBody>
      </p:sp>
      <p:grpSp>
        <p:nvGrpSpPr>
          <p:cNvPr id="3762" name="Google Shape;3762;p105"/>
          <p:cNvGrpSpPr/>
          <p:nvPr/>
        </p:nvGrpSpPr>
        <p:grpSpPr>
          <a:xfrm>
            <a:off x="2994594" y="1916847"/>
            <a:ext cx="8126858" cy="3545879"/>
            <a:chOff x="570" y="360055"/>
            <a:chExt cx="8126858" cy="3545879"/>
          </a:xfrm>
        </p:grpSpPr>
        <p:sp>
          <p:nvSpPr>
            <p:cNvPr id="3763" name="Google Shape;3763;p105"/>
            <p:cNvSpPr/>
            <p:nvPr/>
          </p:nvSpPr>
          <p:spPr>
            <a:xfrm>
              <a:off x="6312024" y="890875"/>
              <a:ext cx="1284585" cy="222944"/>
            </a:xfrm>
            <a:custGeom>
              <a:rect b="b" l="l" r="r" t="t"/>
              <a:pathLst>
                <a:path extrusionOk="0" h="120000" w="120000">
                  <a:moveTo>
                    <a:pt x="0" y="0"/>
                  </a:moveTo>
                  <a:lnTo>
                    <a:pt x="0" y="60000"/>
                  </a:lnTo>
                  <a:lnTo>
                    <a:pt x="120000" y="60000"/>
                  </a:lnTo>
                  <a:lnTo>
                    <a:pt x="120000" y="120000"/>
                  </a:lnTo>
                </a:path>
              </a:pathLst>
            </a:custGeom>
            <a:noFill/>
            <a:ln cap="flat" cmpd="sng" w="9525">
              <a:solidFill>
                <a:srgbClr val="13A083"/>
              </a:solidFill>
              <a:prstDash val="solid"/>
              <a:round/>
              <a:headEnd len="sm" w="sm" type="none"/>
              <a:tailEnd len="sm" w="sm" type="none"/>
            </a:ln>
          </p:spPr>
        </p:sp>
        <p:sp>
          <p:nvSpPr>
            <p:cNvPr id="3764" name="Google Shape;3764;p105"/>
            <p:cNvSpPr/>
            <p:nvPr/>
          </p:nvSpPr>
          <p:spPr>
            <a:xfrm>
              <a:off x="6312024" y="1644640"/>
              <a:ext cx="488354" cy="1072257"/>
            </a:xfrm>
            <a:custGeom>
              <a:rect b="b" l="l" r="r" t="t"/>
              <a:pathLst>
                <a:path extrusionOk="0" h="120000" w="120000">
                  <a:moveTo>
                    <a:pt x="0" y="0"/>
                  </a:moveTo>
                  <a:lnTo>
                    <a:pt x="0" y="120000"/>
                  </a:lnTo>
                  <a:lnTo>
                    <a:pt x="120000" y="120000"/>
                  </a:lnTo>
                </a:path>
              </a:pathLst>
            </a:custGeom>
            <a:noFill/>
            <a:ln cap="flat" cmpd="sng" w="9525">
              <a:solidFill>
                <a:schemeClr val="accent3"/>
              </a:solidFill>
              <a:prstDash val="solid"/>
              <a:round/>
              <a:headEnd len="sm" w="sm" type="none"/>
              <a:tailEnd len="sm" w="sm" type="none"/>
            </a:ln>
          </p:spPr>
        </p:sp>
        <p:sp>
          <p:nvSpPr>
            <p:cNvPr id="3765" name="Google Shape;3765;p105"/>
            <p:cNvSpPr/>
            <p:nvPr/>
          </p:nvSpPr>
          <p:spPr>
            <a:xfrm>
              <a:off x="6312024" y="1644640"/>
              <a:ext cx="488354" cy="318492"/>
            </a:xfrm>
            <a:custGeom>
              <a:rect b="b" l="l" r="r" t="t"/>
              <a:pathLst>
                <a:path extrusionOk="0" h="120000" w="120000">
                  <a:moveTo>
                    <a:pt x="0" y="0"/>
                  </a:moveTo>
                  <a:lnTo>
                    <a:pt x="0" y="120000"/>
                  </a:lnTo>
                  <a:lnTo>
                    <a:pt x="120000" y="120000"/>
                  </a:lnTo>
                </a:path>
              </a:pathLst>
            </a:custGeom>
            <a:noFill/>
            <a:ln cap="flat" cmpd="sng" w="9525">
              <a:solidFill>
                <a:schemeClr val="accent3"/>
              </a:solidFill>
              <a:prstDash val="solid"/>
              <a:round/>
              <a:headEnd len="sm" w="sm" type="none"/>
              <a:tailEnd len="sm" w="sm" type="none"/>
            </a:ln>
          </p:spPr>
        </p:sp>
        <p:sp>
          <p:nvSpPr>
            <p:cNvPr id="3766" name="Google Shape;3766;p105"/>
            <p:cNvSpPr/>
            <p:nvPr/>
          </p:nvSpPr>
          <p:spPr>
            <a:xfrm>
              <a:off x="6266304" y="890875"/>
              <a:ext cx="91440" cy="222944"/>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3767" name="Google Shape;3767;p105"/>
            <p:cNvSpPr/>
            <p:nvPr/>
          </p:nvSpPr>
          <p:spPr>
            <a:xfrm>
              <a:off x="5027438" y="890875"/>
              <a:ext cx="1284585" cy="222944"/>
            </a:xfrm>
            <a:custGeom>
              <a:rect b="b" l="l" r="r" t="t"/>
              <a:pathLst>
                <a:path extrusionOk="0" h="120000" w="120000">
                  <a:moveTo>
                    <a:pt x="120000" y="0"/>
                  </a:moveTo>
                  <a:lnTo>
                    <a:pt x="120000" y="60000"/>
                  </a:lnTo>
                  <a:lnTo>
                    <a:pt x="0" y="60000"/>
                  </a:lnTo>
                  <a:lnTo>
                    <a:pt x="0" y="120000"/>
                  </a:lnTo>
                </a:path>
              </a:pathLst>
            </a:custGeom>
            <a:noFill/>
            <a:ln cap="flat" cmpd="sng" w="9525">
              <a:solidFill>
                <a:srgbClr val="13A083"/>
              </a:solidFill>
              <a:prstDash val="solid"/>
              <a:round/>
              <a:headEnd len="sm" w="sm" type="none"/>
              <a:tailEnd len="sm" w="sm" type="none"/>
            </a:ln>
          </p:spPr>
        </p:sp>
        <p:sp>
          <p:nvSpPr>
            <p:cNvPr id="3768" name="Google Shape;3768;p105"/>
            <p:cNvSpPr/>
            <p:nvPr/>
          </p:nvSpPr>
          <p:spPr>
            <a:xfrm>
              <a:off x="2458268" y="890875"/>
              <a:ext cx="1284585" cy="222944"/>
            </a:xfrm>
            <a:custGeom>
              <a:rect b="b" l="l" r="r" t="t"/>
              <a:pathLst>
                <a:path extrusionOk="0" h="120000" w="120000">
                  <a:moveTo>
                    <a:pt x="0" y="0"/>
                  </a:moveTo>
                  <a:lnTo>
                    <a:pt x="0" y="60000"/>
                  </a:lnTo>
                  <a:lnTo>
                    <a:pt x="120000" y="60000"/>
                  </a:lnTo>
                  <a:lnTo>
                    <a:pt x="120000" y="120000"/>
                  </a:lnTo>
                </a:path>
              </a:pathLst>
            </a:custGeom>
            <a:noFill/>
            <a:ln cap="flat" cmpd="sng" w="9525">
              <a:solidFill>
                <a:srgbClr val="13A083"/>
              </a:solidFill>
              <a:prstDash val="solid"/>
              <a:round/>
              <a:headEnd len="sm" w="sm" type="none"/>
              <a:tailEnd len="sm" w="sm" type="none"/>
            </a:ln>
          </p:spPr>
        </p:sp>
        <p:sp>
          <p:nvSpPr>
            <p:cNvPr id="3769" name="Google Shape;3769;p105"/>
            <p:cNvSpPr/>
            <p:nvPr/>
          </p:nvSpPr>
          <p:spPr>
            <a:xfrm>
              <a:off x="2412548" y="890875"/>
              <a:ext cx="91440" cy="222944"/>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3770" name="Google Shape;3770;p105"/>
            <p:cNvSpPr/>
            <p:nvPr/>
          </p:nvSpPr>
          <p:spPr>
            <a:xfrm>
              <a:off x="1173683" y="1644640"/>
              <a:ext cx="642292" cy="222944"/>
            </a:xfrm>
            <a:custGeom>
              <a:rect b="b" l="l" r="r" t="t"/>
              <a:pathLst>
                <a:path extrusionOk="0" h="120000" w="120000">
                  <a:moveTo>
                    <a:pt x="0" y="0"/>
                  </a:moveTo>
                  <a:lnTo>
                    <a:pt x="0" y="60000"/>
                  </a:lnTo>
                  <a:lnTo>
                    <a:pt x="120000" y="60000"/>
                  </a:lnTo>
                  <a:lnTo>
                    <a:pt x="120000" y="120000"/>
                  </a:lnTo>
                </a:path>
              </a:pathLst>
            </a:custGeom>
            <a:noFill/>
            <a:ln cap="flat" cmpd="sng" w="9525">
              <a:solidFill>
                <a:schemeClr val="accent3"/>
              </a:solidFill>
              <a:prstDash val="solid"/>
              <a:round/>
              <a:headEnd len="sm" w="sm" type="none"/>
              <a:tailEnd len="sm" w="sm" type="none"/>
            </a:ln>
          </p:spPr>
        </p:sp>
        <p:sp>
          <p:nvSpPr>
            <p:cNvPr id="3771" name="Google Shape;3771;p105"/>
            <p:cNvSpPr/>
            <p:nvPr/>
          </p:nvSpPr>
          <p:spPr>
            <a:xfrm>
              <a:off x="531390" y="2398405"/>
              <a:ext cx="488354" cy="1072257"/>
            </a:xfrm>
            <a:custGeom>
              <a:rect b="b" l="l" r="r" t="t"/>
              <a:pathLst>
                <a:path extrusionOk="0" h="120000" w="120000">
                  <a:moveTo>
                    <a:pt x="0" y="0"/>
                  </a:moveTo>
                  <a:lnTo>
                    <a:pt x="0" y="120000"/>
                  </a:lnTo>
                  <a:lnTo>
                    <a:pt x="120000" y="120000"/>
                  </a:lnTo>
                </a:path>
              </a:pathLst>
            </a:custGeom>
            <a:noFill/>
            <a:ln cap="flat" cmpd="sng" w="9525">
              <a:solidFill>
                <a:srgbClr val="F39C11"/>
              </a:solidFill>
              <a:prstDash val="solid"/>
              <a:round/>
              <a:headEnd len="sm" w="sm" type="none"/>
              <a:tailEnd len="sm" w="sm" type="none"/>
            </a:ln>
          </p:spPr>
        </p:sp>
        <p:sp>
          <p:nvSpPr>
            <p:cNvPr id="3772" name="Google Shape;3772;p105"/>
            <p:cNvSpPr/>
            <p:nvPr/>
          </p:nvSpPr>
          <p:spPr>
            <a:xfrm>
              <a:off x="531390" y="2398405"/>
              <a:ext cx="488354" cy="318492"/>
            </a:xfrm>
            <a:custGeom>
              <a:rect b="b" l="l" r="r" t="t"/>
              <a:pathLst>
                <a:path extrusionOk="0" h="120000" w="120000">
                  <a:moveTo>
                    <a:pt x="0" y="0"/>
                  </a:moveTo>
                  <a:lnTo>
                    <a:pt x="0" y="120000"/>
                  </a:lnTo>
                  <a:lnTo>
                    <a:pt x="120000" y="120000"/>
                  </a:lnTo>
                </a:path>
              </a:pathLst>
            </a:custGeom>
            <a:noFill/>
            <a:ln cap="flat" cmpd="sng" w="9525">
              <a:solidFill>
                <a:srgbClr val="F39C11"/>
              </a:solidFill>
              <a:prstDash val="solid"/>
              <a:round/>
              <a:headEnd len="sm" w="sm" type="none"/>
              <a:tailEnd len="sm" w="sm" type="none"/>
            </a:ln>
          </p:spPr>
        </p:sp>
        <p:sp>
          <p:nvSpPr>
            <p:cNvPr id="3773" name="Google Shape;3773;p105"/>
            <p:cNvSpPr/>
            <p:nvPr/>
          </p:nvSpPr>
          <p:spPr>
            <a:xfrm>
              <a:off x="531390" y="1644640"/>
              <a:ext cx="642292" cy="222944"/>
            </a:xfrm>
            <a:custGeom>
              <a:rect b="b" l="l" r="r" t="t"/>
              <a:pathLst>
                <a:path extrusionOk="0" h="120000" w="120000">
                  <a:moveTo>
                    <a:pt x="120000" y="0"/>
                  </a:moveTo>
                  <a:lnTo>
                    <a:pt x="120000" y="60000"/>
                  </a:lnTo>
                  <a:lnTo>
                    <a:pt x="0" y="60000"/>
                  </a:lnTo>
                  <a:lnTo>
                    <a:pt x="0" y="120000"/>
                  </a:lnTo>
                </a:path>
              </a:pathLst>
            </a:custGeom>
            <a:noFill/>
            <a:ln cap="flat" cmpd="sng" w="9525">
              <a:solidFill>
                <a:schemeClr val="accent3"/>
              </a:solidFill>
              <a:prstDash val="solid"/>
              <a:round/>
              <a:headEnd len="sm" w="sm" type="none"/>
              <a:tailEnd len="sm" w="sm" type="none"/>
            </a:ln>
          </p:spPr>
        </p:sp>
        <p:sp>
          <p:nvSpPr>
            <p:cNvPr id="3774" name="Google Shape;3774;p105"/>
            <p:cNvSpPr/>
            <p:nvPr/>
          </p:nvSpPr>
          <p:spPr>
            <a:xfrm>
              <a:off x="1173683" y="890875"/>
              <a:ext cx="1284585" cy="222944"/>
            </a:xfrm>
            <a:custGeom>
              <a:rect b="b" l="l" r="r" t="t"/>
              <a:pathLst>
                <a:path extrusionOk="0" h="120000" w="120000">
                  <a:moveTo>
                    <a:pt x="120000" y="0"/>
                  </a:moveTo>
                  <a:lnTo>
                    <a:pt x="120000" y="60000"/>
                  </a:lnTo>
                  <a:lnTo>
                    <a:pt x="0" y="60000"/>
                  </a:lnTo>
                  <a:lnTo>
                    <a:pt x="0" y="120000"/>
                  </a:lnTo>
                </a:path>
              </a:pathLst>
            </a:custGeom>
            <a:noFill/>
            <a:ln cap="flat" cmpd="sng" w="9525">
              <a:solidFill>
                <a:srgbClr val="13A083"/>
              </a:solidFill>
              <a:prstDash val="solid"/>
              <a:round/>
              <a:headEnd len="sm" w="sm" type="none"/>
              <a:tailEnd len="sm" w="sm" type="none"/>
            </a:ln>
          </p:spPr>
        </p:sp>
        <p:sp>
          <p:nvSpPr>
            <p:cNvPr id="3775" name="Google Shape;3775;p105"/>
            <p:cNvSpPr/>
            <p:nvPr/>
          </p:nvSpPr>
          <p:spPr>
            <a:xfrm>
              <a:off x="2192858" y="360055"/>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105"/>
            <p:cNvSpPr/>
            <p:nvPr/>
          </p:nvSpPr>
          <p:spPr>
            <a:xfrm>
              <a:off x="2192858" y="360055"/>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105"/>
            <p:cNvSpPr/>
            <p:nvPr/>
          </p:nvSpPr>
          <p:spPr>
            <a:xfrm>
              <a:off x="1927448" y="455602"/>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105"/>
            <p:cNvSpPr txBox="1"/>
            <p:nvPr/>
          </p:nvSpPr>
          <p:spPr>
            <a:xfrm>
              <a:off x="1927448" y="455602"/>
              <a:ext cx="1061640" cy="339725"/>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1" i="0" lang="en-US" sz="1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779" name="Google Shape;3779;p105"/>
            <p:cNvSpPr/>
            <p:nvPr/>
          </p:nvSpPr>
          <p:spPr>
            <a:xfrm>
              <a:off x="908273" y="1113819"/>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105"/>
            <p:cNvSpPr/>
            <p:nvPr/>
          </p:nvSpPr>
          <p:spPr>
            <a:xfrm>
              <a:off x="908273" y="1113819"/>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105"/>
            <p:cNvSpPr/>
            <p:nvPr/>
          </p:nvSpPr>
          <p:spPr>
            <a:xfrm>
              <a:off x="642863" y="1209367"/>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105"/>
            <p:cNvSpPr txBox="1"/>
            <p:nvPr/>
          </p:nvSpPr>
          <p:spPr>
            <a:xfrm>
              <a:off x="642863" y="1209367"/>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83" name="Google Shape;3783;p105"/>
            <p:cNvSpPr/>
            <p:nvPr/>
          </p:nvSpPr>
          <p:spPr>
            <a:xfrm>
              <a:off x="265980" y="1867584"/>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105"/>
            <p:cNvSpPr/>
            <p:nvPr/>
          </p:nvSpPr>
          <p:spPr>
            <a:xfrm>
              <a:off x="265980" y="1867584"/>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105"/>
            <p:cNvSpPr/>
            <p:nvPr/>
          </p:nvSpPr>
          <p:spPr>
            <a:xfrm>
              <a:off x="570" y="1963132"/>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105"/>
            <p:cNvSpPr txBox="1"/>
            <p:nvPr/>
          </p:nvSpPr>
          <p:spPr>
            <a:xfrm>
              <a:off x="570" y="1963132"/>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87" name="Google Shape;3787;p105"/>
            <p:cNvSpPr/>
            <p:nvPr/>
          </p:nvSpPr>
          <p:spPr>
            <a:xfrm>
              <a:off x="956047" y="2621349"/>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105"/>
            <p:cNvSpPr/>
            <p:nvPr/>
          </p:nvSpPr>
          <p:spPr>
            <a:xfrm>
              <a:off x="956047" y="2621349"/>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105"/>
            <p:cNvSpPr/>
            <p:nvPr/>
          </p:nvSpPr>
          <p:spPr>
            <a:xfrm>
              <a:off x="690636" y="2716897"/>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105"/>
            <p:cNvSpPr txBox="1"/>
            <p:nvPr/>
          </p:nvSpPr>
          <p:spPr>
            <a:xfrm>
              <a:off x="690636" y="2716897"/>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91" name="Google Shape;3791;p105"/>
            <p:cNvSpPr/>
            <p:nvPr/>
          </p:nvSpPr>
          <p:spPr>
            <a:xfrm>
              <a:off x="956047" y="3375114"/>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105"/>
            <p:cNvSpPr/>
            <p:nvPr/>
          </p:nvSpPr>
          <p:spPr>
            <a:xfrm>
              <a:off x="956047" y="3375114"/>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105"/>
            <p:cNvSpPr/>
            <p:nvPr/>
          </p:nvSpPr>
          <p:spPr>
            <a:xfrm>
              <a:off x="690636" y="3470662"/>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105"/>
            <p:cNvSpPr txBox="1"/>
            <p:nvPr/>
          </p:nvSpPr>
          <p:spPr>
            <a:xfrm>
              <a:off x="690636" y="3470662"/>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95" name="Google Shape;3795;p105"/>
            <p:cNvSpPr/>
            <p:nvPr/>
          </p:nvSpPr>
          <p:spPr>
            <a:xfrm>
              <a:off x="1550565" y="1867584"/>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105"/>
            <p:cNvSpPr/>
            <p:nvPr/>
          </p:nvSpPr>
          <p:spPr>
            <a:xfrm>
              <a:off x="1550565" y="1867584"/>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105"/>
            <p:cNvSpPr/>
            <p:nvPr/>
          </p:nvSpPr>
          <p:spPr>
            <a:xfrm>
              <a:off x="1285155" y="1963132"/>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105"/>
            <p:cNvSpPr txBox="1"/>
            <p:nvPr/>
          </p:nvSpPr>
          <p:spPr>
            <a:xfrm>
              <a:off x="1285155" y="1963132"/>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799" name="Google Shape;3799;p105"/>
            <p:cNvSpPr/>
            <p:nvPr/>
          </p:nvSpPr>
          <p:spPr>
            <a:xfrm>
              <a:off x="2192858" y="1113820"/>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105"/>
            <p:cNvSpPr/>
            <p:nvPr/>
          </p:nvSpPr>
          <p:spPr>
            <a:xfrm>
              <a:off x="2192858" y="1113820"/>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105"/>
            <p:cNvSpPr/>
            <p:nvPr/>
          </p:nvSpPr>
          <p:spPr>
            <a:xfrm>
              <a:off x="1927448" y="1209367"/>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105"/>
            <p:cNvSpPr txBox="1"/>
            <p:nvPr/>
          </p:nvSpPr>
          <p:spPr>
            <a:xfrm>
              <a:off x="1927448" y="1209367"/>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03" name="Google Shape;3803;p105"/>
            <p:cNvSpPr/>
            <p:nvPr/>
          </p:nvSpPr>
          <p:spPr>
            <a:xfrm>
              <a:off x="3477443" y="1113820"/>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105"/>
            <p:cNvSpPr/>
            <p:nvPr/>
          </p:nvSpPr>
          <p:spPr>
            <a:xfrm>
              <a:off x="3477443" y="1113820"/>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105"/>
            <p:cNvSpPr/>
            <p:nvPr/>
          </p:nvSpPr>
          <p:spPr>
            <a:xfrm>
              <a:off x="3212033" y="1209367"/>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105"/>
            <p:cNvSpPr txBox="1"/>
            <p:nvPr/>
          </p:nvSpPr>
          <p:spPr>
            <a:xfrm>
              <a:off x="3212033" y="1209367"/>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07" name="Google Shape;3807;p105"/>
            <p:cNvSpPr/>
            <p:nvPr/>
          </p:nvSpPr>
          <p:spPr>
            <a:xfrm>
              <a:off x="6046613" y="360055"/>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105"/>
            <p:cNvSpPr/>
            <p:nvPr/>
          </p:nvSpPr>
          <p:spPr>
            <a:xfrm>
              <a:off x="6046613" y="360055"/>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105"/>
            <p:cNvSpPr/>
            <p:nvPr/>
          </p:nvSpPr>
          <p:spPr>
            <a:xfrm>
              <a:off x="5781203" y="455602"/>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105"/>
            <p:cNvSpPr txBox="1"/>
            <p:nvPr/>
          </p:nvSpPr>
          <p:spPr>
            <a:xfrm>
              <a:off x="5781203" y="455602"/>
              <a:ext cx="1061640" cy="339725"/>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1" i="0" lang="en-US" sz="1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811" name="Google Shape;3811;p105"/>
            <p:cNvSpPr/>
            <p:nvPr/>
          </p:nvSpPr>
          <p:spPr>
            <a:xfrm>
              <a:off x="4762028" y="1113819"/>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105"/>
            <p:cNvSpPr/>
            <p:nvPr/>
          </p:nvSpPr>
          <p:spPr>
            <a:xfrm>
              <a:off x="4762028" y="1113819"/>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105"/>
            <p:cNvSpPr/>
            <p:nvPr/>
          </p:nvSpPr>
          <p:spPr>
            <a:xfrm>
              <a:off x="4496618" y="1209367"/>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105"/>
            <p:cNvSpPr txBox="1"/>
            <p:nvPr/>
          </p:nvSpPr>
          <p:spPr>
            <a:xfrm>
              <a:off x="4496618" y="1209367"/>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15" name="Google Shape;3815;p105"/>
            <p:cNvSpPr/>
            <p:nvPr/>
          </p:nvSpPr>
          <p:spPr>
            <a:xfrm>
              <a:off x="6046613" y="1113819"/>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105"/>
            <p:cNvSpPr/>
            <p:nvPr/>
          </p:nvSpPr>
          <p:spPr>
            <a:xfrm>
              <a:off x="6046613" y="1113819"/>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105"/>
            <p:cNvSpPr/>
            <p:nvPr/>
          </p:nvSpPr>
          <p:spPr>
            <a:xfrm>
              <a:off x="5781203" y="1209367"/>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105"/>
            <p:cNvSpPr txBox="1"/>
            <p:nvPr/>
          </p:nvSpPr>
          <p:spPr>
            <a:xfrm>
              <a:off x="5781203" y="1209367"/>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19" name="Google Shape;3819;p105"/>
            <p:cNvSpPr/>
            <p:nvPr/>
          </p:nvSpPr>
          <p:spPr>
            <a:xfrm>
              <a:off x="6736680" y="1867584"/>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105"/>
            <p:cNvSpPr/>
            <p:nvPr/>
          </p:nvSpPr>
          <p:spPr>
            <a:xfrm>
              <a:off x="6736680" y="1867584"/>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105"/>
            <p:cNvSpPr/>
            <p:nvPr/>
          </p:nvSpPr>
          <p:spPr>
            <a:xfrm>
              <a:off x="6471270" y="1963132"/>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105"/>
            <p:cNvSpPr txBox="1"/>
            <p:nvPr/>
          </p:nvSpPr>
          <p:spPr>
            <a:xfrm>
              <a:off x="6471270" y="1963132"/>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23" name="Google Shape;3823;p105"/>
            <p:cNvSpPr/>
            <p:nvPr/>
          </p:nvSpPr>
          <p:spPr>
            <a:xfrm>
              <a:off x="6736680" y="2621349"/>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105"/>
            <p:cNvSpPr/>
            <p:nvPr/>
          </p:nvSpPr>
          <p:spPr>
            <a:xfrm>
              <a:off x="6736680" y="2621349"/>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105"/>
            <p:cNvSpPr/>
            <p:nvPr/>
          </p:nvSpPr>
          <p:spPr>
            <a:xfrm>
              <a:off x="6471270" y="2716897"/>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105"/>
            <p:cNvSpPr txBox="1"/>
            <p:nvPr/>
          </p:nvSpPr>
          <p:spPr>
            <a:xfrm>
              <a:off x="6471270" y="2716897"/>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27" name="Google Shape;3827;p105"/>
            <p:cNvSpPr/>
            <p:nvPr/>
          </p:nvSpPr>
          <p:spPr>
            <a:xfrm>
              <a:off x="7331199" y="1113819"/>
              <a:ext cx="530820" cy="530820"/>
            </a:xfrm>
            <a:prstGeom prst="arc">
              <a:avLst>
                <a:gd fmla="val 13200000" name="adj1"/>
                <a:gd fmla="val 192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105"/>
            <p:cNvSpPr/>
            <p:nvPr/>
          </p:nvSpPr>
          <p:spPr>
            <a:xfrm>
              <a:off x="7331199" y="1113819"/>
              <a:ext cx="530820" cy="530820"/>
            </a:xfrm>
            <a:prstGeom prst="arc">
              <a:avLst>
                <a:gd fmla="val 2400000" name="adj1"/>
                <a:gd fmla="val 840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105"/>
            <p:cNvSpPr/>
            <p:nvPr/>
          </p:nvSpPr>
          <p:spPr>
            <a:xfrm>
              <a:off x="7065788" y="1209367"/>
              <a:ext cx="1061640" cy="3397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105"/>
            <p:cNvSpPr txBox="1"/>
            <p:nvPr/>
          </p:nvSpPr>
          <p:spPr>
            <a:xfrm>
              <a:off x="7065788" y="1209367"/>
              <a:ext cx="1061640" cy="339725"/>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Some text here</a:t>
              </a:r>
              <a:endParaRPr b="0" i="0" sz="1300" u="none" cap="none" strike="noStrike">
                <a:solidFill>
                  <a:schemeClr val="dk2"/>
                </a:solidFill>
                <a:latin typeface="Calibri"/>
                <a:ea typeface="Calibri"/>
                <a:cs typeface="Calibri"/>
                <a:sym typeface="Calibri"/>
              </a:endParaRPr>
            </a:p>
          </p:txBody>
        </p:sp>
      </p:grpSp>
      <p:sp>
        <p:nvSpPr>
          <p:cNvPr id="3831" name="Google Shape;3831;p10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6" name="Shape 3836"/>
        <p:cNvGrpSpPr/>
        <p:nvPr/>
      </p:nvGrpSpPr>
      <p:grpSpPr>
        <a:xfrm>
          <a:off x="0" y="0"/>
          <a:ext cx="0" cy="0"/>
          <a:chOff x="0" y="0"/>
          <a:chExt cx="0" cy="0"/>
        </a:xfrm>
      </p:grpSpPr>
      <p:sp>
        <p:nvSpPr>
          <p:cNvPr id="3837" name="Google Shape;3837;p10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CIRCLE PICTURE HIERARCHY</a:t>
            </a:r>
            <a:endParaRPr/>
          </a:p>
        </p:txBody>
      </p:sp>
      <p:sp>
        <p:nvSpPr>
          <p:cNvPr id="3838" name="Google Shape;3838;p106"/>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information or reporting relationships in an organization. Pictures appear in circles and corresponding text appears next to the pictures.</a:t>
            </a:r>
            <a:endParaRPr/>
          </a:p>
        </p:txBody>
      </p:sp>
      <p:grpSp>
        <p:nvGrpSpPr>
          <p:cNvPr id="3839" name="Google Shape;3839;p106"/>
          <p:cNvGrpSpPr/>
          <p:nvPr/>
        </p:nvGrpSpPr>
        <p:grpSpPr>
          <a:xfrm>
            <a:off x="3091754" y="1596654"/>
            <a:ext cx="7932539" cy="4186265"/>
            <a:chOff x="97730" y="39862"/>
            <a:chExt cx="7932539" cy="4186265"/>
          </a:xfrm>
        </p:grpSpPr>
        <p:sp>
          <p:nvSpPr>
            <p:cNvPr id="3840" name="Google Shape;3840;p106"/>
            <p:cNvSpPr/>
            <p:nvPr/>
          </p:nvSpPr>
          <p:spPr>
            <a:xfrm>
              <a:off x="6292274" y="2000786"/>
              <a:ext cx="91440" cy="266533"/>
            </a:xfrm>
            <a:custGeom>
              <a:rect b="b" l="l" r="r" t="t"/>
              <a:pathLst>
                <a:path extrusionOk="0" h="120000" w="120000">
                  <a:moveTo>
                    <a:pt x="60000" y="0"/>
                  </a:moveTo>
                  <a:lnTo>
                    <a:pt x="60000" y="120000"/>
                  </a:lnTo>
                </a:path>
              </a:pathLst>
            </a:custGeom>
            <a:noFill/>
            <a:ln cap="flat" cmpd="sng" w="9525">
              <a:solidFill>
                <a:schemeClr val="accent3"/>
              </a:solidFill>
              <a:prstDash val="solid"/>
              <a:round/>
              <a:headEnd len="sm" w="sm" type="none"/>
              <a:tailEnd len="sm" w="sm" type="none"/>
            </a:ln>
          </p:spPr>
        </p:sp>
        <p:sp>
          <p:nvSpPr>
            <p:cNvPr id="3841" name="Google Shape;3841;p106"/>
            <p:cNvSpPr/>
            <p:nvPr/>
          </p:nvSpPr>
          <p:spPr>
            <a:xfrm>
              <a:off x="4011116" y="888115"/>
              <a:ext cx="2326878" cy="266533"/>
            </a:xfrm>
            <a:custGeom>
              <a:rect b="b" l="l" r="r" t="t"/>
              <a:pathLst>
                <a:path extrusionOk="0" h="120000" w="120000">
                  <a:moveTo>
                    <a:pt x="0" y="0"/>
                  </a:moveTo>
                  <a:lnTo>
                    <a:pt x="0" y="60476"/>
                  </a:lnTo>
                  <a:lnTo>
                    <a:pt x="120000" y="60476"/>
                  </a:lnTo>
                  <a:lnTo>
                    <a:pt x="120000" y="120000"/>
                  </a:lnTo>
                </a:path>
              </a:pathLst>
            </a:custGeom>
            <a:noFill/>
            <a:ln cap="flat" cmpd="sng" w="9525">
              <a:solidFill>
                <a:srgbClr val="13A083"/>
              </a:solidFill>
              <a:prstDash val="solid"/>
              <a:round/>
              <a:headEnd len="sm" w="sm" type="none"/>
              <a:tailEnd len="sm" w="sm" type="none"/>
            </a:ln>
          </p:spPr>
        </p:sp>
        <p:sp>
          <p:nvSpPr>
            <p:cNvPr id="3842" name="Google Shape;3842;p106"/>
            <p:cNvSpPr/>
            <p:nvPr/>
          </p:nvSpPr>
          <p:spPr>
            <a:xfrm>
              <a:off x="3965396" y="888115"/>
              <a:ext cx="91440" cy="266533"/>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3843" name="Google Shape;3843;p106"/>
            <p:cNvSpPr/>
            <p:nvPr/>
          </p:nvSpPr>
          <p:spPr>
            <a:xfrm>
              <a:off x="2801957" y="3113456"/>
              <a:ext cx="91440" cy="266533"/>
            </a:xfrm>
            <a:custGeom>
              <a:rect b="b" l="l" r="r" t="t"/>
              <a:pathLst>
                <a:path extrusionOk="0" h="120000" w="120000">
                  <a:moveTo>
                    <a:pt x="60000" y="0"/>
                  </a:moveTo>
                  <a:lnTo>
                    <a:pt x="60000" y="120000"/>
                  </a:lnTo>
                </a:path>
              </a:pathLst>
            </a:custGeom>
            <a:noFill/>
            <a:ln cap="flat" cmpd="sng" w="9525">
              <a:solidFill>
                <a:srgbClr val="F39C11"/>
              </a:solidFill>
              <a:prstDash val="solid"/>
              <a:round/>
              <a:headEnd len="sm" w="sm" type="none"/>
              <a:tailEnd len="sm" w="sm" type="none"/>
            </a:ln>
          </p:spPr>
        </p:sp>
        <p:sp>
          <p:nvSpPr>
            <p:cNvPr id="3844" name="Google Shape;3844;p106"/>
            <p:cNvSpPr/>
            <p:nvPr/>
          </p:nvSpPr>
          <p:spPr>
            <a:xfrm>
              <a:off x="1684238" y="2000786"/>
              <a:ext cx="1163439" cy="266533"/>
            </a:xfrm>
            <a:custGeom>
              <a:rect b="b" l="l" r="r" t="t"/>
              <a:pathLst>
                <a:path extrusionOk="0" h="120000" w="120000">
                  <a:moveTo>
                    <a:pt x="0" y="0"/>
                  </a:moveTo>
                  <a:lnTo>
                    <a:pt x="0" y="60476"/>
                  </a:lnTo>
                  <a:lnTo>
                    <a:pt x="120000" y="60476"/>
                  </a:lnTo>
                  <a:lnTo>
                    <a:pt x="120000" y="120000"/>
                  </a:lnTo>
                </a:path>
              </a:pathLst>
            </a:custGeom>
            <a:noFill/>
            <a:ln cap="flat" cmpd="sng" w="9525">
              <a:solidFill>
                <a:schemeClr val="accent3"/>
              </a:solidFill>
              <a:prstDash val="solid"/>
              <a:round/>
              <a:headEnd len="sm" w="sm" type="none"/>
              <a:tailEnd len="sm" w="sm" type="none"/>
            </a:ln>
          </p:spPr>
        </p:sp>
        <p:sp>
          <p:nvSpPr>
            <p:cNvPr id="3845" name="Google Shape;3845;p106"/>
            <p:cNvSpPr/>
            <p:nvPr/>
          </p:nvSpPr>
          <p:spPr>
            <a:xfrm>
              <a:off x="520799" y="2000786"/>
              <a:ext cx="1163439" cy="266533"/>
            </a:xfrm>
            <a:custGeom>
              <a:rect b="b" l="l" r="r" t="t"/>
              <a:pathLst>
                <a:path extrusionOk="0" h="120000" w="120000">
                  <a:moveTo>
                    <a:pt x="120000" y="0"/>
                  </a:moveTo>
                  <a:lnTo>
                    <a:pt x="120000" y="60476"/>
                  </a:lnTo>
                  <a:lnTo>
                    <a:pt x="0" y="60476"/>
                  </a:lnTo>
                  <a:lnTo>
                    <a:pt x="0" y="120000"/>
                  </a:lnTo>
                </a:path>
              </a:pathLst>
            </a:custGeom>
            <a:noFill/>
            <a:ln cap="flat" cmpd="sng" w="9525">
              <a:solidFill>
                <a:schemeClr val="accent3"/>
              </a:solidFill>
              <a:prstDash val="solid"/>
              <a:round/>
              <a:headEnd len="sm" w="sm" type="none"/>
              <a:tailEnd len="sm" w="sm" type="none"/>
            </a:ln>
          </p:spPr>
        </p:sp>
        <p:sp>
          <p:nvSpPr>
            <p:cNvPr id="3846" name="Google Shape;3846;p106"/>
            <p:cNvSpPr/>
            <p:nvPr/>
          </p:nvSpPr>
          <p:spPr>
            <a:xfrm>
              <a:off x="1684238" y="888115"/>
              <a:ext cx="2326878" cy="266533"/>
            </a:xfrm>
            <a:custGeom>
              <a:rect b="b" l="l" r="r" t="t"/>
              <a:pathLst>
                <a:path extrusionOk="0" h="120000" w="120000">
                  <a:moveTo>
                    <a:pt x="120000" y="0"/>
                  </a:moveTo>
                  <a:lnTo>
                    <a:pt x="120000" y="60476"/>
                  </a:lnTo>
                  <a:lnTo>
                    <a:pt x="0" y="60476"/>
                  </a:lnTo>
                  <a:lnTo>
                    <a:pt x="0" y="120000"/>
                  </a:lnTo>
                </a:path>
              </a:pathLst>
            </a:custGeom>
            <a:noFill/>
            <a:ln cap="flat" cmpd="sng" w="9525">
              <a:solidFill>
                <a:srgbClr val="13A083"/>
              </a:solidFill>
              <a:prstDash val="solid"/>
              <a:round/>
              <a:headEnd len="sm" w="sm" type="none"/>
              <a:tailEnd len="sm" w="sm" type="none"/>
            </a:ln>
          </p:spPr>
        </p:sp>
        <p:sp>
          <p:nvSpPr>
            <p:cNvPr id="3847" name="Google Shape;3847;p106"/>
            <p:cNvSpPr/>
            <p:nvPr/>
          </p:nvSpPr>
          <p:spPr>
            <a:xfrm>
              <a:off x="3588047" y="41977"/>
              <a:ext cx="846137" cy="846137"/>
            </a:xfrm>
            <a:prstGeom prst="ellipse">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Google Shape;3848;p106"/>
            <p:cNvSpPr/>
            <p:nvPr/>
          </p:nvSpPr>
          <p:spPr>
            <a:xfrm>
              <a:off x="4434185" y="39862"/>
              <a:ext cx="1269206" cy="84613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Google Shape;3849;p106"/>
            <p:cNvSpPr txBox="1"/>
            <p:nvPr/>
          </p:nvSpPr>
          <p:spPr>
            <a:xfrm>
              <a:off x="4434185" y="39862"/>
              <a:ext cx="1269206" cy="84613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1" i="0" lang="en-US" sz="23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850" name="Google Shape;3850;p106"/>
            <p:cNvSpPr/>
            <p:nvPr/>
          </p:nvSpPr>
          <p:spPr>
            <a:xfrm>
              <a:off x="1261169" y="1154648"/>
              <a:ext cx="846137" cy="846137"/>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p106"/>
            <p:cNvSpPr/>
            <p:nvPr/>
          </p:nvSpPr>
          <p:spPr>
            <a:xfrm>
              <a:off x="2107307" y="1152533"/>
              <a:ext cx="1269206" cy="84613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p106"/>
            <p:cNvSpPr txBox="1"/>
            <p:nvPr/>
          </p:nvSpPr>
          <p:spPr>
            <a:xfrm>
              <a:off x="2107307" y="1152533"/>
              <a:ext cx="1269206" cy="84613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53" name="Google Shape;3853;p106"/>
            <p:cNvSpPr/>
            <p:nvPr/>
          </p:nvSpPr>
          <p:spPr>
            <a:xfrm>
              <a:off x="97730" y="2267319"/>
              <a:ext cx="846137" cy="846137"/>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p106"/>
            <p:cNvSpPr/>
            <p:nvPr/>
          </p:nvSpPr>
          <p:spPr>
            <a:xfrm>
              <a:off x="943867" y="2265203"/>
              <a:ext cx="1269206" cy="84613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Google Shape;3855;p106"/>
            <p:cNvSpPr txBox="1"/>
            <p:nvPr/>
          </p:nvSpPr>
          <p:spPr>
            <a:xfrm>
              <a:off x="943867" y="2265203"/>
              <a:ext cx="1269206" cy="84613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56" name="Google Shape;3856;p106"/>
            <p:cNvSpPr/>
            <p:nvPr/>
          </p:nvSpPr>
          <p:spPr>
            <a:xfrm>
              <a:off x="2424608" y="2267319"/>
              <a:ext cx="846137" cy="846137"/>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p106"/>
            <p:cNvSpPr/>
            <p:nvPr/>
          </p:nvSpPr>
          <p:spPr>
            <a:xfrm>
              <a:off x="3270746" y="2265203"/>
              <a:ext cx="1269206" cy="84613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p106"/>
            <p:cNvSpPr txBox="1"/>
            <p:nvPr/>
          </p:nvSpPr>
          <p:spPr>
            <a:xfrm>
              <a:off x="3270746" y="2265203"/>
              <a:ext cx="1269206" cy="84613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59" name="Google Shape;3859;p106"/>
            <p:cNvSpPr/>
            <p:nvPr/>
          </p:nvSpPr>
          <p:spPr>
            <a:xfrm>
              <a:off x="2424608" y="3379990"/>
              <a:ext cx="846137" cy="846137"/>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p106"/>
            <p:cNvSpPr/>
            <p:nvPr/>
          </p:nvSpPr>
          <p:spPr>
            <a:xfrm>
              <a:off x="3270746" y="3377874"/>
              <a:ext cx="1269206" cy="84613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p106"/>
            <p:cNvSpPr txBox="1"/>
            <p:nvPr/>
          </p:nvSpPr>
          <p:spPr>
            <a:xfrm>
              <a:off x="3270746" y="3377874"/>
              <a:ext cx="1269206" cy="84613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62" name="Google Shape;3862;p106"/>
            <p:cNvSpPr/>
            <p:nvPr/>
          </p:nvSpPr>
          <p:spPr>
            <a:xfrm>
              <a:off x="3588047" y="1154648"/>
              <a:ext cx="846137" cy="846137"/>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Google Shape;3863;p106"/>
            <p:cNvSpPr/>
            <p:nvPr/>
          </p:nvSpPr>
          <p:spPr>
            <a:xfrm>
              <a:off x="4434185" y="1152533"/>
              <a:ext cx="1269206" cy="84613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Google Shape;3864;p106"/>
            <p:cNvSpPr txBox="1"/>
            <p:nvPr/>
          </p:nvSpPr>
          <p:spPr>
            <a:xfrm>
              <a:off x="4434185" y="1152533"/>
              <a:ext cx="1269206" cy="84613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65" name="Google Shape;3865;p106"/>
            <p:cNvSpPr/>
            <p:nvPr/>
          </p:nvSpPr>
          <p:spPr>
            <a:xfrm>
              <a:off x="5914925" y="1154648"/>
              <a:ext cx="846137" cy="846137"/>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Google Shape;3866;p106"/>
            <p:cNvSpPr/>
            <p:nvPr/>
          </p:nvSpPr>
          <p:spPr>
            <a:xfrm>
              <a:off x="6761063" y="1152533"/>
              <a:ext cx="1269206" cy="84613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Google Shape;3867;p106"/>
            <p:cNvSpPr txBox="1"/>
            <p:nvPr/>
          </p:nvSpPr>
          <p:spPr>
            <a:xfrm>
              <a:off x="6761063" y="1152533"/>
              <a:ext cx="1269206" cy="84613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68" name="Google Shape;3868;p106"/>
            <p:cNvSpPr/>
            <p:nvPr/>
          </p:nvSpPr>
          <p:spPr>
            <a:xfrm>
              <a:off x="5914925" y="2267319"/>
              <a:ext cx="846137" cy="846137"/>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Google Shape;3869;p106"/>
            <p:cNvSpPr/>
            <p:nvPr/>
          </p:nvSpPr>
          <p:spPr>
            <a:xfrm>
              <a:off x="6761063" y="2265203"/>
              <a:ext cx="1269206" cy="84613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Google Shape;3870;p106"/>
            <p:cNvSpPr txBox="1"/>
            <p:nvPr/>
          </p:nvSpPr>
          <p:spPr>
            <a:xfrm>
              <a:off x="6761063" y="2265203"/>
              <a:ext cx="1269206" cy="846137"/>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3871" name="Google Shape;3871;p10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6" name="Shape 3876"/>
        <p:cNvGrpSpPr/>
        <p:nvPr/>
      </p:nvGrpSpPr>
      <p:grpSpPr>
        <a:xfrm>
          <a:off x="0" y="0"/>
          <a:ext cx="0" cy="0"/>
          <a:chOff x="0" y="0"/>
          <a:chExt cx="0" cy="0"/>
        </a:xfrm>
      </p:grpSpPr>
      <p:sp>
        <p:nvSpPr>
          <p:cNvPr id="3877" name="Google Shape;3877;p10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HIERARCHY</a:t>
            </a:r>
            <a:endParaRPr/>
          </a:p>
        </p:txBody>
      </p:sp>
      <p:sp>
        <p:nvSpPr>
          <p:cNvPr id="3878" name="Google Shape;3878;p107"/>
          <p:cNvSpPr txBox="1"/>
          <p:nvPr>
            <p:ph idx="1" type="body"/>
          </p:nvPr>
        </p:nvSpPr>
        <p:spPr>
          <a:xfrm>
            <a:off x="371475" y="1556792"/>
            <a:ext cx="1920240" cy="132343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relationships progressing from top to bottom.</a:t>
            </a:r>
            <a:endParaRPr/>
          </a:p>
        </p:txBody>
      </p:sp>
      <p:grpSp>
        <p:nvGrpSpPr>
          <p:cNvPr id="3879" name="Google Shape;3879;p107"/>
          <p:cNvGrpSpPr/>
          <p:nvPr/>
        </p:nvGrpSpPr>
        <p:grpSpPr>
          <a:xfrm>
            <a:off x="4535387" y="1560624"/>
            <a:ext cx="5045273" cy="4259892"/>
            <a:chOff x="1541363" y="3048"/>
            <a:chExt cx="5045273" cy="4259892"/>
          </a:xfrm>
        </p:grpSpPr>
        <p:sp>
          <p:nvSpPr>
            <p:cNvPr id="3880" name="Google Shape;3880;p107"/>
            <p:cNvSpPr/>
            <p:nvPr/>
          </p:nvSpPr>
          <p:spPr>
            <a:xfrm>
              <a:off x="5800943" y="1893008"/>
              <a:ext cx="91440" cy="352160"/>
            </a:xfrm>
            <a:custGeom>
              <a:rect b="b" l="l" r="r" t="t"/>
              <a:pathLst>
                <a:path extrusionOk="0" h="120000" w="120000">
                  <a:moveTo>
                    <a:pt x="60000" y="0"/>
                  </a:moveTo>
                  <a:lnTo>
                    <a:pt x="60000" y="120000"/>
                  </a:lnTo>
                </a:path>
              </a:pathLst>
            </a:custGeom>
            <a:noFill/>
            <a:ln cap="flat" cmpd="sng" w="9525">
              <a:solidFill>
                <a:schemeClr val="accent3"/>
              </a:solidFill>
              <a:prstDash val="solid"/>
              <a:round/>
              <a:headEnd len="sm" w="sm" type="none"/>
              <a:tailEnd len="sm" w="sm" type="none"/>
            </a:ln>
          </p:spPr>
        </p:sp>
        <p:sp>
          <p:nvSpPr>
            <p:cNvPr id="3881" name="Google Shape;3881;p107"/>
            <p:cNvSpPr/>
            <p:nvPr/>
          </p:nvSpPr>
          <p:spPr>
            <a:xfrm>
              <a:off x="4366716" y="771948"/>
              <a:ext cx="1479946" cy="352160"/>
            </a:xfrm>
            <a:custGeom>
              <a:rect b="b" l="l" r="r" t="t"/>
              <a:pathLst>
                <a:path extrusionOk="0" h="120000" w="120000">
                  <a:moveTo>
                    <a:pt x="0" y="0"/>
                  </a:moveTo>
                  <a:lnTo>
                    <a:pt x="0" y="81776"/>
                  </a:lnTo>
                  <a:lnTo>
                    <a:pt x="120000" y="81776"/>
                  </a:lnTo>
                  <a:lnTo>
                    <a:pt x="120000" y="120000"/>
                  </a:lnTo>
                </a:path>
              </a:pathLst>
            </a:custGeom>
            <a:noFill/>
            <a:ln cap="flat" cmpd="sng" w="9525">
              <a:solidFill>
                <a:srgbClr val="13A083"/>
              </a:solidFill>
              <a:prstDash val="solid"/>
              <a:round/>
              <a:headEnd len="sm" w="sm" type="none"/>
              <a:tailEnd len="sm" w="sm" type="none"/>
            </a:ln>
          </p:spPr>
        </p:sp>
        <p:sp>
          <p:nvSpPr>
            <p:cNvPr id="3882" name="Google Shape;3882;p107"/>
            <p:cNvSpPr/>
            <p:nvPr/>
          </p:nvSpPr>
          <p:spPr>
            <a:xfrm>
              <a:off x="4320996" y="771948"/>
              <a:ext cx="91440" cy="352160"/>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3883" name="Google Shape;3883;p107"/>
            <p:cNvSpPr/>
            <p:nvPr/>
          </p:nvSpPr>
          <p:spPr>
            <a:xfrm>
              <a:off x="3581022" y="3014067"/>
              <a:ext cx="91440" cy="352160"/>
            </a:xfrm>
            <a:custGeom>
              <a:rect b="b" l="l" r="r" t="t"/>
              <a:pathLst>
                <a:path extrusionOk="0" h="120000" w="120000">
                  <a:moveTo>
                    <a:pt x="60000" y="0"/>
                  </a:moveTo>
                  <a:lnTo>
                    <a:pt x="60000" y="120000"/>
                  </a:lnTo>
                </a:path>
              </a:pathLst>
            </a:custGeom>
            <a:noFill/>
            <a:ln cap="flat" cmpd="sng" w="9525">
              <a:solidFill>
                <a:srgbClr val="F39C11"/>
              </a:solidFill>
              <a:prstDash val="solid"/>
              <a:round/>
              <a:headEnd len="sm" w="sm" type="none"/>
              <a:tailEnd len="sm" w="sm" type="none"/>
            </a:ln>
          </p:spPr>
        </p:sp>
        <p:sp>
          <p:nvSpPr>
            <p:cNvPr id="3884" name="Google Shape;3884;p107"/>
            <p:cNvSpPr/>
            <p:nvPr/>
          </p:nvSpPr>
          <p:spPr>
            <a:xfrm>
              <a:off x="2886769" y="1893008"/>
              <a:ext cx="739973" cy="352160"/>
            </a:xfrm>
            <a:custGeom>
              <a:rect b="b" l="l" r="r" t="t"/>
              <a:pathLst>
                <a:path extrusionOk="0" h="120000" w="120000">
                  <a:moveTo>
                    <a:pt x="0" y="0"/>
                  </a:moveTo>
                  <a:lnTo>
                    <a:pt x="0" y="81776"/>
                  </a:lnTo>
                  <a:lnTo>
                    <a:pt x="120000" y="81776"/>
                  </a:lnTo>
                  <a:lnTo>
                    <a:pt x="120000" y="120000"/>
                  </a:lnTo>
                </a:path>
              </a:pathLst>
            </a:custGeom>
            <a:noFill/>
            <a:ln cap="flat" cmpd="sng" w="9525">
              <a:solidFill>
                <a:schemeClr val="accent3"/>
              </a:solidFill>
              <a:prstDash val="solid"/>
              <a:round/>
              <a:headEnd len="sm" w="sm" type="none"/>
              <a:tailEnd len="sm" w="sm" type="none"/>
            </a:ln>
          </p:spPr>
        </p:sp>
        <p:sp>
          <p:nvSpPr>
            <p:cNvPr id="3885" name="Google Shape;3885;p107"/>
            <p:cNvSpPr/>
            <p:nvPr/>
          </p:nvSpPr>
          <p:spPr>
            <a:xfrm>
              <a:off x="2146796" y="1893008"/>
              <a:ext cx="739973" cy="352160"/>
            </a:xfrm>
            <a:custGeom>
              <a:rect b="b" l="l" r="r" t="t"/>
              <a:pathLst>
                <a:path extrusionOk="0" h="120000" w="120000">
                  <a:moveTo>
                    <a:pt x="120000" y="0"/>
                  </a:moveTo>
                  <a:lnTo>
                    <a:pt x="120000" y="81776"/>
                  </a:lnTo>
                  <a:lnTo>
                    <a:pt x="0" y="81776"/>
                  </a:lnTo>
                  <a:lnTo>
                    <a:pt x="0" y="120000"/>
                  </a:lnTo>
                </a:path>
              </a:pathLst>
            </a:custGeom>
            <a:noFill/>
            <a:ln cap="flat" cmpd="sng" w="9525">
              <a:solidFill>
                <a:schemeClr val="accent3"/>
              </a:solidFill>
              <a:prstDash val="solid"/>
              <a:round/>
              <a:headEnd len="sm" w="sm" type="none"/>
              <a:tailEnd len="sm" w="sm" type="none"/>
            </a:ln>
          </p:spPr>
        </p:sp>
        <p:sp>
          <p:nvSpPr>
            <p:cNvPr id="3886" name="Google Shape;3886;p107"/>
            <p:cNvSpPr/>
            <p:nvPr/>
          </p:nvSpPr>
          <p:spPr>
            <a:xfrm>
              <a:off x="2886769" y="771948"/>
              <a:ext cx="1479946" cy="352160"/>
            </a:xfrm>
            <a:custGeom>
              <a:rect b="b" l="l" r="r" t="t"/>
              <a:pathLst>
                <a:path extrusionOk="0" h="120000" w="120000">
                  <a:moveTo>
                    <a:pt x="120000" y="0"/>
                  </a:moveTo>
                  <a:lnTo>
                    <a:pt x="120000" y="81776"/>
                  </a:lnTo>
                  <a:lnTo>
                    <a:pt x="0" y="81776"/>
                  </a:lnTo>
                  <a:lnTo>
                    <a:pt x="0" y="120000"/>
                  </a:lnTo>
                </a:path>
              </a:pathLst>
            </a:custGeom>
            <a:noFill/>
            <a:ln cap="flat" cmpd="sng" w="9525">
              <a:solidFill>
                <a:srgbClr val="13A083"/>
              </a:solidFill>
              <a:prstDash val="solid"/>
              <a:round/>
              <a:headEnd len="sm" w="sm" type="none"/>
              <a:tailEnd len="sm" w="sm" type="none"/>
            </a:ln>
          </p:spPr>
        </p:sp>
        <p:sp>
          <p:nvSpPr>
            <p:cNvPr id="3887" name="Google Shape;3887;p107"/>
            <p:cNvSpPr/>
            <p:nvPr/>
          </p:nvSpPr>
          <p:spPr>
            <a:xfrm>
              <a:off x="3761283" y="3048"/>
              <a:ext cx="1210865" cy="768899"/>
            </a:xfrm>
            <a:prstGeom prst="roundRect">
              <a:avLst>
                <a:gd fmla="val 1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8" name="Google Shape;3888;p107"/>
            <p:cNvSpPr/>
            <p:nvPr/>
          </p:nvSpPr>
          <p:spPr>
            <a:xfrm>
              <a:off x="3895824" y="130862"/>
              <a:ext cx="1210865" cy="768899"/>
            </a:xfrm>
            <a:prstGeom prst="roundRect">
              <a:avLst>
                <a:gd fmla="val 10000" name="adj"/>
              </a:avLst>
            </a:prstGeom>
            <a:solidFill>
              <a:schemeClr val="lt1">
                <a:alpha val="88627"/>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9" name="Google Shape;3889;p107"/>
            <p:cNvSpPr txBox="1"/>
            <p:nvPr/>
          </p:nvSpPr>
          <p:spPr>
            <a:xfrm>
              <a:off x="3918344" y="153382"/>
              <a:ext cx="1165825" cy="72385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1" i="0" lang="en-US" sz="20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890" name="Google Shape;3890;p107"/>
            <p:cNvSpPr/>
            <p:nvPr/>
          </p:nvSpPr>
          <p:spPr>
            <a:xfrm>
              <a:off x="2281336" y="1124108"/>
              <a:ext cx="1210865" cy="768899"/>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1" name="Google Shape;3891;p107"/>
            <p:cNvSpPr/>
            <p:nvPr/>
          </p:nvSpPr>
          <p:spPr>
            <a:xfrm>
              <a:off x="2415877" y="1251922"/>
              <a:ext cx="1210865" cy="768899"/>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2" name="Google Shape;3892;p107"/>
            <p:cNvSpPr txBox="1"/>
            <p:nvPr/>
          </p:nvSpPr>
          <p:spPr>
            <a:xfrm>
              <a:off x="2438397" y="1274442"/>
              <a:ext cx="1165825" cy="72385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93" name="Google Shape;3893;p107"/>
            <p:cNvSpPr/>
            <p:nvPr/>
          </p:nvSpPr>
          <p:spPr>
            <a:xfrm>
              <a:off x="1541363" y="2245168"/>
              <a:ext cx="1210865" cy="768899"/>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4" name="Google Shape;3894;p107"/>
            <p:cNvSpPr/>
            <p:nvPr/>
          </p:nvSpPr>
          <p:spPr>
            <a:xfrm>
              <a:off x="1675903" y="2372981"/>
              <a:ext cx="1210865" cy="768899"/>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5" name="Google Shape;3895;p107"/>
            <p:cNvSpPr txBox="1"/>
            <p:nvPr/>
          </p:nvSpPr>
          <p:spPr>
            <a:xfrm>
              <a:off x="1698423" y="2395501"/>
              <a:ext cx="1165825" cy="72385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96" name="Google Shape;3896;p107"/>
            <p:cNvSpPr/>
            <p:nvPr/>
          </p:nvSpPr>
          <p:spPr>
            <a:xfrm>
              <a:off x="3021310" y="2245168"/>
              <a:ext cx="1210865" cy="768899"/>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7" name="Google Shape;3897;p107"/>
            <p:cNvSpPr/>
            <p:nvPr/>
          </p:nvSpPr>
          <p:spPr>
            <a:xfrm>
              <a:off x="3155850" y="2372981"/>
              <a:ext cx="1210865" cy="768899"/>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8" name="Google Shape;3898;p107"/>
            <p:cNvSpPr txBox="1"/>
            <p:nvPr/>
          </p:nvSpPr>
          <p:spPr>
            <a:xfrm>
              <a:off x="3178370" y="2395501"/>
              <a:ext cx="1165825" cy="72385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899" name="Google Shape;3899;p107"/>
            <p:cNvSpPr/>
            <p:nvPr/>
          </p:nvSpPr>
          <p:spPr>
            <a:xfrm>
              <a:off x="3021310" y="3366228"/>
              <a:ext cx="1210865" cy="768899"/>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0" name="Google Shape;3900;p107"/>
            <p:cNvSpPr/>
            <p:nvPr/>
          </p:nvSpPr>
          <p:spPr>
            <a:xfrm>
              <a:off x="3155850" y="3494041"/>
              <a:ext cx="1210865" cy="768899"/>
            </a:xfrm>
            <a:prstGeom prst="roundRect">
              <a:avLst>
                <a:gd fmla="val 10000" name="adj"/>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1" name="Google Shape;3901;p107"/>
            <p:cNvSpPr txBox="1"/>
            <p:nvPr/>
          </p:nvSpPr>
          <p:spPr>
            <a:xfrm>
              <a:off x="3178370" y="3516561"/>
              <a:ext cx="1165825" cy="72385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02" name="Google Shape;3902;p107"/>
            <p:cNvSpPr/>
            <p:nvPr/>
          </p:nvSpPr>
          <p:spPr>
            <a:xfrm>
              <a:off x="3761283" y="1124108"/>
              <a:ext cx="1210865" cy="768899"/>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3" name="Google Shape;3903;p107"/>
            <p:cNvSpPr/>
            <p:nvPr/>
          </p:nvSpPr>
          <p:spPr>
            <a:xfrm>
              <a:off x="3895824" y="1251922"/>
              <a:ext cx="1210865" cy="768899"/>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4" name="Google Shape;3904;p107"/>
            <p:cNvSpPr txBox="1"/>
            <p:nvPr/>
          </p:nvSpPr>
          <p:spPr>
            <a:xfrm>
              <a:off x="3918344" y="1274442"/>
              <a:ext cx="1165825" cy="72385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05" name="Google Shape;3905;p107"/>
            <p:cNvSpPr/>
            <p:nvPr/>
          </p:nvSpPr>
          <p:spPr>
            <a:xfrm>
              <a:off x="5241230" y="1124108"/>
              <a:ext cx="1210865" cy="768899"/>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6" name="Google Shape;3906;p107"/>
            <p:cNvSpPr/>
            <p:nvPr/>
          </p:nvSpPr>
          <p:spPr>
            <a:xfrm>
              <a:off x="5375771" y="1251922"/>
              <a:ext cx="1210865" cy="768899"/>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7" name="Google Shape;3907;p107"/>
            <p:cNvSpPr txBox="1"/>
            <p:nvPr/>
          </p:nvSpPr>
          <p:spPr>
            <a:xfrm>
              <a:off x="5398291" y="1274442"/>
              <a:ext cx="1165825" cy="72385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08" name="Google Shape;3908;p107"/>
            <p:cNvSpPr/>
            <p:nvPr/>
          </p:nvSpPr>
          <p:spPr>
            <a:xfrm>
              <a:off x="5241230" y="2245168"/>
              <a:ext cx="1210865" cy="768899"/>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9" name="Google Shape;3909;p107"/>
            <p:cNvSpPr/>
            <p:nvPr/>
          </p:nvSpPr>
          <p:spPr>
            <a:xfrm>
              <a:off x="5375771" y="2372981"/>
              <a:ext cx="1210865" cy="768899"/>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0" name="Google Shape;3910;p107"/>
            <p:cNvSpPr txBox="1"/>
            <p:nvPr/>
          </p:nvSpPr>
          <p:spPr>
            <a:xfrm>
              <a:off x="5398291" y="2395501"/>
              <a:ext cx="1165825" cy="72385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3911" name="Google Shape;3911;p10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6" name="Shape 3916"/>
        <p:cNvGrpSpPr/>
        <p:nvPr/>
      </p:nvGrpSpPr>
      <p:grpSpPr>
        <a:xfrm>
          <a:off x="0" y="0"/>
          <a:ext cx="0" cy="0"/>
          <a:chOff x="0" y="0"/>
          <a:chExt cx="0" cy="0"/>
        </a:xfrm>
      </p:grpSpPr>
      <p:sp>
        <p:nvSpPr>
          <p:cNvPr id="3917" name="Google Shape;3917;p10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LABELED HIERARCHY</a:t>
            </a:r>
            <a:endParaRPr/>
          </a:p>
        </p:txBody>
      </p:sp>
      <p:sp>
        <p:nvSpPr>
          <p:cNvPr id="3918" name="Google Shape;3918;p108"/>
          <p:cNvSpPr txBox="1"/>
          <p:nvPr>
            <p:ph idx="1" type="body"/>
          </p:nvPr>
        </p:nvSpPr>
        <p:spPr>
          <a:xfrm>
            <a:off x="371475" y="1556792"/>
            <a:ext cx="1920240" cy="452431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relationships progressing from top to bottom and grouped hierarchically. Emphasizes heading or level 1 text. The first line of Level 1 text appears in the shape at the beginning of the hierarchy, and all subsequent lines of Level 1 text appear to the left of the long rectangles.</a:t>
            </a:r>
            <a:endParaRPr/>
          </a:p>
        </p:txBody>
      </p:sp>
      <p:grpSp>
        <p:nvGrpSpPr>
          <p:cNvPr id="3919" name="Google Shape;3919;p108"/>
          <p:cNvGrpSpPr/>
          <p:nvPr/>
        </p:nvGrpSpPr>
        <p:grpSpPr>
          <a:xfrm>
            <a:off x="2994024" y="1600372"/>
            <a:ext cx="8128000" cy="4178829"/>
            <a:chOff x="0" y="43580"/>
            <a:chExt cx="8128000" cy="4178829"/>
          </a:xfrm>
        </p:grpSpPr>
        <p:sp>
          <p:nvSpPr>
            <p:cNvPr id="3920" name="Google Shape;3920;p108"/>
            <p:cNvSpPr/>
            <p:nvPr/>
          </p:nvSpPr>
          <p:spPr>
            <a:xfrm>
              <a:off x="0" y="1147422"/>
              <a:ext cx="8128000" cy="946150"/>
            </a:xfrm>
            <a:prstGeom prst="roundRect">
              <a:avLst>
                <a:gd fmla="val 10000" name="adj"/>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1" name="Google Shape;3921;p108"/>
            <p:cNvSpPr txBox="1"/>
            <p:nvPr/>
          </p:nvSpPr>
          <p:spPr>
            <a:xfrm>
              <a:off x="0" y="1147422"/>
              <a:ext cx="2438400" cy="946150"/>
            </a:xfrm>
            <a:prstGeom prst="rect">
              <a:avLst/>
            </a:prstGeom>
            <a:noFill/>
            <a:ln>
              <a:noFill/>
            </a:ln>
          </p:spPr>
          <p:txBody>
            <a:bodyPr anchorCtr="0" anchor="t" bIns="92450" lIns="92450" spcFirstLastPara="1" rIns="92450" wrap="square" tIns="9245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22" name="Google Shape;3922;p108"/>
            <p:cNvSpPr/>
            <p:nvPr/>
          </p:nvSpPr>
          <p:spPr>
            <a:xfrm>
              <a:off x="0" y="43580"/>
              <a:ext cx="8128000" cy="946150"/>
            </a:xfrm>
            <a:prstGeom prst="roundRect">
              <a:avLst>
                <a:gd fmla="val 10000" name="adj"/>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3" name="Google Shape;3923;p108"/>
            <p:cNvSpPr txBox="1"/>
            <p:nvPr/>
          </p:nvSpPr>
          <p:spPr>
            <a:xfrm>
              <a:off x="0" y="43580"/>
              <a:ext cx="2438400" cy="946150"/>
            </a:xfrm>
            <a:prstGeom prst="rect">
              <a:avLst/>
            </a:prstGeom>
            <a:noFill/>
            <a:ln>
              <a:noFill/>
            </a:ln>
          </p:spPr>
          <p:txBody>
            <a:bodyPr anchorCtr="0" anchor="t" bIns="92450" lIns="92450" spcFirstLastPara="1" rIns="92450" wrap="square" tIns="9245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24" name="Google Shape;3924;p108"/>
            <p:cNvSpPr/>
            <p:nvPr/>
          </p:nvSpPr>
          <p:spPr>
            <a:xfrm>
              <a:off x="4610576" y="122426"/>
              <a:ext cx="1182687" cy="788458"/>
            </a:xfrm>
            <a:prstGeom prst="roundRect">
              <a:avLst>
                <a:gd fmla="val 1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5" name="Google Shape;3925;p108"/>
            <p:cNvSpPr txBox="1"/>
            <p:nvPr/>
          </p:nvSpPr>
          <p:spPr>
            <a:xfrm>
              <a:off x="4633669" y="145519"/>
              <a:ext cx="1136501" cy="742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926" name="Google Shape;3926;p108"/>
            <p:cNvSpPr/>
            <p:nvPr/>
          </p:nvSpPr>
          <p:spPr>
            <a:xfrm>
              <a:off x="3664426" y="910884"/>
              <a:ext cx="1537493" cy="315383"/>
            </a:xfrm>
            <a:custGeom>
              <a:rect b="b" l="l" r="r" t="t"/>
              <a:pathLst>
                <a:path extrusionOk="0" h="120000" w="120000">
                  <a:moveTo>
                    <a:pt x="120000" y="0"/>
                  </a:moveTo>
                  <a:lnTo>
                    <a:pt x="120000" y="60000"/>
                  </a:lnTo>
                  <a:lnTo>
                    <a:pt x="0" y="60000"/>
                  </a:lnTo>
                  <a:lnTo>
                    <a:pt x="0" y="120000"/>
                  </a:lnTo>
                </a:path>
              </a:pathLst>
            </a:custGeom>
            <a:noFill/>
            <a:ln cap="flat" cmpd="sng" w="9525">
              <a:solidFill>
                <a:srgbClr val="13A083"/>
              </a:solidFill>
              <a:prstDash val="solid"/>
              <a:round/>
              <a:headEnd len="sm" w="sm" type="none"/>
              <a:tailEnd len="sm" w="sm" type="none"/>
            </a:ln>
          </p:spPr>
        </p:sp>
        <p:sp>
          <p:nvSpPr>
            <p:cNvPr id="3927" name="Google Shape;3927;p108"/>
            <p:cNvSpPr/>
            <p:nvPr/>
          </p:nvSpPr>
          <p:spPr>
            <a:xfrm>
              <a:off x="3073082" y="1226267"/>
              <a:ext cx="1182687" cy="788458"/>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8" name="Google Shape;3928;p108"/>
            <p:cNvSpPr txBox="1"/>
            <p:nvPr/>
          </p:nvSpPr>
          <p:spPr>
            <a:xfrm>
              <a:off x="3096175" y="1249360"/>
              <a:ext cx="1136501" cy="742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29" name="Google Shape;3929;p108"/>
            <p:cNvSpPr/>
            <p:nvPr/>
          </p:nvSpPr>
          <p:spPr>
            <a:xfrm>
              <a:off x="5156199" y="910884"/>
              <a:ext cx="91440" cy="315383"/>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3930" name="Google Shape;3930;p108"/>
            <p:cNvSpPr/>
            <p:nvPr/>
          </p:nvSpPr>
          <p:spPr>
            <a:xfrm>
              <a:off x="4610576" y="1226267"/>
              <a:ext cx="1182687" cy="788458"/>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1" name="Google Shape;3931;p108"/>
            <p:cNvSpPr txBox="1"/>
            <p:nvPr/>
          </p:nvSpPr>
          <p:spPr>
            <a:xfrm>
              <a:off x="4633669" y="1249360"/>
              <a:ext cx="1136501" cy="742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32" name="Google Shape;3932;p108"/>
            <p:cNvSpPr/>
            <p:nvPr/>
          </p:nvSpPr>
          <p:spPr>
            <a:xfrm>
              <a:off x="4433173" y="2014726"/>
              <a:ext cx="768746" cy="315383"/>
            </a:xfrm>
            <a:custGeom>
              <a:rect b="b" l="l" r="r" t="t"/>
              <a:pathLst>
                <a:path extrusionOk="0" h="120000" w="120000">
                  <a:moveTo>
                    <a:pt x="120000" y="0"/>
                  </a:moveTo>
                  <a:lnTo>
                    <a:pt x="120000" y="60000"/>
                  </a:lnTo>
                  <a:lnTo>
                    <a:pt x="0" y="60000"/>
                  </a:lnTo>
                  <a:lnTo>
                    <a:pt x="0" y="120000"/>
                  </a:lnTo>
                </a:path>
              </a:pathLst>
            </a:custGeom>
            <a:noFill/>
            <a:ln cap="flat" cmpd="sng" w="9525">
              <a:solidFill>
                <a:schemeClr val="accent3"/>
              </a:solidFill>
              <a:prstDash val="solid"/>
              <a:round/>
              <a:headEnd len="sm" w="sm" type="none"/>
              <a:tailEnd len="sm" w="sm" type="none"/>
            </a:ln>
          </p:spPr>
        </p:sp>
        <p:sp>
          <p:nvSpPr>
            <p:cNvPr id="3933" name="Google Shape;3933;p108"/>
            <p:cNvSpPr/>
            <p:nvPr/>
          </p:nvSpPr>
          <p:spPr>
            <a:xfrm>
              <a:off x="3841829" y="2330109"/>
              <a:ext cx="1182687" cy="788458"/>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4" name="Google Shape;3934;p108"/>
            <p:cNvSpPr txBox="1"/>
            <p:nvPr/>
          </p:nvSpPr>
          <p:spPr>
            <a:xfrm>
              <a:off x="3864922" y="2353202"/>
              <a:ext cx="1136501" cy="742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35" name="Google Shape;3935;p108"/>
            <p:cNvSpPr/>
            <p:nvPr/>
          </p:nvSpPr>
          <p:spPr>
            <a:xfrm>
              <a:off x="5201920" y="2014726"/>
              <a:ext cx="768746" cy="315383"/>
            </a:xfrm>
            <a:custGeom>
              <a:rect b="b" l="l" r="r" t="t"/>
              <a:pathLst>
                <a:path extrusionOk="0" h="120000" w="120000">
                  <a:moveTo>
                    <a:pt x="0" y="0"/>
                  </a:moveTo>
                  <a:lnTo>
                    <a:pt x="0" y="60000"/>
                  </a:lnTo>
                  <a:lnTo>
                    <a:pt x="120000" y="60000"/>
                  </a:lnTo>
                  <a:lnTo>
                    <a:pt x="120000" y="120000"/>
                  </a:lnTo>
                </a:path>
              </a:pathLst>
            </a:custGeom>
            <a:noFill/>
            <a:ln cap="flat" cmpd="sng" w="9525">
              <a:solidFill>
                <a:schemeClr val="accent3"/>
              </a:solidFill>
              <a:prstDash val="solid"/>
              <a:round/>
              <a:headEnd len="sm" w="sm" type="none"/>
              <a:tailEnd len="sm" w="sm" type="none"/>
            </a:ln>
          </p:spPr>
        </p:sp>
        <p:sp>
          <p:nvSpPr>
            <p:cNvPr id="3936" name="Google Shape;3936;p108"/>
            <p:cNvSpPr/>
            <p:nvPr/>
          </p:nvSpPr>
          <p:spPr>
            <a:xfrm>
              <a:off x="5379323" y="2330109"/>
              <a:ext cx="1182687" cy="788458"/>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7" name="Google Shape;3937;p108"/>
            <p:cNvSpPr txBox="1"/>
            <p:nvPr/>
          </p:nvSpPr>
          <p:spPr>
            <a:xfrm>
              <a:off x="5402416" y="2353202"/>
              <a:ext cx="1136501" cy="742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38" name="Google Shape;3938;p108"/>
            <p:cNvSpPr/>
            <p:nvPr/>
          </p:nvSpPr>
          <p:spPr>
            <a:xfrm>
              <a:off x="5924946" y="3118567"/>
              <a:ext cx="91440" cy="315383"/>
            </a:xfrm>
            <a:custGeom>
              <a:rect b="b" l="l" r="r" t="t"/>
              <a:pathLst>
                <a:path extrusionOk="0" h="120000" w="120000">
                  <a:moveTo>
                    <a:pt x="60000" y="0"/>
                  </a:moveTo>
                  <a:lnTo>
                    <a:pt x="60000" y="120000"/>
                  </a:lnTo>
                </a:path>
              </a:pathLst>
            </a:custGeom>
            <a:noFill/>
            <a:ln cap="flat" cmpd="sng" w="9525">
              <a:solidFill>
                <a:srgbClr val="F39C11"/>
              </a:solidFill>
              <a:prstDash val="solid"/>
              <a:round/>
              <a:headEnd len="sm" w="sm" type="none"/>
              <a:tailEnd len="sm" w="sm" type="none"/>
            </a:ln>
          </p:spPr>
        </p:sp>
        <p:sp>
          <p:nvSpPr>
            <p:cNvPr id="3939" name="Google Shape;3939;p108"/>
            <p:cNvSpPr/>
            <p:nvPr/>
          </p:nvSpPr>
          <p:spPr>
            <a:xfrm>
              <a:off x="5379323" y="3433951"/>
              <a:ext cx="1182687" cy="788458"/>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0" name="Google Shape;3940;p108"/>
            <p:cNvSpPr txBox="1"/>
            <p:nvPr/>
          </p:nvSpPr>
          <p:spPr>
            <a:xfrm>
              <a:off x="5402416" y="3457044"/>
              <a:ext cx="1136501" cy="742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41" name="Google Shape;3941;p108"/>
            <p:cNvSpPr/>
            <p:nvPr/>
          </p:nvSpPr>
          <p:spPr>
            <a:xfrm>
              <a:off x="5201920" y="910884"/>
              <a:ext cx="1537493" cy="315383"/>
            </a:xfrm>
            <a:custGeom>
              <a:rect b="b" l="l" r="r" t="t"/>
              <a:pathLst>
                <a:path extrusionOk="0" h="120000" w="120000">
                  <a:moveTo>
                    <a:pt x="0" y="0"/>
                  </a:moveTo>
                  <a:lnTo>
                    <a:pt x="0" y="60000"/>
                  </a:lnTo>
                  <a:lnTo>
                    <a:pt x="120000" y="60000"/>
                  </a:lnTo>
                  <a:lnTo>
                    <a:pt x="120000" y="120000"/>
                  </a:lnTo>
                </a:path>
              </a:pathLst>
            </a:custGeom>
            <a:noFill/>
            <a:ln cap="flat" cmpd="sng" w="9525">
              <a:solidFill>
                <a:srgbClr val="13A083"/>
              </a:solidFill>
              <a:prstDash val="solid"/>
              <a:round/>
              <a:headEnd len="sm" w="sm" type="none"/>
              <a:tailEnd len="sm" w="sm" type="none"/>
            </a:ln>
          </p:spPr>
        </p:sp>
        <p:sp>
          <p:nvSpPr>
            <p:cNvPr id="3942" name="Google Shape;3942;p108"/>
            <p:cNvSpPr/>
            <p:nvPr/>
          </p:nvSpPr>
          <p:spPr>
            <a:xfrm>
              <a:off x="6148070" y="1226267"/>
              <a:ext cx="1182687" cy="788458"/>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3" name="Google Shape;3943;p108"/>
            <p:cNvSpPr txBox="1"/>
            <p:nvPr/>
          </p:nvSpPr>
          <p:spPr>
            <a:xfrm>
              <a:off x="6171163" y="1249360"/>
              <a:ext cx="1136501" cy="742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3944" name="Google Shape;3944;p10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9" name="Shape 3949"/>
        <p:cNvGrpSpPr/>
        <p:nvPr/>
      </p:nvGrpSpPr>
      <p:grpSpPr>
        <a:xfrm>
          <a:off x="0" y="0"/>
          <a:ext cx="0" cy="0"/>
          <a:chOff x="0" y="0"/>
          <a:chExt cx="0" cy="0"/>
        </a:xfrm>
      </p:grpSpPr>
      <p:sp>
        <p:nvSpPr>
          <p:cNvPr id="3950" name="Google Shape;3950;p10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TABLE HIERARCHY</a:t>
            </a:r>
            <a:endParaRPr/>
          </a:p>
        </p:txBody>
      </p:sp>
      <p:sp>
        <p:nvSpPr>
          <p:cNvPr id="3951" name="Google Shape;3951;p109"/>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groups of information built from top to bottom, and the hierarchies within each group. This layout does not contain connecting lines.</a:t>
            </a:r>
            <a:endParaRPr/>
          </a:p>
        </p:txBody>
      </p:sp>
      <p:grpSp>
        <p:nvGrpSpPr>
          <p:cNvPr id="3952" name="Google Shape;3952;p109"/>
          <p:cNvGrpSpPr/>
          <p:nvPr/>
        </p:nvGrpSpPr>
        <p:grpSpPr>
          <a:xfrm>
            <a:off x="2997873" y="1557080"/>
            <a:ext cx="8120300" cy="4265413"/>
            <a:chOff x="3849" y="288"/>
            <a:chExt cx="8120300" cy="4265413"/>
          </a:xfrm>
        </p:grpSpPr>
        <p:sp>
          <p:nvSpPr>
            <p:cNvPr id="3953" name="Google Shape;3953;p109"/>
            <p:cNvSpPr/>
            <p:nvPr/>
          </p:nvSpPr>
          <p:spPr>
            <a:xfrm>
              <a:off x="3849" y="288"/>
              <a:ext cx="8120300" cy="987343"/>
            </a:xfrm>
            <a:prstGeom prst="roundRect">
              <a:avLst>
                <a:gd fmla="val 1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4" name="Google Shape;3954;p109"/>
            <p:cNvSpPr txBox="1"/>
            <p:nvPr/>
          </p:nvSpPr>
          <p:spPr>
            <a:xfrm>
              <a:off x="32767" y="29206"/>
              <a:ext cx="8062464" cy="929507"/>
            </a:xfrm>
            <a:prstGeom prst="rect">
              <a:avLst/>
            </a:prstGeom>
            <a:noFill/>
            <a:ln>
              <a:noFill/>
            </a:ln>
          </p:spPr>
          <p:txBody>
            <a:bodyPr anchorCtr="0" anchor="ctr" bIns="163825" lIns="163825" spcFirstLastPara="1" rIns="163825" wrap="square" tIns="163825">
              <a:noAutofit/>
            </a:bodyPr>
            <a:lstStyle/>
            <a:p>
              <a:pPr indent="0" lvl="0" marL="0" marR="0" rtl="0" algn="ctr">
                <a:lnSpc>
                  <a:spcPct val="90000"/>
                </a:lnSpc>
                <a:spcBef>
                  <a:spcPts val="0"/>
                </a:spcBef>
                <a:spcAft>
                  <a:spcPts val="0"/>
                </a:spcAft>
                <a:buClr>
                  <a:srgbClr val="000000"/>
                </a:buClr>
                <a:buSzPts val="4300"/>
                <a:buFont typeface="Arial"/>
                <a:buNone/>
              </a:pPr>
              <a:r>
                <a:rPr b="0" i="0" lang="en-US" sz="4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955" name="Google Shape;3955;p109"/>
            <p:cNvSpPr/>
            <p:nvPr/>
          </p:nvSpPr>
          <p:spPr>
            <a:xfrm>
              <a:off x="3849" y="1092978"/>
              <a:ext cx="3938635" cy="987343"/>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6" name="Google Shape;3956;p109"/>
            <p:cNvSpPr txBox="1"/>
            <p:nvPr/>
          </p:nvSpPr>
          <p:spPr>
            <a:xfrm>
              <a:off x="32767" y="1121896"/>
              <a:ext cx="3880799" cy="929507"/>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57" name="Google Shape;3957;p109"/>
            <p:cNvSpPr/>
            <p:nvPr/>
          </p:nvSpPr>
          <p:spPr>
            <a:xfrm>
              <a:off x="3849" y="2185668"/>
              <a:ext cx="1928812" cy="987343"/>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8" name="Google Shape;3958;p109"/>
            <p:cNvSpPr txBox="1"/>
            <p:nvPr/>
          </p:nvSpPr>
          <p:spPr>
            <a:xfrm>
              <a:off x="32767" y="2214586"/>
              <a:ext cx="1870976" cy="929507"/>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59" name="Google Shape;3959;p109"/>
            <p:cNvSpPr/>
            <p:nvPr/>
          </p:nvSpPr>
          <p:spPr>
            <a:xfrm>
              <a:off x="2013672" y="2185668"/>
              <a:ext cx="1928812" cy="987343"/>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0" name="Google Shape;3960;p109"/>
            <p:cNvSpPr txBox="1"/>
            <p:nvPr/>
          </p:nvSpPr>
          <p:spPr>
            <a:xfrm>
              <a:off x="2042590" y="2214586"/>
              <a:ext cx="1870976" cy="929507"/>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61" name="Google Shape;3961;p109"/>
            <p:cNvSpPr/>
            <p:nvPr/>
          </p:nvSpPr>
          <p:spPr>
            <a:xfrm>
              <a:off x="2013672" y="3278358"/>
              <a:ext cx="1928812" cy="987343"/>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2" name="Google Shape;3962;p109"/>
            <p:cNvSpPr txBox="1"/>
            <p:nvPr/>
          </p:nvSpPr>
          <p:spPr>
            <a:xfrm>
              <a:off x="2042590" y="3307276"/>
              <a:ext cx="1870976" cy="929507"/>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63" name="Google Shape;3963;p109"/>
            <p:cNvSpPr/>
            <p:nvPr/>
          </p:nvSpPr>
          <p:spPr>
            <a:xfrm>
              <a:off x="4104505" y="1092978"/>
              <a:ext cx="1928812" cy="987343"/>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4" name="Google Shape;3964;p109"/>
            <p:cNvSpPr txBox="1"/>
            <p:nvPr/>
          </p:nvSpPr>
          <p:spPr>
            <a:xfrm>
              <a:off x="4133423" y="1121896"/>
              <a:ext cx="1870976" cy="929507"/>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65" name="Google Shape;3965;p109"/>
            <p:cNvSpPr/>
            <p:nvPr/>
          </p:nvSpPr>
          <p:spPr>
            <a:xfrm>
              <a:off x="6195337" y="1092978"/>
              <a:ext cx="1928812" cy="987343"/>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6" name="Google Shape;3966;p109"/>
            <p:cNvSpPr txBox="1"/>
            <p:nvPr/>
          </p:nvSpPr>
          <p:spPr>
            <a:xfrm>
              <a:off x="6224255" y="1121896"/>
              <a:ext cx="1870976" cy="929507"/>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67" name="Google Shape;3967;p109"/>
            <p:cNvSpPr/>
            <p:nvPr/>
          </p:nvSpPr>
          <p:spPr>
            <a:xfrm>
              <a:off x="6195337" y="2185668"/>
              <a:ext cx="1928812" cy="987343"/>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8" name="Google Shape;3968;p109"/>
            <p:cNvSpPr txBox="1"/>
            <p:nvPr/>
          </p:nvSpPr>
          <p:spPr>
            <a:xfrm>
              <a:off x="6224255" y="2214586"/>
              <a:ext cx="1870976" cy="929507"/>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3969" name="Google Shape;3969;p10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grpSp>
        <p:nvGrpSpPr>
          <p:cNvPr id="565" name="Google Shape;565;p11"/>
          <p:cNvGrpSpPr/>
          <p:nvPr/>
        </p:nvGrpSpPr>
        <p:grpSpPr>
          <a:xfrm>
            <a:off x="623888" y="2465648"/>
            <a:ext cx="1824216" cy="720080"/>
            <a:chOff x="623889" y="2465648"/>
            <a:chExt cx="1824216" cy="720080"/>
          </a:xfrm>
        </p:grpSpPr>
        <p:sp>
          <p:nvSpPr>
            <p:cNvPr id="566" name="Google Shape;566;p11"/>
            <p:cNvSpPr/>
            <p:nvPr/>
          </p:nvSpPr>
          <p:spPr>
            <a:xfrm>
              <a:off x="623889" y="2465648"/>
              <a:ext cx="816600" cy="22932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7" name="Google Shape;567;p11"/>
            <p:cNvSpPr/>
            <p:nvPr/>
          </p:nvSpPr>
          <p:spPr>
            <a:xfrm>
              <a:off x="911424" y="2465648"/>
              <a:ext cx="384553"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8" name="Google Shape;568;p11"/>
            <p:cNvSpPr/>
            <p:nvPr/>
          </p:nvSpPr>
          <p:spPr>
            <a:xfrm rot="5400000">
              <a:off x="1512001" y="2249624"/>
              <a:ext cx="720080" cy="1152128"/>
            </a:xfrm>
            <a:prstGeom prst="rtTriangl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69" name="Google Shape;569;p11"/>
          <p:cNvGrpSpPr/>
          <p:nvPr/>
        </p:nvGrpSpPr>
        <p:grpSpPr>
          <a:xfrm>
            <a:off x="9521025" y="2465648"/>
            <a:ext cx="2047088" cy="720080"/>
            <a:chOff x="9521025" y="2465648"/>
            <a:chExt cx="2047088" cy="720080"/>
          </a:xfrm>
        </p:grpSpPr>
        <p:sp>
          <p:nvSpPr>
            <p:cNvPr id="570" name="Google Shape;570;p11"/>
            <p:cNvSpPr/>
            <p:nvPr/>
          </p:nvSpPr>
          <p:spPr>
            <a:xfrm>
              <a:off x="9521025" y="2465648"/>
              <a:ext cx="1039473" cy="229322"/>
            </a:xfrm>
            <a:custGeom>
              <a:rect b="b" l="l" r="r" t="t"/>
              <a:pathLst>
                <a:path extrusionOk="0" h="229322" w="1039473">
                  <a:moveTo>
                    <a:pt x="366915" y="0"/>
                  </a:moveTo>
                  <a:lnTo>
                    <a:pt x="1039473" y="0"/>
                  </a:lnTo>
                  <a:lnTo>
                    <a:pt x="1039473" y="229322"/>
                  </a:lnTo>
                  <a:lnTo>
                    <a:pt x="0" y="229322"/>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1" name="Google Shape;571;p11"/>
            <p:cNvSpPr/>
            <p:nvPr/>
          </p:nvSpPr>
          <p:spPr>
            <a:xfrm>
              <a:off x="10031432" y="2465648"/>
              <a:ext cx="384553"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2" name="Google Shape;572;p11"/>
            <p:cNvSpPr/>
            <p:nvPr/>
          </p:nvSpPr>
          <p:spPr>
            <a:xfrm rot="5400000">
              <a:off x="10632009" y="2249624"/>
              <a:ext cx="720080" cy="1152128"/>
            </a:xfrm>
            <a:prstGeom prst="rtTriangle">
              <a:avLst/>
            </a:pr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73" name="Google Shape;573;p11"/>
          <p:cNvGrpSpPr/>
          <p:nvPr/>
        </p:nvGrpSpPr>
        <p:grpSpPr>
          <a:xfrm>
            <a:off x="7696807" y="2465648"/>
            <a:ext cx="2047088" cy="720080"/>
            <a:chOff x="7696807" y="2465648"/>
            <a:chExt cx="2047088" cy="720080"/>
          </a:xfrm>
        </p:grpSpPr>
        <p:sp>
          <p:nvSpPr>
            <p:cNvPr id="574" name="Google Shape;574;p11"/>
            <p:cNvSpPr/>
            <p:nvPr/>
          </p:nvSpPr>
          <p:spPr>
            <a:xfrm>
              <a:off x="7696807" y="2465648"/>
              <a:ext cx="1039475" cy="229322"/>
            </a:xfrm>
            <a:custGeom>
              <a:rect b="b" l="l" r="r" t="t"/>
              <a:pathLst>
                <a:path extrusionOk="0" h="229322" w="1039475">
                  <a:moveTo>
                    <a:pt x="366915" y="0"/>
                  </a:moveTo>
                  <a:lnTo>
                    <a:pt x="1039475" y="0"/>
                  </a:lnTo>
                  <a:lnTo>
                    <a:pt x="1039475" y="229322"/>
                  </a:lnTo>
                  <a:lnTo>
                    <a:pt x="0" y="229322"/>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5" name="Google Shape;575;p11"/>
            <p:cNvSpPr/>
            <p:nvPr/>
          </p:nvSpPr>
          <p:spPr>
            <a:xfrm>
              <a:off x="8209270" y="2465648"/>
              <a:ext cx="384553"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6" name="Google Shape;576;p11"/>
            <p:cNvSpPr/>
            <p:nvPr/>
          </p:nvSpPr>
          <p:spPr>
            <a:xfrm rot="5400000">
              <a:off x="8807791" y="2249624"/>
              <a:ext cx="720080" cy="1152128"/>
            </a:xfrm>
            <a:prstGeom prst="rtTriangle">
              <a:avLst/>
            </a:pr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77" name="Google Shape;577;p11"/>
          <p:cNvGrpSpPr/>
          <p:nvPr/>
        </p:nvGrpSpPr>
        <p:grpSpPr>
          <a:xfrm>
            <a:off x="5870532" y="2465648"/>
            <a:ext cx="2049145" cy="720080"/>
            <a:chOff x="5870532" y="2465648"/>
            <a:chExt cx="2049145" cy="720080"/>
          </a:xfrm>
        </p:grpSpPr>
        <p:sp>
          <p:nvSpPr>
            <p:cNvPr id="578" name="Google Shape;578;p11"/>
            <p:cNvSpPr/>
            <p:nvPr/>
          </p:nvSpPr>
          <p:spPr>
            <a:xfrm>
              <a:off x="5870532" y="2465648"/>
              <a:ext cx="1042608" cy="229322"/>
            </a:xfrm>
            <a:custGeom>
              <a:rect b="b" l="l" r="r" t="t"/>
              <a:pathLst>
                <a:path extrusionOk="0" h="229322" w="1042608">
                  <a:moveTo>
                    <a:pt x="366915" y="0"/>
                  </a:moveTo>
                  <a:lnTo>
                    <a:pt x="1042608" y="0"/>
                  </a:lnTo>
                  <a:lnTo>
                    <a:pt x="1042608" y="229322"/>
                  </a:lnTo>
                  <a:lnTo>
                    <a:pt x="0" y="22932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p11"/>
            <p:cNvSpPr/>
            <p:nvPr/>
          </p:nvSpPr>
          <p:spPr>
            <a:xfrm>
              <a:off x="6382996" y="2465648"/>
              <a:ext cx="384553"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0" name="Google Shape;580;p11"/>
            <p:cNvSpPr/>
            <p:nvPr/>
          </p:nvSpPr>
          <p:spPr>
            <a:xfrm rot="5400000">
              <a:off x="6983573" y="2249624"/>
              <a:ext cx="720080" cy="1152128"/>
            </a:xfrm>
            <a:prstGeom prst="rtTriangle">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81" name="Google Shape;581;p11"/>
          <p:cNvGrpSpPr/>
          <p:nvPr/>
        </p:nvGrpSpPr>
        <p:grpSpPr>
          <a:xfrm>
            <a:off x="4044259" y="2465648"/>
            <a:ext cx="2049144" cy="720080"/>
            <a:chOff x="4044259" y="2465648"/>
            <a:chExt cx="2049144" cy="720080"/>
          </a:xfrm>
        </p:grpSpPr>
        <p:sp>
          <p:nvSpPr>
            <p:cNvPr id="582" name="Google Shape;582;p11"/>
            <p:cNvSpPr/>
            <p:nvPr/>
          </p:nvSpPr>
          <p:spPr>
            <a:xfrm>
              <a:off x="4044259" y="2465648"/>
              <a:ext cx="1044665" cy="229322"/>
            </a:xfrm>
            <a:custGeom>
              <a:rect b="b" l="l" r="r" t="t"/>
              <a:pathLst>
                <a:path extrusionOk="0" h="229322" w="1044665">
                  <a:moveTo>
                    <a:pt x="366915" y="0"/>
                  </a:moveTo>
                  <a:lnTo>
                    <a:pt x="1044665" y="0"/>
                  </a:lnTo>
                  <a:lnTo>
                    <a:pt x="1044665" y="229322"/>
                  </a:lnTo>
                  <a:lnTo>
                    <a:pt x="0" y="22932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3" name="Google Shape;583;p11"/>
            <p:cNvSpPr/>
            <p:nvPr/>
          </p:nvSpPr>
          <p:spPr>
            <a:xfrm>
              <a:off x="4556722" y="2465648"/>
              <a:ext cx="384553"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4" name="Google Shape;584;p11"/>
            <p:cNvSpPr/>
            <p:nvPr/>
          </p:nvSpPr>
          <p:spPr>
            <a:xfrm rot="5400000">
              <a:off x="5157299" y="2249624"/>
              <a:ext cx="720080" cy="1152128"/>
            </a:xfrm>
            <a:prstGeom prst="rtTriangle">
              <a:avLst/>
            </a:pr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85" name="Google Shape;585;p11"/>
          <p:cNvGrpSpPr/>
          <p:nvPr/>
        </p:nvGrpSpPr>
        <p:grpSpPr>
          <a:xfrm>
            <a:off x="2225234" y="2465648"/>
            <a:ext cx="2041895" cy="720080"/>
            <a:chOff x="2225234" y="2465648"/>
            <a:chExt cx="2041895" cy="720080"/>
          </a:xfrm>
        </p:grpSpPr>
        <p:sp>
          <p:nvSpPr>
            <p:cNvPr id="586" name="Google Shape;586;p11"/>
            <p:cNvSpPr/>
            <p:nvPr/>
          </p:nvSpPr>
          <p:spPr>
            <a:xfrm>
              <a:off x="2225234" y="2465648"/>
              <a:ext cx="1039472" cy="229322"/>
            </a:xfrm>
            <a:custGeom>
              <a:rect b="b" l="l" r="r" t="t"/>
              <a:pathLst>
                <a:path extrusionOk="0" h="229322" w="1039472">
                  <a:moveTo>
                    <a:pt x="366915" y="0"/>
                  </a:moveTo>
                  <a:lnTo>
                    <a:pt x="1039472" y="0"/>
                  </a:lnTo>
                  <a:lnTo>
                    <a:pt x="1039472" y="229322"/>
                  </a:lnTo>
                  <a:lnTo>
                    <a:pt x="0" y="22932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7" name="Google Shape;587;p11"/>
            <p:cNvSpPr/>
            <p:nvPr/>
          </p:nvSpPr>
          <p:spPr>
            <a:xfrm>
              <a:off x="2730448" y="2465648"/>
              <a:ext cx="384553"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8" name="Google Shape;588;p11"/>
            <p:cNvSpPr/>
            <p:nvPr/>
          </p:nvSpPr>
          <p:spPr>
            <a:xfrm rot="5400000">
              <a:off x="3331025" y="2249624"/>
              <a:ext cx="720080" cy="1152128"/>
            </a:xfrm>
            <a:prstGeom prst="rtTriangle">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89" name="Google Shape;589;p11"/>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F3A46"/>
              </a:buClr>
              <a:buSzPts val="4000"/>
              <a:buFont typeface="Open Sans"/>
              <a:buNone/>
            </a:pPr>
            <a:r>
              <a:rPr lang="en-US"/>
              <a:t>PROCESS DIAGRAM</a:t>
            </a:r>
            <a:endParaRPr/>
          </a:p>
        </p:txBody>
      </p:sp>
      <p:sp>
        <p:nvSpPr>
          <p:cNvPr id="590" name="Google Shape;590;p11"/>
          <p:cNvSpPr txBox="1"/>
          <p:nvPr>
            <p:ph idx="1" type="subTitle"/>
          </p:nvPr>
        </p:nvSpPr>
        <p:spPr>
          <a:xfrm>
            <a:off x="623887" y="845046"/>
            <a:ext cx="9797831"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accent1"/>
              </a:buClr>
              <a:buSzPts val="2800"/>
              <a:buNone/>
            </a:pPr>
            <a:r>
              <a:rPr lang="en-US"/>
              <a:t>6 Steps</a:t>
            </a:r>
            <a:endParaRPr/>
          </a:p>
        </p:txBody>
      </p:sp>
      <p:sp>
        <p:nvSpPr>
          <p:cNvPr id="591" name="Google Shape;591;p11"/>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pSp>
        <p:nvGrpSpPr>
          <p:cNvPr id="592" name="Google Shape;592;p11"/>
          <p:cNvGrpSpPr/>
          <p:nvPr/>
        </p:nvGrpSpPr>
        <p:grpSpPr>
          <a:xfrm>
            <a:off x="7994902" y="1706086"/>
            <a:ext cx="1678381" cy="4267919"/>
            <a:chOff x="7994902" y="1706086"/>
            <a:chExt cx="1678381" cy="4267919"/>
          </a:xfrm>
        </p:grpSpPr>
        <p:grpSp>
          <p:nvGrpSpPr>
            <p:cNvPr id="593" name="Google Shape;593;p11"/>
            <p:cNvGrpSpPr/>
            <p:nvPr/>
          </p:nvGrpSpPr>
          <p:grpSpPr>
            <a:xfrm>
              <a:off x="7994902" y="4205418"/>
              <a:ext cx="1678381" cy="1768587"/>
              <a:chOff x="319755" y="4381524"/>
              <a:chExt cx="2088994" cy="1768587"/>
            </a:xfrm>
          </p:grpSpPr>
          <p:sp>
            <p:nvSpPr>
              <p:cNvPr id="594" name="Google Shape;594;p11"/>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95" name="Google Shape;595;p11"/>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Lorem ipsum dolor sit amet, consectetur maladi piscing elit. Integer nec odio. Praesent libero. Sed cursus ante dapi bus diam. Sed nisi. Nulla qui semni elementum ipedie.</a:t>
                </a:r>
                <a:endParaRPr b="0" i="0" sz="1400" u="none" cap="none" strike="noStrike">
                  <a:solidFill>
                    <a:srgbClr val="000000"/>
                  </a:solidFill>
                  <a:latin typeface="Arial"/>
                  <a:ea typeface="Arial"/>
                  <a:cs typeface="Arial"/>
                  <a:sym typeface="Arial"/>
                </a:endParaRPr>
              </a:p>
            </p:txBody>
          </p:sp>
        </p:grpSp>
        <p:sp>
          <p:nvSpPr>
            <p:cNvPr id="596" name="Google Shape;596;p11"/>
            <p:cNvSpPr txBox="1"/>
            <p:nvPr/>
          </p:nvSpPr>
          <p:spPr>
            <a:xfrm>
              <a:off x="8185133"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5"/>
                  </a:solidFill>
                  <a:latin typeface="Calibri"/>
                  <a:ea typeface="Calibri"/>
                  <a:cs typeface="Calibri"/>
                  <a:sym typeface="Calibri"/>
                </a:rPr>
                <a:t>STEP 5</a:t>
              </a:r>
              <a:endParaRPr b="0" i="0" sz="1400" u="none" cap="none" strike="noStrike">
                <a:solidFill>
                  <a:srgbClr val="000000"/>
                </a:solidFill>
                <a:latin typeface="Arial"/>
                <a:ea typeface="Arial"/>
                <a:cs typeface="Arial"/>
                <a:sym typeface="Arial"/>
              </a:endParaRPr>
            </a:p>
          </p:txBody>
        </p:sp>
        <p:pic>
          <p:nvPicPr>
            <p:cNvPr descr="Bullseye" id="597" name="Google Shape;597;p11"/>
            <p:cNvPicPr preferRelativeResize="0"/>
            <p:nvPr/>
          </p:nvPicPr>
          <p:blipFill rotWithShape="1">
            <a:blip r:embed="rId3">
              <a:alphaModFix/>
            </a:blip>
            <a:srcRect b="0" l="0" r="0" t="0"/>
            <a:stretch/>
          </p:blipFill>
          <p:spPr>
            <a:xfrm>
              <a:off x="8376892" y="3291018"/>
              <a:ext cx="914400" cy="914400"/>
            </a:xfrm>
            <a:prstGeom prst="rect">
              <a:avLst/>
            </a:prstGeom>
            <a:noFill/>
            <a:ln>
              <a:noFill/>
            </a:ln>
          </p:spPr>
        </p:pic>
      </p:grpSp>
      <p:grpSp>
        <p:nvGrpSpPr>
          <p:cNvPr id="598" name="Google Shape;598;p11"/>
          <p:cNvGrpSpPr/>
          <p:nvPr/>
        </p:nvGrpSpPr>
        <p:grpSpPr>
          <a:xfrm>
            <a:off x="4345854" y="1706086"/>
            <a:ext cx="1678381" cy="4267919"/>
            <a:chOff x="4345854" y="1706086"/>
            <a:chExt cx="1678381" cy="4267919"/>
          </a:xfrm>
        </p:grpSpPr>
        <p:grpSp>
          <p:nvGrpSpPr>
            <p:cNvPr id="599" name="Google Shape;599;p11"/>
            <p:cNvGrpSpPr/>
            <p:nvPr/>
          </p:nvGrpSpPr>
          <p:grpSpPr>
            <a:xfrm>
              <a:off x="4345854" y="4205418"/>
              <a:ext cx="1678381" cy="1768587"/>
              <a:chOff x="319755" y="4381524"/>
              <a:chExt cx="2088994" cy="1768587"/>
            </a:xfrm>
          </p:grpSpPr>
          <p:sp>
            <p:nvSpPr>
              <p:cNvPr id="600" name="Google Shape;600;p11"/>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6923C"/>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601" name="Google Shape;601;p11"/>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Lorem ipsum dolor sit amet, consectetur maladi piscing elit. Integer nec odio. Praesent libero. Sed cursus ante dapi bus diam. Sed nisi. Nulla qui semni elementum ipedie.</a:t>
                </a:r>
                <a:endParaRPr b="0" i="0" sz="1400" u="none" cap="none" strike="noStrike">
                  <a:solidFill>
                    <a:srgbClr val="000000"/>
                  </a:solidFill>
                  <a:latin typeface="Arial"/>
                  <a:ea typeface="Arial"/>
                  <a:cs typeface="Arial"/>
                  <a:sym typeface="Arial"/>
                </a:endParaRPr>
              </a:p>
            </p:txBody>
          </p:sp>
        </p:grpSp>
        <p:sp>
          <p:nvSpPr>
            <p:cNvPr id="602" name="Google Shape;602;p11"/>
            <p:cNvSpPr txBox="1"/>
            <p:nvPr/>
          </p:nvSpPr>
          <p:spPr>
            <a:xfrm>
              <a:off x="4536085"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76923C"/>
                  </a:solidFill>
                  <a:latin typeface="Calibri"/>
                  <a:ea typeface="Calibri"/>
                  <a:cs typeface="Calibri"/>
                  <a:sym typeface="Calibri"/>
                </a:rPr>
                <a:t>STEP 3</a:t>
              </a:r>
              <a:endParaRPr b="0" i="0" sz="1400" u="none" cap="none" strike="noStrike">
                <a:solidFill>
                  <a:srgbClr val="000000"/>
                </a:solidFill>
                <a:latin typeface="Arial"/>
                <a:ea typeface="Arial"/>
                <a:cs typeface="Arial"/>
                <a:sym typeface="Arial"/>
              </a:endParaRPr>
            </a:p>
          </p:txBody>
        </p:sp>
        <p:pic>
          <p:nvPicPr>
            <p:cNvPr descr="Eye" id="603" name="Google Shape;603;p11"/>
            <p:cNvPicPr preferRelativeResize="0"/>
            <p:nvPr/>
          </p:nvPicPr>
          <p:blipFill rotWithShape="1">
            <a:blip r:embed="rId4">
              <a:alphaModFix/>
            </a:blip>
            <a:srcRect b="0" l="0" r="0" t="0"/>
            <a:stretch/>
          </p:blipFill>
          <p:spPr>
            <a:xfrm>
              <a:off x="4727844" y="3291018"/>
              <a:ext cx="914400" cy="914400"/>
            </a:xfrm>
            <a:prstGeom prst="rect">
              <a:avLst/>
            </a:prstGeom>
            <a:noFill/>
            <a:ln>
              <a:noFill/>
            </a:ln>
          </p:spPr>
        </p:pic>
      </p:grpSp>
      <p:grpSp>
        <p:nvGrpSpPr>
          <p:cNvPr id="604" name="Google Shape;604;p11"/>
          <p:cNvGrpSpPr/>
          <p:nvPr/>
        </p:nvGrpSpPr>
        <p:grpSpPr>
          <a:xfrm>
            <a:off x="2521330" y="1706086"/>
            <a:ext cx="1678381" cy="4267919"/>
            <a:chOff x="2521330" y="1706086"/>
            <a:chExt cx="1678381" cy="4267919"/>
          </a:xfrm>
        </p:grpSpPr>
        <p:grpSp>
          <p:nvGrpSpPr>
            <p:cNvPr id="605" name="Google Shape;605;p11"/>
            <p:cNvGrpSpPr/>
            <p:nvPr/>
          </p:nvGrpSpPr>
          <p:grpSpPr>
            <a:xfrm>
              <a:off x="2521330" y="4205418"/>
              <a:ext cx="1678381" cy="1768587"/>
              <a:chOff x="319755" y="4381524"/>
              <a:chExt cx="2088994" cy="1768587"/>
            </a:xfrm>
          </p:grpSpPr>
          <p:sp>
            <p:nvSpPr>
              <p:cNvPr id="606" name="Google Shape;606;p11"/>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607" name="Google Shape;607;p11"/>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Lorem ipsum dolor sit amet, consectetur maladi piscing elit. Integer nec odio. Praesent libero. Sed cursus ante dapi bus diam. Sed nisi. Nulla qui semni elementum ipedie.</a:t>
                </a:r>
                <a:endParaRPr b="0" i="0" sz="1400" u="none" cap="none" strike="noStrike">
                  <a:solidFill>
                    <a:srgbClr val="000000"/>
                  </a:solidFill>
                  <a:latin typeface="Arial"/>
                  <a:ea typeface="Arial"/>
                  <a:cs typeface="Arial"/>
                  <a:sym typeface="Arial"/>
                </a:endParaRPr>
              </a:p>
            </p:txBody>
          </p:sp>
        </p:grpSp>
        <p:sp>
          <p:nvSpPr>
            <p:cNvPr id="608" name="Google Shape;608;p11"/>
            <p:cNvSpPr txBox="1"/>
            <p:nvPr/>
          </p:nvSpPr>
          <p:spPr>
            <a:xfrm>
              <a:off x="2711561"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2"/>
                  </a:solidFill>
                  <a:latin typeface="Calibri"/>
                  <a:ea typeface="Calibri"/>
                  <a:cs typeface="Calibri"/>
                  <a:sym typeface="Calibri"/>
                </a:rPr>
                <a:t>STEP 2</a:t>
              </a:r>
              <a:endParaRPr b="0" i="0" sz="1400" u="none" cap="none" strike="noStrike">
                <a:solidFill>
                  <a:srgbClr val="000000"/>
                </a:solidFill>
                <a:latin typeface="Arial"/>
                <a:ea typeface="Arial"/>
                <a:cs typeface="Arial"/>
                <a:sym typeface="Arial"/>
              </a:endParaRPr>
            </a:p>
          </p:txBody>
        </p:sp>
        <p:pic>
          <p:nvPicPr>
            <p:cNvPr descr="Head with gears" id="609" name="Google Shape;609;p11"/>
            <p:cNvPicPr preferRelativeResize="0"/>
            <p:nvPr/>
          </p:nvPicPr>
          <p:blipFill rotWithShape="1">
            <a:blip r:embed="rId5">
              <a:alphaModFix/>
            </a:blip>
            <a:srcRect b="0" l="0" r="0" t="0"/>
            <a:stretch/>
          </p:blipFill>
          <p:spPr>
            <a:xfrm>
              <a:off x="2903320" y="3291018"/>
              <a:ext cx="914400" cy="914400"/>
            </a:xfrm>
            <a:prstGeom prst="rect">
              <a:avLst/>
            </a:prstGeom>
            <a:noFill/>
            <a:ln>
              <a:noFill/>
            </a:ln>
          </p:spPr>
        </p:pic>
      </p:grpSp>
      <p:grpSp>
        <p:nvGrpSpPr>
          <p:cNvPr id="610" name="Google Shape;610;p11"/>
          <p:cNvGrpSpPr/>
          <p:nvPr/>
        </p:nvGrpSpPr>
        <p:grpSpPr>
          <a:xfrm>
            <a:off x="9819426" y="1706086"/>
            <a:ext cx="1678381" cy="4267919"/>
            <a:chOff x="9819426" y="1706086"/>
            <a:chExt cx="1678381" cy="4267919"/>
          </a:xfrm>
        </p:grpSpPr>
        <p:grpSp>
          <p:nvGrpSpPr>
            <p:cNvPr id="611" name="Google Shape;611;p11"/>
            <p:cNvGrpSpPr/>
            <p:nvPr/>
          </p:nvGrpSpPr>
          <p:grpSpPr>
            <a:xfrm>
              <a:off x="9819426" y="4205418"/>
              <a:ext cx="1678381" cy="1768587"/>
              <a:chOff x="319755" y="4381524"/>
              <a:chExt cx="2088994" cy="1768587"/>
            </a:xfrm>
          </p:grpSpPr>
          <p:sp>
            <p:nvSpPr>
              <p:cNvPr id="612" name="Google Shape;612;p11"/>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6"/>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613" name="Google Shape;613;p11"/>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Lorem ipsum dolor sit amet, consectetur maladi piscing elit. Integer nec odio. Praesent libero. Sed cursus ante dapi bus diam. Sed nisi. Nulla qui semni elementum ipedie.</a:t>
                </a:r>
                <a:endParaRPr b="0" i="0" sz="1400" u="none" cap="none" strike="noStrike">
                  <a:solidFill>
                    <a:srgbClr val="000000"/>
                  </a:solidFill>
                  <a:latin typeface="Arial"/>
                  <a:ea typeface="Arial"/>
                  <a:cs typeface="Arial"/>
                  <a:sym typeface="Arial"/>
                </a:endParaRPr>
              </a:p>
            </p:txBody>
          </p:sp>
        </p:grpSp>
        <p:sp>
          <p:nvSpPr>
            <p:cNvPr id="614" name="Google Shape;614;p11"/>
            <p:cNvSpPr txBox="1"/>
            <p:nvPr/>
          </p:nvSpPr>
          <p:spPr>
            <a:xfrm>
              <a:off x="10009657"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6"/>
                  </a:solidFill>
                  <a:latin typeface="Calibri"/>
                  <a:ea typeface="Calibri"/>
                  <a:cs typeface="Calibri"/>
                  <a:sym typeface="Calibri"/>
                </a:rPr>
                <a:t>STEP 6</a:t>
              </a:r>
              <a:endParaRPr b="0" i="0" sz="1400" u="none" cap="none" strike="noStrike">
                <a:solidFill>
                  <a:srgbClr val="000000"/>
                </a:solidFill>
                <a:latin typeface="Arial"/>
                <a:ea typeface="Arial"/>
                <a:cs typeface="Arial"/>
                <a:sym typeface="Arial"/>
              </a:endParaRPr>
            </a:p>
          </p:txBody>
        </p:sp>
        <p:pic>
          <p:nvPicPr>
            <p:cNvPr descr="Lights On" id="615" name="Google Shape;615;p11"/>
            <p:cNvPicPr preferRelativeResize="0"/>
            <p:nvPr/>
          </p:nvPicPr>
          <p:blipFill rotWithShape="1">
            <a:blip r:embed="rId6">
              <a:alphaModFix/>
            </a:blip>
            <a:srcRect b="0" l="0" r="0" t="0"/>
            <a:stretch/>
          </p:blipFill>
          <p:spPr>
            <a:xfrm>
              <a:off x="10201416" y="3291018"/>
              <a:ext cx="914400" cy="914400"/>
            </a:xfrm>
            <a:prstGeom prst="rect">
              <a:avLst/>
            </a:prstGeom>
            <a:noFill/>
            <a:ln>
              <a:noFill/>
            </a:ln>
          </p:spPr>
        </p:pic>
      </p:grpSp>
      <p:grpSp>
        <p:nvGrpSpPr>
          <p:cNvPr id="616" name="Google Shape;616;p11"/>
          <p:cNvGrpSpPr/>
          <p:nvPr/>
        </p:nvGrpSpPr>
        <p:grpSpPr>
          <a:xfrm>
            <a:off x="6170378" y="1706086"/>
            <a:ext cx="1678381" cy="4267919"/>
            <a:chOff x="6170378" y="1706086"/>
            <a:chExt cx="1678381" cy="4267919"/>
          </a:xfrm>
        </p:grpSpPr>
        <p:grpSp>
          <p:nvGrpSpPr>
            <p:cNvPr id="617" name="Google Shape;617;p11"/>
            <p:cNvGrpSpPr/>
            <p:nvPr/>
          </p:nvGrpSpPr>
          <p:grpSpPr>
            <a:xfrm>
              <a:off x="6170378" y="4205418"/>
              <a:ext cx="1678381" cy="1768587"/>
              <a:chOff x="319755" y="4381524"/>
              <a:chExt cx="2088994" cy="1768587"/>
            </a:xfrm>
          </p:grpSpPr>
          <p:sp>
            <p:nvSpPr>
              <p:cNvPr id="618" name="Google Shape;618;p11"/>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BA7509"/>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619" name="Google Shape;619;p11"/>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Lorem ipsum dolor sit amet, consectetur maladi piscing elit. Integer nec odio. Praesent libero. Sed cursus ante dapi bus diam. Sed nisi. Nulla qui semni elementum ipedie.</a:t>
                </a:r>
                <a:endParaRPr b="0" i="0" sz="1400" u="none" cap="none" strike="noStrike">
                  <a:solidFill>
                    <a:srgbClr val="000000"/>
                  </a:solidFill>
                  <a:latin typeface="Arial"/>
                  <a:ea typeface="Arial"/>
                  <a:cs typeface="Arial"/>
                  <a:sym typeface="Arial"/>
                </a:endParaRPr>
              </a:p>
            </p:txBody>
          </p:sp>
        </p:grpSp>
        <p:sp>
          <p:nvSpPr>
            <p:cNvPr id="620" name="Google Shape;620;p11"/>
            <p:cNvSpPr txBox="1"/>
            <p:nvPr/>
          </p:nvSpPr>
          <p:spPr>
            <a:xfrm>
              <a:off x="6360609"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BA7509"/>
                  </a:solidFill>
                  <a:latin typeface="Calibri"/>
                  <a:ea typeface="Calibri"/>
                  <a:cs typeface="Calibri"/>
                  <a:sym typeface="Calibri"/>
                </a:rPr>
                <a:t>STEP 4</a:t>
              </a:r>
              <a:endParaRPr b="0" i="0" sz="1400" u="none" cap="none" strike="noStrike">
                <a:solidFill>
                  <a:srgbClr val="000000"/>
                </a:solidFill>
                <a:latin typeface="Arial"/>
                <a:ea typeface="Arial"/>
                <a:cs typeface="Arial"/>
                <a:sym typeface="Arial"/>
              </a:endParaRPr>
            </a:p>
          </p:txBody>
        </p:sp>
        <p:pic>
          <p:nvPicPr>
            <p:cNvPr descr="Stopwatch 33%" id="621" name="Google Shape;621;p11"/>
            <p:cNvPicPr preferRelativeResize="0"/>
            <p:nvPr/>
          </p:nvPicPr>
          <p:blipFill rotWithShape="1">
            <a:blip r:embed="rId7">
              <a:alphaModFix/>
            </a:blip>
            <a:srcRect b="0" l="0" r="0" t="0"/>
            <a:stretch/>
          </p:blipFill>
          <p:spPr>
            <a:xfrm>
              <a:off x="6552368" y="3291018"/>
              <a:ext cx="914400" cy="914400"/>
            </a:xfrm>
            <a:prstGeom prst="rect">
              <a:avLst/>
            </a:prstGeom>
            <a:noFill/>
            <a:ln>
              <a:noFill/>
            </a:ln>
          </p:spPr>
        </p:pic>
      </p:grpSp>
      <p:grpSp>
        <p:nvGrpSpPr>
          <p:cNvPr id="622" name="Google Shape;622;p11"/>
          <p:cNvGrpSpPr/>
          <p:nvPr/>
        </p:nvGrpSpPr>
        <p:grpSpPr>
          <a:xfrm>
            <a:off x="696806" y="1706086"/>
            <a:ext cx="1678381" cy="4267919"/>
            <a:chOff x="696806" y="1706086"/>
            <a:chExt cx="1678381" cy="4267919"/>
          </a:xfrm>
        </p:grpSpPr>
        <p:grpSp>
          <p:nvGrpSpPr>
            <p:cNvPr id="623" name="Google Shape;623;p11"/>
            <p:cNvGrpSpPr/>
            <p:nvPr/>
          </p:nvGrpSpPr>
          <p:grpSpPr>
            <a:xfrm>
              <a:off x="696806" y="4205418"/>
              <a:ext cx="1678381" cy="1768587"/>
              <a:chOff x="319755" y="4381524"/>
              <a:chExt cx="2088994" cy="1768587"/>
            </a:xfrm>
          </p:grpSpPr>
          <p:sp>
            <p:nvSpPr>
              <p:cNvPr id="624" name="Google Shape;624;p11"/>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625" name="Google Shape;625;p11"/>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Lorem ipsum dolor sit amet, consectetur maladi piscing elit. Integer nec odio. Praesent libero. Sed cursus ante dapi bus diam. Sed nisi. Nulla qui semni elementum ipedie.</a:t>
                </a:r>
                <a:endParaRPr b="0" i="0" sz="1400" u="none" cap="none" strike="noStrike">
                  <a:solidFill>
                    <a:srgbClr val="000000"/>
                  </a:solidFill>
                  <a:latin typeface="Arial"/>
                  <a:ea typeface="Arial"/>
                  <a:cs typeface="Arial"/>
                  <a:sym typeface="Arial"/>
                </a:endParaRPr>
              </a:p>
            </p:txBody>
          </p:sp>
        </p:grpSp>
        <p:sp>
          <p:nvSpPr>
            <p:cNvPr id="626" name="Google Shape;626;p11"/>
            <p:cNvSpPr txBox="1"/>
            <p:nvPr/>
          </p:nvSpPr>
          <p:spPr>
            <a:xfrm>
              <a:off x="887037"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1"/>
                  </a:solidFill>
                  <a:latin typeface="Calibri"/>
                  <a:ea typeface="Calibri"/>
                  <a:cs typeface="Calibri"/>
                  <a:sym typeface="Calibri"/>
                </a:rPr>
                <a:t>STEP 1</a:t>
              </a:r>
              <a:endParaRPr b="0" i="0" sz="1400" u="none" cap="none" strike="noStrike">
                <a:solidFill>
                  <a:srgbClr val="000000"/>
                </a:solidFill>
                <a:latin typeface="Arial"/>
                <a:ea typeface="Arial"/>
                <a:cs typeface="Arial"/>
                <a:sym typeface="Arial"/>
              </a:endParaRPr>
            </a:p>
          </p:txBody>
        </p:sp>
        <p:pic>
          <p:nvPicPr>
            <p:cNvPr descr="Database" id="627" name="Google Shape;627;p11"/>
            <p:cNvPicPr preferRelativeResize="0"/>
            <p:nvPr/>
          </p:nvPicPr>
          <p:blipFill rotWithShape="1">
            <a:blip r:embed="rId8">
              <a:alphaModFix/>
            </a:blip>
            <a:srcRect b="0" l="0" r="0" t="0"/>
            <a:stretch/>
          </p:blipFill>
          <p:spPr>
            <a:xfrm>
              <a:off x="1078796" y="3291018"/>
              <a:ext cx="914400" cy="914400"/>
            </a:xfrm>
            <a:prstGeom prst="rect">
              <a:avLst/>
            </a:prstGeom>
            <a:noFill/>
            <a:ln>
              <a:noFill/>
            </a:ln>
          </p:spPr>
        </p:pic>
      </p:grpSp>
      <p:cxnSp>
        <p:nvCxnSpPr>
          <p:cNvPr id="628" name="Google Shape;628;p11"/>
          <p:cNvCxnSpPr/>
          <p:nvPr/>
        </p:nvCxnSpPr>
        <p:spPr>
          <a:xfrm>
            <a:off x="623886" y="2295445"/>
            <a:ext cx="1897444" cy="0"/>
          </a:xfrm>
          <a:prstGeom prst="straightConnector1">
            <a:avLst/>
          </a:prstGeom>
          <a:noFill/>
          <a:ln cap="flat" cmpd="sng" w="9525">
            <a:solidFill>
              <a:schemeClr val="accent1"/>
            </a:solidFill>
            <a:prstDash val="solid"/>
            <a:round/>
            <a:headEnd len="sm" w="sm" type="oval"/>
            <a:tailEnd len="sm" w="sm" type="oval"/>
          </a:ln>
        </p:spPr>
      </p:cxnSp>
      <p:cxnSp>
        <p:nvCxnSpPr>
          <p:cNvPr id="629" name="Google Shape;629;p11"/>
          <p:cNvCxnSpPr/>
          <p:nvPr/>
        </p:nvCxnSpPr>
        <p:spPr>
          <a:xfrm>
            <a:off x="9921307" y="2290861"/>
            <a:ext cx="1646806" cy="0"/>
          </a:xfrm>
          <a:prstGeom prst="straightConnector1">
            <a:avLst/>
          </a:prstGeom>
          <a:noFill/>
          <a:ln cap="flat" cmpd="sng" w="9525">
            <a:solidFill>
              <a:schemeClr val="accent6"/>
            </a:solidFill>
            <a:prstDash val="solid"/>
            <a:round/>
            <a:headEnd len="sm" w="sm" type="oval"/>
            <a:tailEnd len="sm" w="sm" type="oval"/>
          </a:ln>
        </p:spPr>
      </p:cxnSp>
      <p:cxnSp>
        <p:nvCxnSpPr>
          <p:cNvPr id="630" name="Google Shape;630;p11"/>
          <p:cNvCxnSpPr/>
          <p:nvPr/>
        </p:nvCxnSpPr>
        <p:spPr>
          <a:xfrm>
            <a:off x="2675710" y="2290861"/>
            <a:ext cx="1687657" cy="0"/>
          </a:xfrm>
          <a:prstGeom prst="straightConnector1">
            <a:avLst/>
          </a:prstGeom>
          <a:noFill/>
          <a:ln cap="flat" cmpd="sng" w="9525">
            <a:solidFill>
              <a:schemeClr val="accent2"/>
            </a:solidFill>
            <a:prstDash val="solid"/>
            <a:round/>
            <a:headEnd len="sm" w="sm" type="oval"/>
            <a:tailEnd len="sm" w="sm" type="oval"/>
          </a:ln>
        </p:spPr>
      </p:cxnSp>
      <p:cxnSp>
        <p:nvCxnSpPr>
          <p:cNvPr id="631" name="Google Shape;631;p11"/>
          <p:cNvCxnSpPr/>
          <p:nvPr/>
        </p:nvCxnSpPr>
        <p:spPr>
          <a:xfrm>
            <a:off x="4517747" y="2290861"/>
            <a:ext cx="1646806" cy="0"/>
          </a:xfrm>
          <a:prstGeom prst="straightConnector1">
            <a:avLst/>
          </a:prstGeom>
          <a:noFill/>
          <a:ln cap="flat" cmpd="sng" w="9525">
            <a:solidFill>
              <a:srgbClr val="76923C"/>
            </a:solidFill>
            <a:prstDash val="solid"/>
            <a:round/>
            <a:headEnd len="sm" w="sm" type="oval"/>
            <a:tailEnd len="sm" w="sm" type="oval"/>
          </a:ln>
        </p:spPr>
      </p:cxnSp>
      <p:cxnSp>
        <p:nvCxnSpPr>
          <p:cNvPr id="632" name="Google Shape;632;p11"/>
          <p:cNvCxnSpPr/>
          <p:nvPr/>
        </p:nvCxnSpPr>
        <p:spPr>
          <a:xfrm>
            <a:off x="8120119" y="2290861"/>
            <a:ext cx="1646806" cy="0"/>
          </a:xfrm>
          <a:prstGeom prst="straightConnector1">
            <a:avLst/>
          </a:prstGeom>
          <a:noFill/>
          <a:ln cap="flat" cmpd="sng" w="9525">
            <a:solidFill>
              <a:schemeClr val="accent5"/>
            </a:solidFill>
            <a:prstDash val="solid"/>
            <a:round/>
            <a:headEnd len="sm" w="sm" type="oval"/>
            <a:tailEnd len="sm" w="sm" type="oval"/>
          </a:ln>
        </p:spPr>
      </p:cxnSp>
      <p:cxnSp>
        <p:nvCxnSpPr>
          <p:cNvPr id="633" name="Google Shape;633;p11"/>
          <p:cNvCxnSpPr/>
          <p:nvPr/>
        </p:nvCxnSpPr>
        <p:spPr>
          <a:xfrm>
            <a:off x="6318933" y="2290861"/>
            <a:ext cx="1646806" cy="0"/>
          </a:xfrm>
          <a:prstGeom prst="straightConnector1">
            <a:avLst/>
          </a:prstGeom>
          <a:noFill/>
          <a:ln cap="flat" cmpd="sng" w="9525">
            <a:solidFill>
              <a:srgbClr val="BA7509"/>
            </a:solidFill>
            <a:prstDash val="solid"/>
            <a:round/>
            <a:headEnd len="sm" w="sm" type="oval"/>
            <a:tailEnd len="sm" w="sm" type="oval"/>
          </a:ln>
        </p:spPr>
      </p:cxn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4" name="Shape 3974"/>
        <p:cNvGrpSpPr/>
        <p:nvPr/>
      </p:nvGrpSpPr>
      <p:grpSpPr>
        <a:xfrm>
          <a:off x="0" y="0"/>
          <a:ext cx="0" cy="0"/>
          <a:chOff x="0" y="0"/>
          <a:chExt cx="0" cy="0"/>
        </a:xfrm>
      </p:grpSpPr>
      <p:sp>
        <p:nvSpPr>
          <p:cNvPr id="3975" name="Google Shape;3975;p110"/>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HORIZONTAL ORGANIZATION CHART</a:t>
            </a:r>
            <a:endParaRPr/>
          </a:p>
        </p:txBody>
      </p:sp>
      <p:sp>
        <p:nvSpPr>
          <p:cNvPr id="3976" name="Google Shape;3976;p110"/>
          <p:cNvSpPr txBox="1"/>
          <p:nvPr>
            <p:ph idx="1" type="body"/>
          </p:nvPr>
        </p:nvSpPr>
        <p:spPr>
          <a:xfrm>
            <a:off x="371475" y="1556792"/>
            <a:ext cx="1920240" cy="304698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information horizontally or reporting relationships in an organization. The assistant shape and the Org Chart hanging layouts are available with this layout.</a:t>
            </a:r>
            <a:endParaRPr/>
          </a:p>
        </p:txBody>
      </p:sp>
      <p:grpSp>
        <p:nvGrpSpPr>
          <p:cNvPr id="3977" name="Google Shape;3977;p110"/>
          <p:cNvGrpSpPr/>
          <p:nvPr/>
        </p:nvGrpSpPr>
        <p:grpSpPr>
          <a:xfrm>
            <a:off x="2996008" y="2471182"/>
            <a:ext cx="8124030" cy="2437209"/>
            <a:chOff x="1984" y="914390"/>
            <a:chExt cx="8124030" cy="2437209"/>
          </a:xfrm>
        </p:grpSpPr>
        <p:sp>
          <p:nvSpPr>
            <p:cNvPr id="3978" name="Google Shape;3978;p110"/>
            <p:cNvSpPr/>
            <p:nvPr/>
          </p:nvSpPr>
          <p:spPr>
            <a:xfrm>
              <a:off x="3887390" y="3036550"/>
              <a:ext cx="353218" cy="91440"/>
            </a:xfrm>
            <a:custGeom>
              <a:rect b="b" l="l" r="r" t="t"/>
              <a:pathLst>
                <a:path extrusionOk="0" h="120000" w="120000">
                  <a:moveTo>
                    <a:pt x="0" y="60000"/>
                  </a:moveTo>
                  <a:lnTo>
                    <a:pt x="120000" y="60000"/>
                  </a:lnTo>
                </a:path>
              </a:pathLst>
            </a:custGeom>
            <a:noFill/>
            <a:ln cap="flat" cmpd="sng" w="9525">
              <a:solidFill>
                <a:schemeClr val="accent3"/>
              </a:solidFill>
              <a:prstDash val="solid"/>
              <a:round/>
              <a:headEnd len="sm" w="sm" type="none"/>
              <a:tailEnd len="sm" w="sm" type="none"/>
            </a:ln>
          </p:spPr>
        </p:sp>
        <p:sp>
          <p:nvSpPr>
            <p:cNvPr id="3979" name="Google Shape;3979;p110"/>
            <p:cNvSpPr/>
            <p:nvPr/>
          </p:nvSpPr>
          <p:spPr>
            <a:xfrm>
              <a:off x="1768078" y="2322850"/>
              <a:ext cx="353218" cy="759420"/>
            </a:xfrm>
            <a:custGeom>
              <a:rect b="b" l="l" r="r" t="t"/>
              <a:pathLst>
                <a:path extrusionOk="0" h="120000" w="120000">
                  <a:moveTo>
                    <a:pt x="0" y="0"/>
                  </a:moveTo>
                  <a:lnTo>
                    <a:pt x="60000" y="0"/>
                  </a:lnTo>
                  <a:lnTo>
                    <a:pt x="60000" y="120000"/>
                  </a:lnTo>
                  <a:lnTo>
                    <a:pt x="120000" y="120000"/>
                  </a:lnTo>
                </a:path>
              </a:pathLst>
            </a:custGeom>
            <a:noFill/>
            <a:ln cap="flat" cmpd="sng" w="9525">
              <a:solidFill>
                <a:srgbClr val="13A083"/>
              </a:solidFill>
              <a:prstDash val="solid"/>
              <a:round/>
              <a:headEnd len="sm" w="sm" type="none"/>
              <a:tailEnd len="sm" w="sm" type="none"/>
            </a:ln>
          </p:spPr>
        </p:sp>
        <p:sp>
          <p:nvSpPr>
            <p:cNvPr id="3980" name="Google Shape;3980;p110"/>
            <p:cNvSpPr/>
            <p:nvPr/>
          </p:nvSpPr>
          <p:spPr>
            <a:xfrm>
              <a:off x="1768078" y="2277130"/>
              <a:ext cx="353218" cy="91440"/>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sp>
        <p:sp>
          <p:nvSpPr>
            <p:cNvPr id="3981" name="Google Shape;3981;p110"/>
            <p:cNvSpPr/>
            <p:nvPr/>
          </p:nvSpPr>
          <p:spPr>
            <a:xfrm>
              <a:off x="6006703" y="1897419"/>
              <a:ext cx="353218" cy="91440"/>
            </a:xfrm>
            <a:custGeom>
              <a:rect b="b" l="l" r="r" t="t"/>
              <a:pathLst>
                <a:path extrusionOk="0" h="120000" w="120000">
                  <a:moveTo>
                    <a:pt x="0" y="60000"/>
                  </a:moveTo>
                  <a:lnTo>
                    <a:pt x="120000" y="60000"/>
                  </a:lnTo>
                </a:path>
              </a:pathLst>
            </a:custGeom>
            <a:noFill/>
            <a:ln cap="flat" cmpd="sng" w="9525">
              <a:solidFill>
                <a:srgbClr val="F39C11"/>
              </a:solidFill>
              <a:prstDash val="solid"/>
              <a:round/>
              <a:headEnd len="sm" w="sm" type="none"/>
              <a:tailEnd len="sm" w="sm" type="none"/>
            </a:ln>
          </p:spPr>
        </p:sp>
        <p:sp>
          <p:nvSpPr>
            <p:cNvPr id="3982" name="Google Shape;3982;p110"/>
            <p:cNvSpPr/>
            <p:nvPr/>
          </p:nvSpPr>
          <p:spPr>
            <a:xfrm>
              <a:off x="3887390" y="1563429"/>
              <a:ext cx="353218" cy="379710"/>
            </a:xfrm>
            <a:custGeom>
              <a:rect b="b" l="l" r="r" t="t"/>
              <a:pathLst>
                <a:path extrusionOk="0" h="120000" w="120000">
                  <a:moveTo>
                    <a:pt x="0" y="0"/>
                  </a:moveTo>
                  <a:lnTo>
                    <a:pt x="60000" y="0"/>
                  </a:lnTo>
                  <a:lnTo>
                    <a:pt x="60000" y="120000"/>
                  </a:lnTo>
                  <a:lnTo>
                    <a:pt x="120000" y="120000"/>
                  </a:lnTo>
                </a:path>
              </a:pathLst>
            </a:custGeom>
            <a:noFill/>
            <a:ln cap="flat" cmpd="sng" w="9525">
              <a:solidFill>
                <a:schemeClr val="accent3"/>
              </a:solidFill>
              <a:prstDash val="solid"/>
              <a:round/>
              <a:headEnd len="sm" w="sm" type="none"/>
              <a:tailEnd len="sm" w="sm" type="none"/>
            </a:ln>
          </p:spPr>
        </p:sp>
        <p:sp>
          <p:nvSpPr>
            <p:cNvPr id="3983" name="Google Shape;3983;p110"/>
            <p:cNvSpPr/>
            <p:nvPr/>
          </p:nvSpPr>
          <p:spPr>
            <a:xfrm>
              <a:off x="3887390" y="1183719"/>
              <a:ext cx="353218" cy="379710"/>
            </a:xfrm>
            <a:custGeom>
              <a:rect b="b" l="l" r="r" t="t"/>
              <a:pathLst>
                <a:path extrusionOk="0" h="120000" w="120000">
                  <a:moveTo>
                    <a:pt x="0" y="120000"/>
                  </a:moveTo>
                  <a:lnTo>
                    <a:pt x="60000" y="120000"/>
                  </a:lnTo>
                  <a:lnTo>
                    <a:pt x="60000" y="0"/>
                  </a:lnTo>
                  <a:lnTo>
                    <a:pt x="120000" y="0"/>
                  </a:lnTo>
                </a:path>
              </a:pathLst>
            </a:custGeom>
            <a:noFill/>
            <a:ln cap="flat" cmpd="sng" w="9525">
              <a:solidFill>
                <a:schemeClr val="accent3"/>
              </a:solidFill>
              <a:prstDash val="solid"/>
              <a:round/>
              <a:headEnd len="sm" w="sm" type="none"/>
              <a:tailEnd len="sm" w="sm" type="none"/>
            </a:ln>
          </p:spPr>
        </p:sp>
        <p:sp>
          <p:nvSpPr>
            <p:cNvPr id="3984" name="Google Shape;3984;p110"/>
            <p:cNvSpPr/>
            <p:nvPr/>
          </p:nvSpPr>
          <p:spPr>
            <a:xfrm>
              <a:off x="1768078" y="1563429"/>
              <a:ext cx="353218" cy="759420"/>
            </a:xfrm>
            <a:custGeom>
              <a:rect b="b" l="l" r="r" t="t"/>
              <a:pathLst>
                <a:path extrusionOk="0" h="120000" w="120000">
                  <a:moveTo>
                    <a:pt x="0" y="120000"/>
                  </a:moveTo>
                  <a:lnTo>
                    <a:pt x="60000" y="120000"/>
                  </a:lnTo>
                  <a:lnTo>
                    <a:pt x="60000" y="0"/>
                  </a:lnTo>
                  <a:lnTo>
                    <a:pt x="120000" y="0"/>
                  </a:lnTo>
                </a:path>
              </a:pathLst>
            </a:custGeom>
            <a:noFill/>
            <a:ln cap="flat" cmpd="sng" w="9525">
              <a:solidFill>
                <a:srgbClr val="13A083"/>
              </a:solidFill>
              <a:prstDash val="solid"/>
              <a:round/>
              <a:headEnd len="sm" w="sm" type="none"/>
              <a:tailEnd len="sm" w="sm" type="none"/>
            </a:ln>
          </p:spPr>
        </p:sp>
        <p:sp>
          <p:nvSpPr>
            <p:cNvPr id="3985" name="Google Shape;3985;p110"/>
            <p:cNvSpPr/>
            <p:nvPr/>
          </p:nvSpPr>
          <p:spPr>
            <a:xfrm>
              <a:off x="1984" y="2053520"/>
              <a:ext cx="1766093" cy="538658"/>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6" name="Google Shape;3986;p110"/>
            <p:cNvSpPr txBox="1"/>
            <p:nvPr/>
          </p:nvSpPr>
          <p:spPr>
            <a:xfrm>
              <a:off x="1984" y="2053520"/>
              <a:ext cx="1766093" cy="538658"/>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987" name="Google Shape;3987;p110"/>
            <p:cNvSpPr/>
            <p:nvPr/>
          </p:nvSpPr>
          <p:spPr>
            <a:xfrm>
              <a:off x="2121296" y="1294100"/>
              <a:ext cx="1766093" cy="538658"/>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8" name="Google Shape;3988;p110"/>
            <p:cNvSpPr txBox="1"/>
            <p:nvPr/>
          </p:nvSpPr>
          <p:spPr>
            <a:xfrm>
              <a:off x="2121296" y="1294100"/>
              <a:ext cx="1766093" cy="538658"/>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89" name="Google Shape;3989;p110"/>
            <p:cNvSpPr/>
            <p:nvPr/>
          </p:nvSpPr>
          <p:spPr>
            <a:xfrm>
              <a:off x="4240609" y="914390"/>
              <a:ext cx="1766093" cy="538658"/>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0" name="Google Shape;3990;p110"/>
            <p:cNvSpPr txBox="1"/>
            <p:nvPr/>
          </p:nvSpPr>
          <p:spPr>
            <a:xfrm>
              <a:off x="4240609" y="914390"/>
              <a:ext cx="1766093" cy="538658"/>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91" name="Google Shape;3991;p110"/>
            <p:cNvSpPr/>
            <p:nvPr/>
          </p:nvSpPr>
          <p:spPr>
            <a:xfrm>
              <a:off x="4240609" y="1673810"/>
              <a:ext cx="1766093" cy="538658"/>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2" name="Google Shape;3992;p110"/>
            <p:cNvSpPr txBox="1"/>
            <p:nvPr/>
          </p:nvSpPr>
          <p:spPr>
            <a:xfrm>
              <a:off x="4240609" y="1673810"/>
              <a:ext cx="1766093" cy="538658"/>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93" name="Google Shape;3993;p110"/>
            <p:cNvSpPr/>
            <p:nvPr/>
          </p:nvSpPr>
          <p:spPr>
            <a:xfrm>
              <a:off x="6359921" y="1673810"/>
              <a:ext cx="1766093" cy="538658"/>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4" name="Google Shape;3994;p110"/>
            <p:cNvSpPr txBox="1"/>
            <p:nvPr/>
          </p:nvSpPr>
          <p:spPr>
            <a:xfrm>
              <a:off x="6359921" y="1673810"/>
              <a:ext cx="1766093" cy="538658"/>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95" name="Google Shape;3995;p110"/>
            <p:cNvSpPr/>
            <p:nvPr/>
          </p:nvSpPr>
          <p:spPr>
            <a:xfrm>
              <a:off x="2121296" y="2053520"/>
              <a:ext cx="1766093" cy="538658"/>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6" name="Google Shape;3996;p110"/>
            <p:cNvSpPr txBox="1"/>
            <p:nvPr/>
          </p:nvSpPr>
          <p:spPr>
            <a:xfrm>
              <a:off x="2121296" y="2053520"/>
              <a:ext cx="1766093" cy="538658"/>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97" name="Google Shape;3997;p110"/>
            <p:cNvSpPr/>
            <p:nvPr/>
          </p:nvSpPr>
          <p:spPr>
            <a:xfrm>
              <a:off x="2121296" y="2812941"/>
              <a:ext cx="1766093" cy="538658"/>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8" name="Google Shape;3998;p110"/>
            <p:cNvSpPr txBox="1"/>
            <p:nvPr/>
          </p:nvSpPr>
          <p:spPr>
            <a:xfrm>
              <a:off x="2121296" y="2812941"/>
              <a:ext cx="1766093" cy="538658"/>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999" name="Google Shape;3999;p110"/>
            <p:cNvSpPr/>
            <p:nvPr/>
          </p:nvSpPr>
          <p:spPr>
            <a:xfrm>
              <a:off x="4240609" y="2812941"/>
              <a:ext cx="1766093" cy="538658"/>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0" name="Google Shape;4000;p110"/>
            <p:cNvSpPr txBox="1"/>
            <p:nvPr/>
          </p:nvSpPr>
          <p:spPr>
            <a:xfrm>
              <a:off x="4240609" y="2812941"/>
              <a:ext cx="1766093" cy="538658"/>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001" name="Google Shape;4001;p11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6" name="Shape 4006"/>
        <p:cNvGrpSpPr/>
        <p:nvPr/>
      </p:nvGrpSpPr>
      <p:grpSpPr>
        <a:xfrm>
          <a:off x="0" y="0"/>
          <a:ext cx="0" cy="0"/>
          <a:chOff x="0" y="0"/>
          <a:chExt cx="0" cy="0"/>
        </a:xfrm>
      </p:grpSpPr>
      <p:sp>
        <p:nvSpPr>
          <p:cNvPr id="4007" name="Google Shape;4007;p11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HORIZONTAL MULTILEVEL HIERARCHY</a:t>
            </a:r>
            <a:endParaRPr/>
          </a:p>
        </p:txBody>
      </p:sp>
      <p:sp>
        <p:nvSpPr>
          <p:cNvPr id="4008" name="Google Shape;4008;p111"/>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large amounts of hierarchical information progressing horizontally. The top of the hierarchy is displayed vertically. This layout supports many levels in the hierarchy.</a:t>
            </a:r>
            <a:endParaRPr/>
          </a:p>
        </p:txBody>
      </p:sp>
      <p:grpSp>
        <p:nvGrpSpPr>
          <p:cNvPr id="4009" name="Google Shape;4009;p111"/>
          <p:cNvGrpSpPr/>
          <p:nvPr/>
        </p:nvGrpSpPr>
        <p:grpSpPr>
          <a:xfrm>
            <a:off x="2997732" y="2021301"/>
            <a:ext cx="8120584" cy="3336970"/>
            <a:chOff x="3708" y="464509"/>
            <a:chExt cx="8120584" cy="3336970"/>
          </a:xfrm>
        </p:grpSpPr>
        <p:sp>
          <p:nvSpPr>
            <p:cNvPr id="4010" name="Google Shape;4010;p111"/>
            <p:cNvSpPr/>
            <p:nvPr/>
          </p:nvSpPr>
          <p:spPr>
            <a:xfrm>
              <a:off x="3133252" y="2879805"/>
              <a:ext cx="415920" cy="91440"/>
            </a:xfrm>
            <a:custGeom>
              <a:rect b="b" l="l" r="r" t="t"/>
              <a:pathLst>
                <a:path extrusionOk="0" h="120000" w="120000">
                  <a:moveTo>
                    <a:pt x="0" y="60000"/>
                  </a:moveTo>
                  <a:lnTo>
                    <a:pt x="120000" y="60000"/>
                  </a:ln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1" name="Google Shape;4011;p111"/>
            <p:cNvSpPr txBox="1"/>
            <p:nvPr/>
          </p:nvSpPr>
          <p:spPr>
            <a:xfrm>
              <a:off x="3330814" y="2915127"/>
              <a:ext cx="20796" cy="2079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12" name="Google Shape;4012;p111"/>
            <p:cNvSpPr/>
            <p:nvPr/>
          </p:nvSpPr>
          <p:spPr>
            <a:xfrm>
              <a:off x="637731" y="2132995"/>
              <a:ext cx="415920" cy="792530"/>
            </a:xfrm>
            <a:custGeom>
              <a:rect b="b" l="l" r="r" t="t"/>
              <a:pathLst>
                <a:path extrusionOk="0" h="120000" w="120000">
                  <a:moveTo>
                    <a:pt x="0" y="0"/>
                  </a:moveTo>
                  <a:lnTo>
                    <a:pt x="60000" y="0"/>
                  </a:lnTo>
                  <a:lnTo>
                    <a:pt x="60000" y="120000"/>
                  </a:lnTo>
                  <a:lnTo>
                    <a:pt x="120000" y="12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3" name="Google Shape;4013;p111"/>
            <p:cNvSpPr txBox="1"/>
            <p:nvPr/>
          </p:nvSpPr>
          <p:spPr>
            <a:xfrm>
              <a:off x="823316" y="2506884"/>
              <a:ext cx="44751" cy="4475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14" name="Google Shape;4014;p111"/>
            <p:cNvSpPr/>
            <p:nvPr/>
          </p:nvSpPr>
          <p:spPr>
            <a:xfrm>
              <a:off x="637731" y="2087274"/>
              <a:ext cx="415920" cy="91440"/>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5" name="Google Shape;4015;p111"/>
            <p:cNvSpPr txBox="1"/>
            <p:nvPr/>
          </p:nvSpPr>
          <p:spPr>
            <a:xfrm>
              <a:off x="835293" y="2122596"/>
              <a:ext cx="20796" cy="2079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16" name="Google Shape;4016;p111"/>
            <p:cNvSpPr/>
            <p:nvPr/>
          </p:nvSpPr>
          <p:spPr>
            <a:xfrm>
              <a:off x="5628772" y="1691009"/>
              <a:ext cx="415920" cy="91440"/>
            </a:xfrm>
            <a:custGeom>
              <a:rect b="b" l="l" r="r" t="t"/>
              <a:pathLst>
                <a:path extrusionOk="0" h="120000" w="120000">
                  <a:moveTo>
                    <a:pt x="0" y="60000"/>
                  </a:moveTo>
                  <a:lnTo>
                    <a:pt x="120000" y="60000"/>
                  </a:lnTo>
                </a:path>
              </a:pathLst>
            </a:custGeom>
            <a:no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7" name="Google Shape;4017;p111"/>
            <p:cNvSpPr txBox="1"/>
            <p:nvPr/>
          </p:nvSpPr>
          <p:spPr>
            <a:xfrm>
              <a:off x="5826334" y="1726331"/>
              <a:ext cx="20796" cy="2079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18" name="Google Shape;4018;p111"/>
            <p:cNvSpPr/>
            <p:nvPr/>
          </p:nvSpPr>
          <p:spPr>
            <a:xfrm>
              <a:off x="3133252" y="1340464"/>
              <a:ext cx="415920" cy="396265"/>
            </a:xfrm>
            <a:custGeom>
              <a:rect b="b" l="l" r="r" t="t"/>
              <a:pathLst>
                <a:path extrusionOk="0" h="120000" w="120000">
                  <a:moveTo>
                    <a:pt x="0" y="0"/>
                  </a:moveTo>
                  <a:lnTo>
                    <a:pt x="60000" y="0"/>
                  </a:lnTo>
                  <a:lnTo>
                    <a:pt x="60000" y="120000"/>
                  </a:lnTo>
                  <a:lnTo>
                    <a:pt x="120000" y="120000"/>
                  </a:ln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9" name="Google Shape;4019;p111"/>
            <p:cNvSpPr txBox="1"/>
            <p:nvPr/>
          </p:nvSpPr>
          <p:spPr>
            <a:xfrm>
              <a:off x="3326850" y="1524235"/>
              <a:ext cx="28723" cy="2872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20" name="Google Shape;4020;p111"/>
            <p:cNvSpPr/>
            <p:nvPr/>
          </p:nvSpPr>
          <p:spPr>
            <a:xfrm>
              <a:off x="3133252" y="944199"/>
              <a:ext cx="415920" cy="396265"/>
            </a:xfrm>
            <a:custGeom>
              <a:rect b="b" l="l" r="r" t="t"/>
              <a:pathLst>
                <a:path extrusionOk="0" h="120000" w="120000">
                  <a:moveTo>
                    <a:pt x="0" y="120000"/>
                  </a:moveTo>
                  <a:lnTo>
                    <a:pt x="60000" y="120000"/>
                  </a:lnTo>
                  <a:lnTo>
                    <a:pt x="60000" y="0"/>
                  </a:lnTo>
                  <a:lnTo>
                    <a:pt x="120000" y="0"/>
                  </a:ln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1" name="Google Shape;4021;p111"/>
            <p:cNvSpPr txBox="1"/>
            <p:nvPr/>
          </p:nvSpPr>
          <p:spPr>
            <a:xfrm>
              <a:off x="3326850" y="1127970"/>
              <a:ext cx="28723" cy="2872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22" name="Google Shape;4022;p111"/>
            <p:cNvSpPr/>
            <p:nvPr/>
          </p:nvSpPr>
          <p:spPr>
            <a:xfrm>
              <a:off x="637731" y="1340464"/>
              <a:ext cx="415920" cy="792530"/>
            </a:xfrm>
            <a:custGeom>
              <a:rect b="b" l="l" r="r" t="t"/>
              <a:pathLst>
                <a:path extrusionOk="0" h="120000" w="120000">
                  <a:moveTo>
                    <a:pt x="0" y="120000"/>
                  </a:moveTo>
                  <a:lnTo>
                    <a:pt x="60000" y="120000"/>
                  </a:lnTo>
                  <a:lnTo>
                    <a:pt x="60000" y="0"/>
                  </a:lnTo>
                  <a:lnTo>
                    <a:pt x="120000" y="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3" name="Google Shape;4023;p111"/>
            <p:cNvSpPr txBox="1"/>
            <p:nvPr/>
          </p:nvSpPr>
          <p:spPr>
            <a:xfrm>
              <a:off x="823316" y="1714353"/>
              <a:ext cx="44751" cy="4475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24" name="Google Shape;4024;p111"/>
            <p:cNvSpPr/>
            <p:nvPr/>
          </p:nvSpPr>
          <p:spPr>
            <a:xfrm rot="-5400000">
              <a:off x="-1347765" y="1815982"/>
              <a:ext cx="3336970" cy="634024"/>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5" name="Google Shape;4025;p111"/>
            <p:cNvSpPr txBox="1"/>
            <p:nvPr/>
          </p:nvSpPr>
          <p:spPr>
            <a:xfrm rot="-5400000">
              <a:off x="-1347765" y="1815982"/>
              <a:ext cx="3336970" cy="634024"/>
            </a:xfrm>
            <a:prstGeom prst="rect">
              <a:avLst/>
            </a:prstGeom>
            <a:noFill/>
            <a:ln>
              <a:noFill/>
            </a:ln>
          </p:spPr>
          <p:txBody>
            <a:bodyPr anchorCtr="0" anchor="ctr" bIns="26025" lIns="26025" spcFirstLastPara="1" rIns="26025" wrap="square" tIns="26025">
              <a:noAutofit/>
            </a:bodyPr>
            <a:lstStyle/>
            <a:p>
              <a:pPr indent="0" lvl="0" marL="0" marR="0" rtl="0" algn="ctr">
                <a:lnSpc>
                  <a:spcPct val="90000"/>
                </a:lnSpc>
                <a:spcBef>
                  <a:spcPts val="0"/>
                </a:spcBef>
                <a:spcAft>
                  <a:spcPts val="0"/>
                </a:spcAft>
                <a:buClr>
                  <a:srgbClr val="000000"/>
                </a:buClr>
                <a:buSzPts val="4100"/>
                <a:buFont typeface="Arial"/>
                <a:buNone/>
              </a:pPr>
              <a:r>
                <a:rPr b="0" i="0" lang="en-US" sz="4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026" name="Google Shape;4026;p111"/>
            <p:cNvSpPr/>
            <p:nvPr/>
          </p:nvSpPr>
          <p:spPr>
            <a:xfrm>
              <a:off x="1053651" y="1023452"/>
              <a:ext cx="2079600" cy="634024"/>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7" name="Google Shape;4027;p111"/>
            <p:cNvSpPr txBox="1"/>
            <p:nvPr/>
          </p:nvSpPr>
          <p:spPr>
            <a:xfrm>
              <a:off x="1053651" y="1023452"/>
              <a:ext cx="2079600" cy="634024"/>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28" name="Google Shape;4028;p111"/>
            <p:cNvSpPr/>
            <p:nvPr/>
          </p:nvSpPr>
          <p:spPr>
            <a:xfrm>
              <a:off x="3549172" y="627186"/>
              <a:ext cx="2079600" cy="634024"/>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9" name="Google Shape;4029;p111"/>
            <p:cNvSpPr txBox="1"/>
            <p:nvPr/>
          </p:nvSpPr>
          <p:spPr>
            <a:xfrm>
              <a:off x="3549172" y="627186"/>
              <a:ext cx="2079600" cy="634024"/>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30" name="Google Shape;4030;p111"/>
            <p:cNvSpPr/>
            <p:nvPr/>
          </p:nvSpPr>
          <p:spPr>
            <a:xfrm>
              <a:off x="3549172" y="1419717"/>
              <a:ext cx="2079600" cy="634024"/>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1" name="Google Shape;4031;p111"/>
            <p:cNvSpPr txBox="1"/>
            <p:nvPr/>
          </p:nvSpPr>
          <p:spPr>
            <a:xfrm>
              <a:off x="3549172" y="1419717"/>
              <a:ext cx="2079600" cy="634024"/>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32" name="Google Shape;4032;p111"/>
            <p:cNvSpPr/>
            <p:nvPr/>
          </p:nvSpPr>
          <p:spPr>
            <a:xfrm>
              <a:off x="6044692" y="1419717"/>
              <a:ext cx="2079600" cy="634024"/>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3" name="Google Shape;4033;p111"/>
            <p:cNvSpPr txBox="1"/>
            <p:nvPr/>
          </p:nvSpPr>
          <p:spPr>
            <a:xfrm>
              <a:off x="6044692" y="1419717"/>
              <a:ext cx="2079600" cy="634024"/>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34" name="Google Shape;4034;p111"/>
            <p:cNvSpPr/>
            <p:nvPr/>
          </p:nvSpPr>
          <p:spPr>
            <a:xfrm>
              <a:off x="1053651" y="1815982"/>
              <a:ext cx="2079600" cy="634024"/>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5" name="Google Shape;4035;p111"/>
            <p:cNvSpPr txBox="1"/>
            <p:nvPr/>
          </p:nvSpPr>
          <p:spPr>
            <a:xfrm>
              <a:off x="1053651" y="1815982"/>
              <a:ext cx="2079600" cy="634024"/>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36" name="Google Shape;4036;p111"/>
            <p:cNvSpPr/>
            <p:nvPr/>
          </p:nvSpPr>
          <p:spPr>
            <a:xfrm>
              <a:off x="1053651" y="2608513"/>
              <a:ext cx="2079600" cy="634024"/>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7" name="Google Shape;4037;p111"/>
            <p:cNvSpPr txBox="1"/>
            <p:nvPr/>
          </p:nvSpPr>
          <p:spPr>
            <a:xfrm>
              <a:off x="1053651" y="2608513"/>
              <a:ext cx="2079600" cy="634024"/>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38" name="Google Shape;4038;p111"/>
            <p:cNvSpPr/>
            <p:nvPr/>
          </p:nvSpPr>
          <p:spPr>
            <a:xfrm>
              <a:off x="3549172" y="2608513"/>
              <a:ext cx="2079600" cy="634024"/>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9" name="Google Shape;4039;p111"/>
            <p:cNvSpPr txBox="1"/>
            <p:nvPr/>
          </p:nvSpPr>
          <p:spPr>
            <a:xfrm>
              <a:off x="3549172" y="2608513"/>
              <a:ext cx="2079600" cy="634024"/>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040" name="Google Shape;4040;p11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5" name="Shape 4045"/>
        <p:cNvGrpSpPr/>
        <p:nvPr/>
      </p:nvGrpSpPr>
      <p:grpSpPr>
        <a:xfrm>
          <a:off x="0" y="0"/>
          <a:ext cx="0" cy="0"/>
          <a:chOff x="0" y="0"/>
          <a:chExt cx="0" cy="0"/>
        </a:xfrm>
      </p:grpSpPr>
      <p:sp>
        <p:nvSpPr>
          <p:cNvPr id="4046" name="Google Shape;4046;p11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HORIZONTAL HIERARCHY</a:t>
            </a:r>
            <a:endParaRPr/>
          </a:p>
        </p:txBody>
      </p:sp>
      <p:sp>
        <p:nvSpPr>
          <p:cNvPr id="4047" name="Google Shape;4047;p112"/>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relationships progressing horizontally. Works well for decision trees.</a:t>
            </a:r>
            <a:endParaRPr/>
          </a:p>
        </p:txBody>
      </p:sp>
      <p:grpSp>
        <p:nvGrpSpPr>
          <p:cNvPr id="4048" name="Google Shape;4048;p112"/>
          <p:cNvGrpSpPr/>
          <p:nvPr/>
        </p:nvGrpSpPr>
        <p:grpSpPr>
          <a:xfrm>
            <a:off x="2996168" y="2176355"/>
            <a:ext cx="8123711" cy="3026863"/>
            <a:chOff x="2144" y="619563"/>
            <a:chExt cx="8123711" cy="3026863"/>
          </a:xfrm>
        </p:grpSpPr>
        <p:sp>
          <p:nvSpPr>
            <p:cNvPr id="4049" name="Google Shape;4049;p112"/>
            <p:cNvSpPr/>
            <p:nvPr/>
          </p:nvSpPr>
          <p:spPr>
            <a:xfrm>
              <a:off x="2144" y="1967005"/>
              <a:ext cx="1562252" cy="781126"/>
            </a:xfrm>
            <a:prstGeom prst="roundRect">
              <a:avLst>
                <a:gd fmla="val 1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0" name="Google Shape;4050;p112"/>
            <p:cNvSpPr txBox="1"/>
            <p:nvPr/>
          </p:nvSpPr>
          <p:spPr>
            <a:xfrm>
              <a:off x="25022" y="1989883"/>
              <a:ext cx="1516496" cy="735370"/>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051" name="Google Shape;4051;p112"/>
            <p:cNvSpPr/>
            <p:nvPr/>
          </p:nvSpPr>
          <p:spPr>
            <a:xfrm rot="-3310531">
              <a:off x="1329710" y="1891941"/>
              <a:ext cx="1094273" cy="32958"/>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2" name="Google Shape;4052;p112"/>
            <p:cNvSpPr txBox="1"/>
            <p:nvPr/>
          </p:nvSpPr>
          <p:spPr>
            <a:xfrm rot="-3310531">
              <a:off x="1849490" y="1881064"/>
              <a:ext cx="54713" cy="5471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53" name="Google Shape;4053;p112"/>
            <p:cNvSpPr/>
            <p:nvPr/>
          </p:nvSpPr>
          <p:spPr>
            <a:xfrm>
              <a:off x="2189297" y="1068710"/>
              <a:ext cx="1562252" cy="781126"/>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4" name="Google Shape;4054;p112"/>
            <p:cNvSpPr txBox="1"/>
            <p:nvPr/>
          </p:nvSpPr>
          <p:spPr>
            <a:xfrm>
              <a:off x="2212175" y="1091588"/>
              <a:ext cx="1516496" cy="735370"/>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55" name="Google Shape;4055;p112"/>
            <p:cNvSpPr/>
            <p:nvPr/>
          </p:nvSpPr>
          <p:spPr>
            <a:xfrm rot="-2142401">
              <a:off x="3679216" y="1218220"/>
              <a:ext cx="769567" cy="32958"/>
            </a:xfrm>
            <a:custGeom>
              <a:rect b="b" l="l" r="r" t="t"/>
              <a:pathLst>
                <a:path extrusionOk="0" h="120000" w="120000">
                  <a:moveTo>
                    <a:pt x="0" y="60000"/>
                  </a:moveTo>
                  <a:lnTo>
                    <a:pt x="120000" y="60000"/>
                  </a:ln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6" name="Google Shape;4056;p112"/>
            <p:cNvSpPr txBox="1"/>
            <p:nvPr/>
          </p:nvSpPr>
          <p:spPr>
            <a:xfrm rot="-2142401">
              <a:off x="4044760" y="1215460"/>
              <a:ext cx="38478" cy="3847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57" name="Google Shape;4057;p112"/>
            <p:cNvSpPr/>
            <p:nvPr/>
          </p:nvSpPr>
          <p:spPr>
            <a:xfrm>
              <a:off x="4376450" y="619563"/>
              <a:ext cx="1562252" cy="781126"/>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8" name="Google Shape;4058;p112"/>
            <p:cNvSpPr txBox="1"/>
            <p:nvPr/>
          </p:nvSpPr>
          <p:spPr>
            <a:xfrm>
              <a:off x="4399328" y="642441"/>
              <a:ext cx="1516496" cy="735370"/>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59" name="Google Shape;4059;p112"/>
            <p:cNvSpPr/>
            <p:nvPr/>
          </p:nvSpPr>
          <p:spPr>
            <a:xfrm rot="2142401">
              <a:off x="3679216" y="1667368"/>
              <a:ext cx="769567" cy="32958"/>
            </a:xfrm>
            <a:custGeom>
              <a:rect b="b" l="l" r="r" t="t"/>
              <a:pathLst>
                <a:path extrusionOk="0" h="120000" w="120000">
                  <a:moveTo>
                    <a:pt x="0" y="60000"/>
                  </a:moveTo>
                  <a:lnTo>
                    <a:pt x="120000" y="60000"/>
                  </a:ln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0" name="Google Shape;4060;p112"/>
            <p:cNvSpPr txBox="1"/>
            <p:nvPr/>
          </p:nvSpPr>
          <p:spPr>
            <a:xfrm rot="2142401">
              <a:off x="4044760" y="1664608"/>
              <a:ext cx="38478" cy="3847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61" name="Google Shape;4061;p112"/>
            <p:cNvSpPr/>
            <p:nvPr/>
          </p:nvSpPr>
          <p:spPr>
            <a:xfrm>
              <a:off x="4376450" y="1517858"/>
              <a:ext cx="1562252" cy="781126"/>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2" name="Google Shape;4062;p112"/>
            <p:cNvSpPr txBox="1"/>
            <p:nvPr/>
          </p:nvSpPr>
          <p:spPr>
            <a:xfrm>
              <a:off x="4399328" y="1540736"/>
              <a:ext cx="1516496" cy="735370"/>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63" name="Google Shape;4063;p112"/>
            <p:cNvSpPr/>
            <p:nvPr/>
          </p:nvSpPr>
          <p:spPr>
            <a:xfrm>
              <a:off x="5938702" y="1891941"/>
              <a:ext cx="624900" cy="32958"/>
            </a:xfrm>
            <a:custGeom>
              <a:rect b="b" l="l" r="r" t="t"/>
              <a:pathLst>
                <a:path extrusionOk="0" h="120000" w="120000">
                  <a:moveTo>
                    <a:pt x="0" y="60000"/>
                  </a:moveTo>
                  <a:lnTo>
                    <a:pt x="120000" y="60000"/>
                  </a:lnTo>
                </a:path>
              </a:pathLst>
            </a:custGeom>
            <a:no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4" name="Google Shape;4064;p112"/>
            <p:cNvSpPr txBox="1"/>
            <p:nvPr/>
          </p:nvSpPr>
          <p:spPr>
            <a:xfrm>
              <a:off x="6235530" y="1892798"/>
              <a:ext cx="31245" cy="3124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65" name="Google Shape;4065;p112"/>
            <p:cNvSpPr/>
            <p:nvPr/>
          </p:nvSpPr>
          <p:spPr>
            <a:xfrm>
              <a:off x="6563603" y="1517858"/>
              <a:ext cx="1562252" cy="781126"/>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6" name="Google Shape;4066;p112"/>
            <p:cNvSpPr txBox="1"/>
            <p:nvPr/>
          </p:nvSpPr>
          <p:spPr>
            <a:xfrm>
              <a:off x="6586481" y="1540736"/>
              <a:ext cx="1516496" cy="735370"/>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67" name="Google Shape;4067;p112"/>
            <p:cNvSpPr/>
            <p:nvPr/>
          </p:nvSpPr>
          <p:spPr>
            <a:xfrm>
              <a:off x="1564396" y="2341089"/>
              <a:ext cx="624900" cy="32958"/>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8" name="Google Shape;4068;p112"/>
            <p:cNvSpPr txBox="1"/>
            <p:nvPr/>
          </p:nvSpPr>
          <p:spPr>
            <a:xfrm>
              <a:off x="1861224" y="2341946"/>
              <a:ext cx="31245" cy="3124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69" name="Google Shape;4069;p112"/>
            <p:cNvSpPr/>
            <p:nvPr/>
          </p:nvSpPr>
          <p:spPr>
            <a:xfrm>
              <a:off x="2189297" y="1967005"/>
              <a:ext cx="1562252" cy="781126"/>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0" name="Google Shape;4070;p112"/>
            <p:cNvSpPr txBox="1"/>
            <p:nvPr/>
          </p:nvSpPr>
          <p:spPr>
            <a:xfrm>
              <a:off x="2212175" y="1989883"/>
              <a:ext cx="1516496" cy="735370"/>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71" name="Google Shape;4071;p112"/>
            <p:cNvSpPr/>
            <p:nvPr/>
          </p:nvSpPr>
          <p:spPr>
            <a:xfrm rot="3310531">
              <a:off x="1329710" y="2790236"/>
              <a:ext cx="1094273" cy="32958"/>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2" name="Google Shape;4072;p112"/>
            <p:cNvSpPr txBox="1"/>
            <p:nvPr/>
          </p:nvSpPr>
          <p:spPr>
            <a:xfrm rot="3310531">
              <a:off x="1849490" y="2779359"/>
              <a:ext cx="54713" cy="5471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73" name="Google Shape;4073;p112"/>
            <p:cNvSpPr/>
            <p:nvPr/>
          </p:nvSpPr>
          <p:spPr>
            <a:xfrm>
              <a:off x="2189297" y="2865300"/>
              <a:ext cx="1562252" cy="781126"/>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4" name="Google Shape;4074;p112"/>
            <p:cNvSpPr txBox="1"/>
            <p:nvPr/>
          </p:nvSpPr>
          <p:spPr>
            <a:xfrm>
              <a:off x="2212175" y="2888178"/>
              <a:ext cx="1516496" cy="735370"/>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75" name="Google Shape;4075;p112"/>
            <p:cNvSpPr/>
            <p:nvPr/>
          </p:nvSpPr>
          <p:spPr>
            <a:xfrm>
              <a:off x="3751549" y="3239384"/>
              <a:ext cx="624900" cy="32958"/>
            </a:xfrm>
            <a:custGeom>
              <a:rect b="b" l="l" r="r" t="t"/>
              <a:pathLst>
                <a:path extrusionOk="0" h="120000" w="120000">
                  <a:moveTo>
                    <a:pt x="0" y="60000"/>
                  </a:moveTo>
                  <a:lnTo>
                    <a:pt x="120000" y="60000"/>
                  </a:ln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6" name="Google Shape;4076;p112"/>
            <p:cNvSpPr txBox="1"/>
            <p:nvPr/>
          </p:nvSpPr>
          <p:spPr>
            <a:xfrm>
              <a:off x="4048377" y="3240241"/>
              <a:ext cx="31245" cy="3124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77" name="Google Shape;4077;p112"/>
            <p:cNvSpPr/>
            <p:nvPr/>
          </p:nvSpPr>
          <p:spPr>
            <a:xfrm>
              <a:off x="4376450" y="2865300"/>
              <a:ext cx="1562252" cy="781126"/>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8" name="Google Shape;4078;p112"/>
            <p:cNvSpPr txBox="1"/>
            <p:nvPr/>
          </p:nvSpPr>
          <p:spPr>
            <a:xfrm>
              <a:off x="4399328" y="2888178"/>
              <a:ext cx="1516496" cy="735370"/>
            </a:xfrm>
            <a:prstGeom prst="rect">
              <a:avLst/>
            </a:prstGeom>
            <a:noFill/>
            <a:ln>
              <a:noFill/>
            </a:ln>
          </p:spPr>
          <p:txBody>
            <a:bodyPr anchorCtr="0" anchor="ctr" bIns="15875" lIns="15875" spcFirstLastPara="1" rIns="15875" wrap="square" tIns="15875">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079" name="Google Shape;4079;p11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4" name="Shape 4084"/>
        <p:cNvGrpSpPr/>
        <p:nvPr/>
      </p:nvGrpSpPr>
      <p:grpSpPr>
        <a:xfrm>
          <a:off x="0" y="0"/>
          <a:ext cx="0" cy="0"/>
          <a:chOff x="0" y="0"/>
          <a:chExt cx="0" cy="0"/>
        </a:xfrm>
      </p:grpSpPr>
      <p:sp>
        <p:nvSpPr>
          <p:cNvPr id="4085" name="Google Shape;4085;p11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HORIZONTAL LABELED HIERARCHY</a:t>
            </a:r>
            <a:endParaRPr/>
          </a:p>
        </p:txBody>
      </p:sp>
      <p:sp>
        <p:nvSpPr>
          <p:cNvPr id="4086" name="Google Shape;4086;p113"/>
          <p:cNvSpPr txBox="1"/>
          <p:nvPr>
            <p:ph idx="1" type="body"/>
          </p:nvPr>
        </p:nvSpPr>
        <p:spPr>
          <a:xfrm>
            <a:off x="371474" y="1556792"/>
            <a:ext cx="2268141"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relationships progressing horizontally and grouped hierarchically. Emphasizes heading or level 1 text. The first line of Level 1 text appears in the shape at the beginning of the hierarchy, and the second and all subsequent lines of Level 1 text appear at the top of the tall rectangles.</a:t>
            </a:r>
            <a:endParaRPr/>
          </a:p>
        </p:txBody>
      </p:sp>
      <p:grpSp>
        <p:nvGrpSpPr>
          <p:cNvPr id="4087" name="Google Shape;4087;p113"/>
          <p:cNvGrpSpPr/>
          <p:nvPr/>
        </p:nvGrpSpPr>
        <p:grpSpPr>
          <a:xfrm>
            <a:off x="3078134" y="1556792"/>
            <a:ext cx="7959779" cy="4265990"/>
            <a:chOff x="84110" y="0"/>
            <a:chExt cx="7959779" cy="4265990"/>
          </a:xfrm>
        </p:grpSpPr>
        <p:sp>
          <p:nvSpPr>
            <p:cNvPr id="4088" name="Google Shape;4088;p113"/>
            <p:cNvSpPr/>
            <p:nvPr/>
          </p:nvSpPr>
          <p:spPr>
            <a:xfrm>
              <a:off x="2186693" y="0"/>
              <a:ext cx="1802214" cy="4265990"/>
            </a:xfrm>
            <a:prstGeom prst="roundRect">
              <a:avLst>
                <a:gd fmla="val 10000" name="adj"/>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9" name="Google Shape;4089;p113"/>
            <p:cNvSpPr txBox="1"/>
            <p:nvPr/>
          </p:nvSpPr>
          <p:spPr>
            <a:xfrm>
              <a:off x="2186693" y="0"/>
              <a:ext cx="1802214" cy="1279797"/>
            </a:xfrm>
            <a:prstGeom prst="rect">
              <a:avLst/>
            </a:prstGeom>
            <a:noFill/>
            <a:ln>
              <a:noFill/>
            </a:ln>
          </p:spPr>
          <p:txBody>
            <a:bodyPr anchorCtr="0" anchor="t" bIns="128000" lIns="128000" spcFirstLastPara="1" rIns="128000" wrap="square" tIns="1280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90" name="Google Shape;4090;p113"/>
            <p:cNvSpPr/>
            <p:nvPr/>
          </p:nvSpPr>
          <p:spPr>
            <a:xfrm>
              <a:off x="84110" y="0"/>
              <a:ext cx="1802214" cy="4265990"/>
            </a:xfrm>
            <a:prstGeom prst="roundRect">
              <a:avLst>
                <a:gd fmla="val 10000" name="adj"/>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1" name="Google Shape;4091;p113"/>
            <p:cNvSpPr txBox="1"/>
            <p:nvPr/>
          </p:nvSpPr>
          <p:spPr>
            <a:xfrm>
              <a:off x="84110" y="0"/>
              <a:ext cx="1802214" cy="1279797"/>
            </a:xfrm>
            <a:prstGeom prst="rect">
              <a:avLst/>
            </a:prstGeom>
            <a:noFill/>
            <a:ln>
              <a:noFill/>
            </a:ln>
          </p:spPr>
          <p:txBody>
            <a:bodyPr anchorCtr="0" anchor="t" bIns="128000" lIns="128000" spcFirstLastPara="1" rIns="128000" wrap="square" tIns="1280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92" name="Google Shape;4092;p113"/>
            <p:cNvSpPr/>
            <p:nvPr/>
          </p:nvSpPr>
          <p:spPr>
            <a:xfrm>
              <a:off x="234294" y="2312112"/>
              <a:ext cx="1501845" cy="750922"/>
            </a:xfrm>
            <a:prstGeom prst="roundRect">
              <a:avLst>
                <a:gd fmla="val 1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3" name="Google Shape;4093;p113"/>
            <p:cNvSpPr txBox="1"/>
            <p:nvPr/>
          </p:nvSpPr>
          <p:spPr>
            <a:xfrm>
              <a:off x="256288" y="2334106"/>
              <a:ext cx="1457857" cy="70693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094" name="Google Shape;4094;p113"/>
            <p:cNvSpPr/>
            <p:nvPr/>
          </p:nvSpPr>
          <p:spPr>
            <a:xfrm rot="-3310531">
              <a:off x="1510528" y="2239950"/>
              <a:ext cx="1051961" cy="31684"/>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5" name="Google Shape;4095;p113"/>
            <p:cNvSpPr txBox="1"/>
            <p:nvPr/>
          </p:nvSpPr>
          <p:spPr>
            <a:xfrm rot="-3310531">
              <a:off x="2010210" y="2229494"/>
              <a:ext cx="52598" cy="5259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096" name="Google Shape;4096;p113"/>
            <p:cNvSpPr/>
            <p:nvPr/>
          </p:nvSpPr>
          <p:spPr>
            <a:xfrm>
              <a:off x="2336878" y="1448551"/>
              <a:ext cx="1501845" cy="75092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7" name="Google Shape;4097;p113"/>
            <p:cNvSpPr txBox="1"/>
            <p:nvPr/>
          </p:nvSpPr>
          <p:spPr>
            <a:xfrm>
              <a:off x="2358872" y="1470545"/>
              <a:ext cx="1457857" cy="70693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098" name="Google Shape;4098;p113"/>
            <p:cNvSpPr/>
            <p:nvPr/>
          </p:nvSpPr>
          <p:spPr>
            <a:xfrm>
              <a:off x="1736140" y="2671731"/>
              <a:ext cx="600738" cy="31684"/>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9" name="Google Shape;4099;p113"/>
            <p:cNvSpPr txBox="1"/>
            <p:nvPr/>
          </p:nvSpPr>
          <p:spPr>
            <a:xfrm>
              <a:off x="2021490" y="2672555"/>
              <a:ext cx="30036" cy="300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100" name="Google Shape;4100;p113"/>
            <p:cNvSpPr/>
            <p:nvPr/>
          </p:nvSpPr>
          <p:spPr>
            <a:xfrm>
              <a:off x="2336878" y="2312112"/>
              <a:ext cx="1501845" cy="75092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1" name="Google Shape;4101;p113"/>
            <p:cNvSpPr txBox="1"/>
            <p:nvPr/>
          </p:nvSpPr>
          <p:spPr>
            <a:xfrm>
              <a:off x="2358872" y="2334106"/>
              <a:ext cx="1457857" cy="70693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02" name="Google Shape;4102;p113"/>
            <p:cNvSpPr/>
            <p:nvPr/>
          </p:nvSpPr>
          <p:spPr>
            <a:xfrm rot="-2142401">
              <a:off x="3769186" y="2455841"/>
              <a:ext cx="739811" cy="31684"/>
            </a:xfrm>
            <a:custGeom>
              <a:rect b="b" l="l" r="r" t="t"/>
              <a:pathLst>
                <a:path extrusionOk="0" h="120000" w="120000">
                  <a:moveTo>
                    <a:pt x="0" y="60000"/>
                  </a:moveTo>
                  <a:lnTo>
                    <a:pt x="120000" y="60000"/>
                  </a:ln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3" name="Google Shape;4103;p113"/>
            <p:cNvSpPr txBox="1"/>
            <p:nvPr/>
          </p:nvSpPr>
          <p:spPr>
            <a:xfrm rot="-2142401">
              <a:off x="4120596" y="2453188"/>
              <a:ext cx="36990" cy="3699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104" name="Google Shape;4104;p113"/>
            <p:cNvSpPr/>
            <p:nvPr/>
          </p:nvSpPr>
          <p:spPr>
            <a:xfrm>
              <a:off x="4439461" y="1880331"/>
              <a:ext cx="1501845" cy="75092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5" name="Google Shape;4105;p113"/>
            <p:cNvSpPr txBox="1"/>
            <p:nvPr/>
          </p:nvSpPr>
          <p:spPr>
            <a:xfrm>
              <a:off x="4461455" y="1902325"/>
              <a:ext cx="1457857" cy="70693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06" name="Google Shape;4106;p113"/>
            <p:cNvSpPr/>
            <p:nvPr/>
          </p:nvSpPr>
          <p:spPr>
            <a:xfrm rot="2142401">
              <a:off x="3769186" y="2887621"/>
              <a:ext cx="739811" cy="31684"/>
            </a:xfrm>
            <a:custGeom>
              <a:rect b="b" l="l" r="r" t="t"/>
              <a:pathLst>
                <a:path extrusionOk="0" h="120000" w="120000">
                  <a:moveTo>
                    <a:pt x="0" y="60000"/>
                  </a:moveTo>
                  <a:lnTo>
                    <a:pt x="120000" y="60000"/>
                  </a:ln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7" name="Google Shape;4107;p113"/>
            <p:cNvSpPr txBox="1"/>
            <p:nvPr/>
          </p:nvSpPr>
          <p:spPr>
            <a:xfrm rot="2142401">
              <a:off x="4120596" y="2884968"/>
              <a:ext cx="36990" cy="3699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108" name="Google Shape;4108;p113"/>
            <p:cNvSpPr/>
            <p:nvPr/>
          </p:nvSpPr>
          <p:spPr>
            <a:xfrm>
              <a:off x="4439461" y="2743892"/>
              <a:ext cx="1501845" cy="75092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9" name="Google Shape;4109;p113"/>
            <p:cNvSpPr txBox="1"/>
            <p:nvPr/>
          </p:nvSpPr>
          <p:spPr>
            <a:xfrm>
              <a:off x="4461455" y="2765886"/>
              <a:ext cx="1457857" cy="70693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10" name="Google Shape;4110;p113"/>
            <p:cNvSpPr/>
            <p:nvPr/>
          </p:nvSpPr>
          <p:spPr>
            <a:xfrm>
              <a:off x="5941306" y="3103511"/>
              <a:ext cx="600738" cy="31684"/>
            </a:xfrm>
            <a:custGeom>
              <a:rect b="b" l="l" r="r" t="t"/>
              <a:pathLst>
                <a:path extrusionOk="0" h="120000" w="120000">
                  <a:moveTo>
                    <a:pt x="0" y="60000"/>
                  </a:moveTo>
                  <a:lnTo>
                    <a:pt x="120000" y="60000"/>
                  </a:lnTo>
                </a:path>
              </a:pathLst>
            </a:custGeom>
            <a:no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1" name="Google Shape;4111;p113"/>
            <p:cNvSpPr txBox="1"/>
            <p:nvPr/>
          </p:nvSpPr>
          <p:spPr>
            <a:xfrm>
              <a:off x="6226656" y="3104335"/>
              <a:ext cx="30036" cy="300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112" name="Google Shape;4112;p113"/>
            <p:cNvSpPr/>
            <p:nvPr/>
          </p:nvSpPr>
          <p:spPr>
            <a:xfrm>
              <a:off x="6542044" y="2743892"/>
              <a:ext cx="1501845" cy="750922"/>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3" name="Google Shape;4113;p113"/>
            <p:cNvSpPr txBox="1"/>
            <p:nvPr/>
          </p:nvSpPr>
          <p:spPr>
            <a:xfrm>
              <a:off x="6564038" y="2765886"/>
              <a:ext cx="1457857" cy="70693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14" name="Google Shape;4114;p113"/>
            <p:cNvSpPr/>
            <p:nvPr/>
          </p:nvSpPr>
          <p:spPr>
            <a:xfrm rot="3310531">
              <a:off x="1510528" y="3103511"/>
              <a:ext cx="1051961" cy="31684"/>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5" name="Google Shape;4115;p113"/>
            <p:cNvSpPr txBox="1"/>
            <p:nvPr/>
          </p:nvSpPr>
          <p:spPr>
            <a:xfrm rot="3310531">
              <a:off x="2010210" y="3093055"/>
              <a:ext cx="52598" cy="5259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4116" name="Google Shape;4116;p113"/>
            <p:cNvSpPr/>
            <p:nvPr/>
          </p:nvSpPr>
          <p:spPr>
            <a:xfrm>
              <a:off x="2336878" y="3175673"/>
              <a:ext cx="1501845" cy="75092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7" name="Google Shape;4117;p113"/>
            <p:cNvSpPr txBox="1"/>
            <p:nvPr/>
          </p:nvSpPr>
          <p:spPr>
            <a:xfrm>
              <a:off x="2358872" y="3197667"/>
              <a:ext cx="1457857" cy="70693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118" name="Google Shape;4118;p11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3" name="Shape 4123"/>
        <p:cNvGrpSpPr/>
        <p:nvPr/>
      </p:nvGrpSpPr>
      <p:grpSpPr>
        <a:xfrm>
          <a:off x="0" y="0"/>
          <a:ext cx="0" cy="0"/>
          <a:chOff x="0" y="0"/>
          <a:chExt cx="0" cy="0"/>
        </a:xfrm>
      </p:grpSpPr>
      <p:sp>
        <p:nvSpPr>
          <p:cNvPr id="4124" name="Google Shape;4124;p11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BALANCE</a:t>
            </a:r>
            <a:endParaRPr/>
          </a:p>
        </p:txBody>
      </p:sp>
      <p:sp>
        <p:nvSpPr>
          <p:cNvPr id="4125" name="Google Shape;4125;p114"/>
          <p:cNvSpPr txBox="1"/>
          <p:nvPr>
            <p:ph idx="1" type="body"/>
          </p:nvPr>
        </p:nvSpPr>
        <p:spPr>
          <a:xfrm>
            <a:off x="371474" y="1556792"/>
            <a:ext cx="2622549" cy="403187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compare or show the relationship between two ideas. Each of the first two lines of Level 1 text corresponds to text at the top of one side of the center point. Emphasizes Level 2 text, which is limited to four shapes on each side of the center point. The balance tips towards the side with the most shapes containing Level 2 text. Unused text does not appear, but remains available if you switch layouts. </a:t>
            </a:r>
            <a:endParaRPr/>
          </a:p>
        </p:txBody>
      </p:sp>
      <p:grpSp>
        <p:nvGrpSpPr>
          <p:cNvPr id="4126" name="Google Shape;4126;p114"/>
          <p:cNvGrpSpPr/>
          <p:nvPr/>
        </p:nvGrpSpPr>
        <p:grpSpPr>
          <a:xfrm>
            <a:off x="5006082" y="1556792"/>
            <a:ext cx="3976912" cy="4265989"/>
            <a:chOff x="2012058" y="0"/>
            <a:chExt cx="3976912" cy="4265989"/>
          </a:xfrm>
        </p:grpSpPr>
        <p:sp>
          <p:nvSpPr>
            <p:cNvPr id="4127" name="Google Shape;4127;p114"/>
            <p:cNvSpPr/>
            <p:nvPr/>
          </p:nvSpPr>
          <p:spPr>
            <a:xfrm>
              <a:off x="2186964" y="0"/>
              <a:ext cx="1535756" cy="853198"/>
            </a:xfrm>
            <a:prstGeom prst="roundRect">
              <a:avLst>
                <a:gd fmla="val 10000" name="adj"/>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8" name="Google Shape;4128;p114"/>
            <p:cNvSpPr txBox="1"/>
            <p:nvPr/>
          </p:nvSpPr>
          <p:spPr>
            <a:xfrm>
              <a:off x="2211953" y="24989"/>
              <a:ext cx="1485778" cy="80322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129" name="Google Shape;4129;p114"/>
            <p:cNvSpPr/>
            <p:nvPr/>
          </p:nvSpPr>
          <p:spPr>
            <a:xfrm>
              <a:off x="4405279" y="0"/>
              <a:ext cx="1535756" cy="853198"/>
            </a:xfrm>
            <a:prstGeom prst="roundRect">
              <a:avLst>
                <a:gd fmla="val 10000" name="adj"/>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0" name="Google Shape;4130;p114"/>
            <p:cNvSpPr txBox="1"/>
            <p:nvPr/>
          </p:nvSpPr>
          <p:spPr>
            <a:xfrm>
              <a:off x="4430268" y="24989"/>
              <a:ext cx="1485778" cy="80322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131" name="Google Shape;4131;p114"/>
            <p:cNvSpPr/>
            <p:nvPr/>
          </p:nvSpPr>
          <p:spPr>
            <a:xfrm>
              <a:off x="3744050" y="3626091"/>
              <a:ext cx="639898" cy="639898"/>
            </a:xfrm>
            <a:prstGeom prst="triangle">
              <a:avLst>
                <a:gd fmla="val 50000" name="adj"/>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2" name="Google Shape;4132;p114"/>
            <p:cNvSpPr/>
            <p:nvPr/>
          </p:nvSpPr>
          <p:spPr>
            <a:xfrm rot="-240000">
              <a:off x="2143718" y="3351887"/>
              <a:ext cx="3840563" cy="268558"/>
            </a:xfrm>
            <a:prstGeom prst="rect">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3" name="Google Shape;4133;p114"/>
            <p:cNvSpPr/>
            <p:nvPr/>
          </p:nvSpPr>
          <p:spPr>
            <a:xfrm rot="-240000">
              <a:off x="2146008" y="2680425"/>
              <a:ext cx="1532348" cy="713917"/>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4" name="Google Shape;4134;p114"/>
            <p:cNvSpPr txBox="1"/>
            <p:nvPr/>
          </p:nvSpPr>
          <p:spPr>
            <a:xfrm rot="-240000">
              <a:off x="2180859" y="2715276"/>
              <a:ext cx="1462646" cy="64421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20"/>
                </a:spcBef>
                <a:spcAft>
                  <a:spcPts val="0"/>
                </a:spcAft>
                <a:buClr>
                  <a:schemeClr val="lt1"/>
                </a:buClr>
                <a:buSzPts val="900"/>
                <a:buFont typeface="Calibri"/>
                <a:buChar char="•"/>
              </a:pPr>
              <a:r>
                <a:rPr b="0" i="0" lang="en-US" sz="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lt1"/>
                </a:buClr>
                <a:buSzPts val="900"/>
                <a:buFont typeface="Calibri"/>
                <a:buChar char="•"/>
              </a:pPr>
              <a:r>
                <a:rPr b="0" i="0" lang="en-US" sz="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35" name="Google Shape;4135;p114"/>
            <p:cNvSpPr/>
            <p:nvPr/>
          </p:nvSpPr>
          <p:spPr>
            <a:xfrm rot="-240000">
              <a:off x="2090550" y="1912547"/>
              <a:ext cx="1532348" cy="713917"/>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6" name="Google Shape;4136;p114"/>
            <p:cNvSpPr txBox="1"/>
            <p:nvPr/>
          </p:nvSpPr>
          <p:spPr>
            <a:xfrm rot="-240000">
              <a:off x="2125401" y="1947398"/>
              <a:ext cx="1462646" cy="64421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37" name="Google Shape;4137;p114"/>
            <p:cNvSpPr/>
            <p:nvPr/>
          </p:nvSpPr>
          <p:spPr>
            <a:xfrm rot="-240000">
              <a:off x="2035092" y="1161733"/>
              <a:ext cx="1532348" cy="713917"/>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8" name="Google Shape;4138;p114"/>
            <p:cNvSpPr txBox="1"/>
            <p:nvPr/>
          </p:nvSpPr>
          <p:spPr>
            <a:xfrm rot="-240000">
              <a:off x="2069943" y="1196584"/>
              <a:ext cx="1462646" cy="64421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20"/>
                </a:spcBef>
                <a:spcAft>
                  <a:spcPts val="0"/>
                </a:spcAft>
                <a:buClr>
                  <a:schemeClr val="lt1"/>
                </a:buClr>
                <a:buSzPts val="900"/>
                <a:buFont typeface="Calibri"/>
                <a:buChar char="•"/>
              </a:pPr>
              <a:r>
                <a:rPr b="0" i="0" lang="en-US" sz="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39" name="Google Shape;4139;p114"/>
            <p:cNvSpPr/>
            <p:nvPr/>
          </p:nvSpPr>
          <p:spPr>
            <a:xfrm rot="-240000">
              <a:off x="4342993" y="2526850"/>
              <a:ext cx="1532348" cy="713917"/>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0" name="Google Shape;4140;p114"/>
            <p:cNvSpPr txBox="1"/>
            <p:nvPr/>
          </p:nvSpPr>
          <p:spPr>
            <a:xfrm rot="-240000">
              <a:off x="4377844" y="2561701"/>
              <a:ext cx="1462646" cy="64421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41" name="Google Shape;4141;p114"/>
            <p:cNvSpPr/>
            <p:nvPr/>
          </p:nvSpPr>
          <p:spPr>
            <a:xfrm rot="-240000">
              <a:off x="4287535" y="1758972"/>
              <a:ext cx="1532348" cy="713917"/>
            </a:xfrm>
            <a:prstGeom prst="roundRect">
              <a:avLst>
                <a:gd fmla="val 16667"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2" name="Google Shape;4142;p114"/>
            <p:cNvSpPr txBox="1"/>
            <p:nvPr/>
          </p:nvSpPr>
          <p:spPr>
            <a:xfrm rot="-240000">
              <a:off x="4322386" y="1793823"/>
              <a:ext cx="1462646" cy="64421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143" name="Google Shape;4143;p11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8" name="Shape 4148"/>
        <p:cNvGrpSpPr/>
        <p:nvPr/>
      </p:nvGrpSpPr>
      <p:grpSpPr>
        <a:xfrm>
          <a:off x="0" y="0"/>
          <a:ext cx="0" cy="0"/>
          <a:chOff x="0" y="0"/>
          <a:chExt cx="0" cy="0"/>
        </a:xfrm>
      </p:grpSpPr>
      <p:sp>
        <p:nvSpPr>
          <p:cNvPr id="4149" name="Google Shape;4149;p11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CIRCLE RELATIONSHIP</a:t>
            </a:r>
            <a:endParaRPr/>
          </a:p>
        </p:txBody>
      </p:sp>
      <p:sp>
        <p:nvSpPr>
          <p:cNvPr id="4150" name="Google Shape;4150;p115"/>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the relationship to or from a central idea. Level 2 text is added non-sequentially and is limited to five items. There can only be one Level 1 item.</a:t>
            </a:r>
            <a:endParaRPr/>
          </a:p>
        </p:txBody>
      </p:sp>
      <p:grpSp>
        <p:nvGrpSpPr>
          <p:cNvPr id="4151" name="Google Shape;4151;p115"/>
          <p:cNvGrpSpPr/>
          <p:nvPr/>
        </p:nvGrpSpPr>
        <p:grpSpPr>
          <a:xfrm>
            <a:off x="4609985" y="1556792"/>
            <a:ext cx="4896076" cy="4265989"/>
            <a:chOff x="1615961" y="0"/>
            <a:chExt cx="4896076" cy="4265989"/>
          </a:xfrm>
        </p:grpSpPr>
        <p:sp>
          <p:nvSpPr>
            <p:cNvPr id="4152" name="Google Shape;4152;p115"/>
            <p:cNvSpPr/>
            <p:nvPr/>
          </p:nvSpPr>
          <p:spPr>
            <a:xfrm>
              <a:off x="2453190" y="813524"/>
              <a:ext cx="2386837" cy="2387248"/>
            </a:xfrm>
            <a:prstGeom prst="ellipse">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3" name="Google Shape;4153;p115"/>
            <p:cNvSpPr txBox="1"/>
            <p:nvPr/>
          </p:nvSpPr>
          <p:spPr>
            <a:xfrm>
              <a:off x="2802734" y="1163128"/>
              <a:ext cx="1687749" cy="168804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154" name="Google Shape;4154;p115"/>
            <p:cNvSpPr/>
            <p:nvPr/>
          </p:nvSpPr>
          <p:spPr>
            <a:xfrm>
              <a:off x="3187112" y="3023307"/>
              <a:ext cx="192415" cy="192396"/>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5" name="Google Shape;4155;p115"/>
            <p:cNvSpPr/>
            <p:nvPr/>
          </p:nvSpPr>
          <p:spPr>
            <a:xfrm>
              <a:off x="4993764" y="1782330"/>
              <a:ext cx="192415" cy="192396"/>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6" name="Google Shape;4156;p115"/>
            <p:cNvSpPr/>
            <p:nvPr/>
          </p:nvSpPr>
          <p:spPr>
            <a:xfrm>
              <a:off x="4074281" y="3228074"/>
              <a:ext cx="265367" cy="265771"/>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7" name="Google Shape;4157;p115"/>
            <p:cNvSpPr/>
            <p:nvPr/>
          </p:nvSpPr>
          <p:spPr>
            <a:xfrm>
              <a:off x="3240969" y="1081855"/>
              <a:ext cx="192415" cy="192396"/>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8" name="Google Shape;4158;p115"/>
            <p:cNvSpPr/>
            <p:nvPr/>
          </p:nvSpPr>
          <p:spPr>
            <a:xfrm>
              <a:off x="2635324" y="2182907"/>
              <a:ext cx="192415" cy="192396"/>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9" name="Google Shape;4159;p115"/>
            <p:cNvSpPr/>
            <p:nvPr/>
          </p:nvSpPr>
          <p:spPr>
            <a:xfrm>
              <a:off x="1707028" y="1244389"/>
              <a:ext cx="970402" cy="970512"/>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0" name="Google Shape;4160;p115"/>
            <p:cNvSpPr txBox="1"/>
            <p:nvPr/>
          </p:nvSpPr>
          <p:spPr>
            <a:xfrm>
              <a:off x="1849140" y="1386517"/>
              <a:ext cx="686178" cy="686256"/>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61" name="Google Shape;4161;p115"/>
            <p:cNvSpPr/>
            <p:nvPr/>
          </p:nvSpPr>
          <p:spPr>
            <a:xfrm>
              <a:off x="3546974" y="1090387"/>
              <a:ext cx="265367" cy="265771"/>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2" name="Google Shape;4162;p115"/>
            <p:cNvSpPr/>
            <p:nvPr/>
          </p:nvSpPr>
          <p:spPr>
            <a:xfrm>
              <a:off x="1798585" y="2499016"/>
              <a:ext cx="479815" cy="479923"/>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3" name="Google Shape;4163;p115"/>
            <p:cNvSpPr/>
            <p:nvPr/>
          </p:nvSpPr>
          <p:spPr>
            <a:xfrm>
              <a:off x="5085321" y="787928"/>
              <a:ext cx="970402" cy="970512"/>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4" name="Google Shape;4164;p115"/>
            <p:cNvSpPr txBox="1"/>
            <p:nvPr/>
          </p:nvSpPr>
          <p:spPr>
            <a:xfrm>
              <a:off x="5227433" y="930056"/>
              <a:ext cx="686178" cy="686256"/>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65" name="Google Shape;4165;p115"/>
            <p:cNvSpPr/>
            <p:nvPr/>
          </p:nvSpPr>
          <p:spPr>
            <a:xfrm>
              <a:off x="4652018" y="1457688"/>
              <a:ext cx="265367" cy="265771"/>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6" name="Google Shape;4166;p115"/>
            <p:cNvSpPr/>
            <p:nvPr/>
          </p:nvSpPr>
          <p:spPr>
            <a:xfrm>
              <a:off x="1615961" y="3070233"/>
              <a:ext cx="192415" cy="192396"/>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7" name="Google Shape;4167;p115"/>
            <p:cNvSpPr/>
            <p:nvPr/>
          </p:nvSpPr>
          <p:spPr>
            <a:xfrm>
              <a:off x="3533265" y="2796356"/>
              <a:ext cx="192415" cy="192396"/>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8" name="Google Shape;4168;p115"/>
            <p:cNvSpPr/>
            <p:nvPr/>
          </p:nvSpPr>
          <p:spPr>
            <a:xfrm>
              <a:off x="5541635" y="2464889"/>
              <a:ext cx="970402" cy="970512"/>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9" name="Google Shape;4169;p115"/>
            <p:cNvSpPr txBox="1"/>
            <p:nvPr/>
          </p:nvSpPr>
          <p:spPr>
            <a:xfrm>
              <a:off x="5683747" y="2607017"/>
              <a:ext cx="686178" cy="686256"/>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70" name="Google Shape;4170;p115"/>
            <p:cNvSpPr/>
            <p:nvPr/>
          </p:nvSpPr>
          <p:spPr>
            <a:xfrm>
              <a:off x="5267945" y="2431187"/>
              <a:ext cx="192415" cy="192396"/>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1" name="Google Shape;4171;p115"/>
            <p:cNvSpPr/>
            <p:nvPr/>
          </p:nvSpPr>
          <p:spPr>
            <a:xfrm>
              <a:off x="2756257" y="3295477"/>
              <a:ext cx="970402" cy="970512"/>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2" name="Google Shape;4172;p115"/>
            <p:cNvSpPr txBox="1"/>
            <p:nvPr/>
          </p:nvSpPr>
          <p:spPr>
            <a:xfrm>
              <a:off x="2898369" y="3437605"/>
              <a:ext cx="686178" cy="686256"/>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73" name="Google Shape;4173;p115"/>
            <p:cNvSpPr/>
            <p:nvPr/>
          </p:nvSpPr>
          <p:spPr>
            <a:xfrm>
              <a:off x="3622863" y="3262629"/>
              <a:ext cx="192415" cy="192396"/>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4" name="Google Shape;4174;p115"/>
            <p:cNvSpPr/>
            <p:nvPr/>
          </p:nvSpPr>
          <p:spPr>
            <a:xfrm>
              <a:off x="3681616" y="0"/>
              <a:ext cx="970402" cy="970512"/>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5" name="Google Shape;4175;p115"/>
            <p:cNvSpPr txBox="1"/>
            <p:nvPr/>
          </p:nvSpPr>
          <p:spPr>
            <a:xfrm>
              <a:off x="3823728" y="142128"/>
              <a:ext cx="686178" cy="686256"/>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176" name="Google Shape;4176;p115"/>
            <p:cNvSpPr/>
            <p:nvPr/>
          </p:nvSpPr>
          <p:spPr>
            <a:xfrm>
              <a:off x="2485015" y="1051993"/>
              <a:ext cx="192415" cy="192396"/>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7" name="Google Shape;4177;p115"/>
            <p:cNvSpPr/>
            <p:nvPr/>
          </p:nvSpPr>
          <p:spPr>
            <a:xfrm>
              <a:off x="4725459" y="238895"/>
              <a:ext cx="192415" cy="192396"/>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78" name="Google Shape;4178;p11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3" name="Shape 4183"/>
        <p:cNvGrpSpPr/>
        <p:nvPr/>
      </p:nvGrpSpPr>
      <p:grpSpPr>
        <a:xfrm>
          <a:off x="0" y="0"/>
          <a:ext cx="0" cy="0"/>
          <a:chOff x="0" y="0"/>
          <a:chExt cx="0" cy="0"/>
        </a:xfrm>
      </p:grpSpPr>
      <p:sp>
        <p:nvSpPr>
          <p:cNvPr id="4184" name="Google Shape;4184;p11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FUNNEL</a:t>
            </a:r>
            <a:endParaRPr/>
          </a:p>
        </p:txBody>
      </p:sp>
      <p:sp>
        <p:nvSpPr>
          <p:cNvPr id="4185" name="Google Shape;4185;p116"/>
          <p:cNvSpPr txBox="1"/>
          <p:nvPr>
            <p:ph idx="1" type="body"/>
          </p:nvPr>
        </p:nvSpPr>
        <p:spPr>
          <a:xfrm>
            <a:off x="371474" y="1556792"/>
            <a:ext cx="2390775"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the filtering of information or how parts merge into a whole. Emphasizes the final outcome. Can contain up to four lines of Level 1 text; the last of these four Level 1 text lines appears below the funnel and the other lines  correspond to a circular shape. Unused text does not appear, but remains available if you switch layouts.</a:t>
            </a:r>
            <a:endParaRPr/>
          </a:p>
        </p:txBody>
      </p:sp>
      <p:grpSp>
        <p:nvGrpSpPr>
          <p:cNvPr id="4186" name="Google Shape;4186;p116"/>
          <p:cNvGrpSpPr/>
          <p:nvPr/>
        </p:nvGrpSpPr>
        <p:grpSpPr>
          <a:xfrm>
            <a:off x="5191653" y="1583454"/>
            <a:ext cx="3732741" cy="4212665"/>
            <a:chOff x="2197629" y="26662"/>
            <a:chExt cx="3732741" cy="4212665"/>
          </a:xfrm>
        </p:grpSpPr>
        <p:sp>
          <p:nvSpPr>
            <p:cNvPr id="4187" name="Google Shape;4187;p116"/>
            <p:cNvSpPr/>
            <p:nvPr/>
          </p:nvSpPr>
          <p:spPr>
            <a:xfrm>
              <a:off x="2338940" y="173305"/>
              <a:ext cx="3439454" cy="1194477"/>
            </a:xfrm>
            <a:prstGeom prst="ellipse">
              <a:avLst/>
            </a:prstGeom>
            <a:solidFill>
              <a:srgbClr val="BCCCD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8" name="Google Shape;4188;p116"/>
            <p:cNvSpPr/>
            <p:nvPr/>
          </p:nvSpPr>
          <p:spPr>
            <a:xfrm>
              <a:off x="3730719" y="3098175"/>
              <a:ext cx="666560" cy="426599"/>
            </a:xfrm>
            <a:prstGeom prst="downArrow">
              <a:avLst>
                <a:gd fmla="val 50000" name="adj1"/>
                <a:gd fmla="val 50000" name="adj2"/>
              </a:avLst>
            </a:prstGeom>
            <a:gradFill>
              <a:gsLst>
                <a:gs pos="0">
                  <a:srgbClr val="91A69F"/>
                </a:gs>
                <a:gs pos="80000">
                  <a:srgbClr val="C0DAD0"/>
                </a:gs>
                <a:gs pos="100000">
                  <a:srgbClr val="C0DBD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9" name="Google Shape;4189;p116"/>
            <p:cNvSpPr/>
            <p:nvPr/>
          </p:nvSpPr>
          <p:spPr>
            <a:xfrm>
              <a:off x="2464253" y="3439454"/>
              <a:ext cx="3199492" cy="79987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0" name="Google Shape;4190;p116"/>
            <p:cNvSpPr txBox="1"/>
            <p:nvPr/>
          </p:nvSpPr>
          <p:spPr>
            <a:xfrm>
              <a:off x="2464253" y="3439454"/>
              <a:ext cx="3199492" cy="799873"/>
            </a:xfrm>
            <a:prstGeom prst="rect">
              <a:avLst/>
            </a:prstGeom>
            <a:noFill/>
            <a:ln>
              <a:noFill/>
            </a:ln>
          </p:spPr>
          <p:txBody>
            <a:bodyPr anchorCtr="1" anchor="t" bIns="92450" lIns="92450" spcFirstLastPara="1" rIns="92450" wrap="square" tIns="9245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Lorem Ipsum</a:t>
              </a:r>
              <a:endParaRPr b="0" i="0" sz="1300" u="none" cap="none" strike="noStrike">
                <a:solidFill>
                  <a:schemeClr val="dk1"/>
                </a:solidFill>
                <a:latin typeface="Calibri"/>
                <a:ea typeface="Calibri"/>
                <a:cs typeface="Calibri"/>
                <a:sym typeface="Calibri"/>
              </a:endParaRPr>
            </a:p>
            <a:p>
              <a:pPr indent="-57150" lvl="1" marL="57150" marR="0" rtl="0" algn="l">
                <a:lnSpc>
                  <a:spcPct val="90000"/>
                </a:lnSpc>
                <a:spcBef>
                  <a:spcPts val="455"/>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91" name="Google Shape;4191;p116"/>
            <p:cNvSpPr/>
            <p:nvPr/>
          </p:nvSpPr>
          <p:spPr>
            <a:xfrm>
              <a:off x="3589408" y="1460035"/>
              <a:ext cx="1199809" cy="1199809"/>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2" name="Google Shape;4192;p116"/>
            <p:cNvSpPr txBox="1"/>
            <p:nvPr/>
          </p:nvSpPr>
          <p:spPr>
            <a:xfrm>
              <a:off x="3765116" y="1635743"/>
              <a:ext cx="848393" cy="848393"/>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93" name="Google Shape;4193;p116"/>
            <p:cNvSpPr/>
            <p:nvPr/>
          </p:nvSpPr>
          <p:spPr>
            <a:xfrm>
              <a:off x="2730878" y="559911"/>
              <a:ext cx="1199809" cy="1199809"/>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4" name="Google Shape;4194;p116"/>
            <p:cNvSpPr txBox="1"/>
            <p:nvPr/>
          </p:nvSpPr>
          <p:spPr>
            <a:xfrm>
              <a:off x="2906586" y="735619"/>
              <a:ext cx="848393" cy="848393"/>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95" name="Google Shape;4195;p116"/>
            <p:cNvSpPr/>
            <p:nvPr/>
          </p:nvSpPr>
          <p:spPr>
            <a:xfrm>
              <a:off x="3957350" y="269823"/>
              <a:ext cx="1199809" cy="1199809"/>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6" name="Google Shape;4196;p116"/>
            <p:cNvSpPr txBox="1"/>
            <p:nvPr/>
          </p:nvSpPr>
          <p:spPr>
            <a:xfrm>
              <a:off x="4133058" y="445531"/>
              <a:ext cx="848393" cy="848393"/>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197" name="Google Shape;4197;p116"/>
            <p:cNvSpPr/>
            <p:nvPr/>
          </p:nvSpPr>
          <p:spPr>
            <a:xfrm>
              <a:off x="2197629" y="26662"/>
              <a:ext cx="3732741" cy="2986193"/>
            </a:xfrm>
            <a:custGeom>
              <a:rect b="b" l="l" r="r" t="t"/>
              <a:pathLst>
                <a:path extrusionOk="0" h="120000" w="120000">
                  <a:moveTo>
                    <a:pt x="584" y="34175"/>
                  </a:moveTo>
                  <a:cubicBezTo>
                    <a:pt x="-2679" y="22567"/>
                    <a:pt x="7879" y="11072"/>
                    <a:pt x="27615" y="4745"/>
                  </a:cubicBezTo>
                  <a:cubicBezTo>
                    <a:pt x="47351" y="-1582"/>
                    <a:pt x="72649" y="-1582"/>
                    <a:pt x="92385" y="4745"/>
                  </a:cubicBezTo>
                  <a:cubicBezTo>
                    <a:pt x="112121" y="11072"/>
                    <a:pt x="122679" y="22567"/>
                    <a:pt x="119416" y="34175"/>
                  </a:cubicBezTo>
                  <a:lnTo>
                    <a:pt x="74854" y="113544"/>
                  </a:lnTo>
                  <a:cubicBezTo>
                    <a:pt x="73813" y="117246"/>
                    <a:pt x="67478" y="120000"/>
                    <a:pt x="60000" y="120000"/>
                  </a:cubicBezTo>
                  <a:cubicBezTo>
                    <a:pt x="52522" y="120000"/>
                    <a:pt x="46187" y="117246"/>
                    <a:pt x="45146" y="113544"/>
                  </a:cubicBezTo>
                  <a:close/>
                  <a:moveTo>
                    <a:pt x="4800" y="30000"/>
                  </a:moveTo>
                  <a:lnTo>
                    <a:pt x="4800" y="30000"/>
                  </a:lnTo>
                  <a:cubicBezTo>
                    <a:pt x="4800" y="43255"/>
                    <a:pt x="29514" y="54000"/>
                    <a:pt x="60000" y="54000"/>
                  </a:cubicBezTo>
                  <a:cubicBezTo>
                    <a:pt x="90486" y="54000"/>
                    <a:pt x="115200" y="43255"/>
                    <a:pt x="115200" y="30000"/>
                  </a:cubicBezTo>
                  <a:cubicBezTo>
                    <a:pt x="115200" y="16745"/>
                    <a:pt x="90486" y="6000"/>
                    <a:pt x="60000" y="6000"/>
                  </a:cubicBezTo>
                  <a:cubicBezTo>
                    <a:pt x="29514" y="6000"/>
                    <a:pt x="4800" y="16745"/>
                    <a:pt x="4800" y="30000"/>
                  </a:cubicBezTo>
                  <a:close/>
                </a:path>
              </a:pathLst>
            </a:custGeom>
            <a:solidFill>
              <a:schemeClr val="lt1">
                <a:alpha val="40000"/>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98" name="Google Shape;4198;p11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3" name="Shape 4203"/>
        <p:cNvGrpSpPr/>
        <p:nvPr/>
      </p:nvGrpSpPr>
      <p:grpSpPr>
        <a:xfrm>
          <a:off x="0" y="0"/>
          <a:ext cx="0" cy="0"/>
          <a:chOff x="0" y="0"/>
          <a:chExt cx="0" cy="0"/>
        </a:xfrm>
      </p:grpSpPr>
      <p:sp>
        <p:nvSpPr>
          <p:cNvPr id="4204" name="Google Shape;4204;p11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OPPOSING IDEAS</a:t>
            </a:r>
            <a:endParaRPr/>
          </a:p>
        </p:txBody>
      </p:sp>
      <p:sp>
        <p:nvSpPr>
          <p:cNvPr id="4205" name="Google Shape;4205;p117"/>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two opposing or contrasting ideas. Can have one or two Level 1 items. Each Level 1 text can contain multiple sub-levels. Works well with large amounts of text.</a:t>
            </a:r>
            <a:endParaRPr/>
          </a:p>
        </p:txBody>
      </p:sp>
      <p:grpSp>
        <p:nvGrpSpPr>
          <p:cNvPr id="4206" name="Google Shape;4206;p117"/>
          <p:cNvGrpSpPr/>
          <p:nvPr/>
        </p:nvGrpSpPr>
        <p:grpSpPr>
          <a:xfrm>
            <a:off x="3567591" y="1556792"/>
            <a:ext cx="6980865" cy="4265989"/>
            <a:chOff x="573567" y="0"/>
            <a:chExt cx="6980865" cy="4265989"/>
          </a:xfrm>
        </p:grpSpPr>
        <p:sp>
          <p:nvSpPr>
            <p:cNvPr id="4207" name="Google Shape;4207;p117"/>
            <p:cNvSpPr/>
            <p:nvPr/>
          </p:nvSpPr>
          <p:spPr>
            <a:xfrm>
              <a:off x="1446175" y="725218"/>
              <a:ext cx="5235649" cy="2815553"/>
            </a:xfrm>
            <a:prstGeom prst="round2DiagRect">
              <a:avLst>
                <a:gd fmla="val 0" name="adj1"/>
                <a:gd fmla="val 16670" name="adj2"/>
              </a:avLst>
            </a:prstGeom>
            <a:gradFill>
              <a:gsLst>
                <a:gs pos="0">
                  <a:srgbClr val="556B27"/>
                </a:gs>
                <a:gs pos="80000">
                  <a:srgbClr val="708D32"/>
                </a:gs>
                <a:gs pos="100000">
                  <a:srgbClr val="719031"/>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08" name="Google Shape;4208;p117"/>
            <p:cNvCxnSpPr/>
            <p:nvPr/>
          </p:nvCxnSpPr>
          <p:spPr>
            <a:xfrm>
              <a:off x="4063999" y="1023837"/>
              <a:ext cx="698" cy="2218314"/>
            </a:xfrm>
            <a:prstGeom prst="straightConnector1">
              <a:avLst/>
            </a:prstGeom>
            <a:solidFill>
              <a:schemeClr val="accent3"/>
            </a:solidFill>
            <a:ln cap="flat" cmpd="sng" w="25400">
              <a:solidFill>
                <a:schemeClr val="accent3"/>
              </a:solidFill>
              <a:prstDash val="solid"/>
              <a:round/>
              <a:headEnd len="sm" w="sm" type="none"/>
              <a:tailEnd len="sm" w="sm" type="none"/>
            </a:ln>
            <a:effectLst>
              <a:outerShdw blurRad="40000" rotWithShape="0" dir="5400000" dist="20000">
                <a:srgbClr val="000000">
                  <a:alpha val="36470"/>
                </a:srgbClr>
              </a:outerShdw>
            </a:effectLst>
          </p:spPr>
        </p:cxnSp>
        <p:sp>
          <p:nvSpPr>
            <p:cNvPr id="4209" name="Google Shape;4209;p117"/>
            <p:cNvSpPr/>
            <p:nvPr/>
          </p:nvSpPr>
          <p:spPr>
            <a:xfrm>
              <a:off x="1620696" y="938517"/>
              <a:ext cx="2268781" cy="23889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0" name="Google Shape;4210;p117"/>
            <p:cNvSpPr txBox="1"/>
            <p:nvPr/>
          </p:nvSpPr>
          <p:spPr>
            <a:xfrm>
              <a:off x="1620696" y="938517"/>
              <a:ext cx="2268781" cy="2388954"/>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11" name="Google Shape;4211;p117"/>
            <p:cNvSpPr/>
            <p:nvPr/>
          </p:nvSpPr>
          <p:spPr>
            <a:xfrm>
              <a:off x="4238521" y="938517"/>
              <a:ext cx="2268781" cy="23889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2" name="Google Shape;4212;p117"/>
            <p:cNvSpPr txBox="1"/>
            <p:nvPr/>
          </p:nvSpPr>
          <p:spPr>
            <a:xfrm>
              <a:off x="4238521" y="938517"/>
              <a:ext cx="2268781" cy="2388954"/>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13" name="Google Shape;4213;p117"/>
            <p:cNvSpPr/>
            <p:nvPr/>
          </p:nvSpPr>
          <p:spPr>
            <a:xfrm rot="-5400000">
              <a:off x="-525885" y="1099452"/>
              <a:ext cx="3071512" cy="872608"/>
            </a:xfrm>
            <a:prstGeom prst="rightArrow">
              <a:avLst>
                <a:gd fmla="val 49830" name="adj1"/>
                <a:gd fmla="val 60660" name="adj2"/>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4" name="Google Shape;4214;p117"/>
            <p:cNvSpPr txBox="1"/>
            <p:nvPr/>
          </p:nvSpPr>
          <p:spPr>
            <a:xfrm rot="-5400000">
              <a:off x="-394004" y="1450227"/>
              <a:ext cx="2807750" cy="434820"/>
            </a:xfrm>
            <a:prstGeom prst="rect">
              <a:avLst/>
            </a:prstGeom>
            <a:noFill/>
            <a:ln>
              <a:noFill/>
            </a:ln>
          </p:spPr>
          <p:txBody>
            <a:bodyPr anchorCtr="0" anchor="ctr" bIns="76200" lIns="76200" spcFirstLastPara="1" rIns="76200" wrap="square" tIns="76200">
              <a:noAutofit/>
            </a:bodyPr>
            <a:lstStyle/>
            <a:p>
              <a:pPr indent="0" lvl="0" marL="0" marR="0" rtl="0" algn="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215" name="Google Shape;4215;p117"/>
            <p:cNvSpPr/>
            <p:nvPr/>
          </p:nvSpPr>
          <p:spPr>
            <a:xfrm rot="5400000">
              <a:off x="5582372" y="2293929"/>
              <a:ext cx="3071512" cy="872608"/>
            </a:xfrm>
            <a:prstGeom prst="rightArrow">
              <a:avLst>
                <a:gd fmla="val 49830" name="adj1"/>
                <a:gd fmla="val 60660" name="adj2"/>
              </a:avLst>
            </a:prstGeom>
            <a:solidFill>
              <a:srgbClr val="CFDBB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6" name="Google Shape;4216;p117"/>
            <p:cNvSpPr txBox="1"/>
            <p:nvPr/>
          </p:nvSpPr>
          <p:spPr>
            <a:xfrm rot="5400000">
              <a:off x="5714253" y="2380942"/>
              <a:ext cx="2807750" cy="434820"/>
            </a:xfrm>
            <a:prstGeom prst="rect">
              <a:avLst/>
            </a:prstGeom>
            <a:noFill/>
            <a:ln>
              <a:noFill/>
            </a:ln>
          </p:spPr>
          <p:txBody>
            <a:bodyPr anchorCtr="0" anchor="ctr" bIns="76200" lIns="76200" spcFirstLastPara="1" rIns="76200" wrap="square" tIns="76200">
              <a:noAutofit/>
            </a:bodyPr>
            <a:lstStyle/>
            <a:p>
              <a:pPr indent="0" lvl="0" marL="0" marR="0" rtl="0" algn="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
        <p:nvSpPr>
          <p:cNvPr id="4217" name="Google Shape;4217;p11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2" name="Shape 4222"/>
        <p:cNvGrpSpPr/>
        <p:nvPr/>
      </p:nvGrpSpPr>
      <p:grpSpPr>
        <a:xfrm>
          <a:off x="0" y="0"/>
          <a:ext cx="0" cy="0"/>
          <a:chOff x="0" y="0"/>
          <a:chExt cx="0" cy="0"/>
        </a:xfrm>
      </p:grpSpPr>
      <p:sp>
        <p:nvSpPr>
          <p:cNvPr id="4223" name="Google Shape;4223;p11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PLUS AND MINUS</a:t>
            </a:r>
            <a:endParaRPr/>
          </a:p>
        </p:txBody>
      </p:sp>
      <p:sp>
        <p:nvSpPr>
          <p:cNvPr id="4224" name="Google Shape;4224;p118"/>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the pros and cons of  two ideas. Each Level 1 text can contain multiple sub-levels. Works well with large amounts of text. Limited to two Level 1 items.</a:t>
            </a:r>
            <a:endParaRPr/>
          </a:p>
        </p:txBody>
      </p:sp>
      <p:grpSp>
        <p:nvGrpSpPr>
          <p:cNvPr id="4225" name="Google Shape;4225;p118"/>
          <p:cNvGrpSpPr/>
          <p:nvPr/>
        </p:nvGrpSpPr>
        <p:grpSpPr>
          <a:xfrm>
            <a:off x="3167867" y="1590706"/>
            <a:ext cx="7780313" cy="4198160"/>
            <a:chOff x="173843" y="33914"/>
            <a:chExt cx="7780313" cy="4198160"/>
          </a:xfrm>
        </p:grpSpPr>
        <p:sp>
          <p:nvSpPr>
            <p:cNvPr id="4226" name="Google Shape;4226;p118"/>
            <p:cNvSpPr/>
            <p:nvPr/>
          </p:nvSpPr>
          <p:spPr>
            <a:xfrm>
              <a:off x="874071" y="733963"/>
              <a:ext cx="6768871" cy="3498111"/>
            </a:xfrm>
            <a:prstGeom prst="rect">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7" name="Google Shape;4227;p118"/>
            <p:cNvSpPr/>
            <p:nvPr/>
          </p:nvSpPr>
          <p:spPr>
            <a:xfrm>
              <a:off x="1076359" y="1143072"/>
              <a:ext cx="3143246" cy="299259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8" name="Google Shape;4228;p118"/>
            <p:cNvSpPr txBox="1"/>
            <p:nvPr/>
          </p:nvSpPr>
          <p:spPr>
            <a:xfrm>
              <a:off x="1076359" y="1143072"/>
              <a:ext cx="3143246" cy="2992591"/>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rgbClr val="4F6128"/>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1050"/>
                </a:spcBef>
                <a:spcAft>
                  <a:spcPts val="0"/>
                </a:spcAft>
                <a:buClr>
                  <a:srgbClr val="4F6128"/>
                </a:buClr>
                <a:buSzPts val="2300"/>
                <a:buFont typeface="Calibri"/>
                <a:buChar char="•"/>
              </a:pPr>
              <a:r>
                <a:rPr b="0" i="0" lang="en-US" sz="23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rgbClr val="4F6128"/>
                </a:buClr>
                <a:buSzPts val="2300"/>
                <a:buFont typeface="Calibri"/>
                <a:buChar char="•"/>
              </a:pPr>
              <a:r>
                <a:rPr b="0" i="0" lang="en-US" sz="23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rgbClr val="4F6128"/>
                </a:buClr>
                <a:buSzPts val="2300"/>
                <a:buFont typeface="Calibri"/>
                <a:buChar char="•"/>
              </a:pPr>
              <a:r>
                <a:rPr b="0" i="0" lang="en-US" sz="23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rgbClr val="4F6128"/>
                </a:buClr>
                <a:buSzPts val="2300"/>
                <a:buFont typeface="Calibri"/>
                <a:buChar char="•"/>
              </a:pPr>
              <a:r>
                <a:rPr b="0" i="0" lang="en-US" sz="23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rgbClr val="4F6128"/>
                </a:buClr>
                <a:buSzPts val="2300"/>
                <a:buFont typeface="Calibri"/>
                <a:buChar char="•"/>
              </a:pPr>
              <a:r>
                <a:rPr b="0" i="0" lang="en-US" sz="23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rgbClr val="4F6128"/>
                </a:buClr>
                <a:buSzPts val="2300"/>
                <a:buFont typeface="Calibri"/>
                <a:buChar char="•"/>
              </a:pPr>
              <a:r>
                <a:rPr b="0" i="0" lang="en-US" sz="23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29" name="Google Shape;4229;p118"/>
            <p:cNvSpPr/>
            <p:nvPr/>
          </p:nvSpPr>
          <p:spPr>
            <a:xfrm>
              <a:off x="4289629" y="1143072"/>
              <a:ext cx="3143246" cy="299259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0" name="Google Shape;4230;p118"/>
            <p:cNvSpPr txBox="1"/>
            <p:nvPr/>
          </p:nvSpPr>
          <p:spPr>
            <a:xfrm>
              <a:off x="4289629" y="1143072"/>
              <a:ext cx="3143246" cy="2992591"/>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rgbClr val="BA7509"/>
                  </a:solidFill>
                  <a:latin typeface="Calibri"/>
                  <a:ea typeface="Calibri"/>
                  <a:cs typeface="Calibri"/>
                  <a:sym typeface="Calibri"/>
                </a:rPr>
                <a:t>Lorem Ipsum</a:t>
              </a:r>
              <a:endParaRPr b="0" i="0" sz="3000" u="none" cap="none" strike="noStrike">
                <a:solidFill>
                  <a:srgbClr val="BA7509"/>
                </a:solidFill>
                <a:latin typeface="Calibri"/>
                <a:ea typeface="Calibri"/>
                <a:cs typeface="Calibri"/>
                <a:sym typeface="Calibri"/>
              </a:endParaRPr>
            </a:p>
            <a:p>
              <a:pPr indent="-228600" lvl="1" marL="228600" marR="0" rtl="0" algn="l">
                <a:lnSpc>
                  <a:spcPct val="90000"/>
                </a:lnSpc>
                <a:spcBef>
                  <a:spcPts val="1050"/>
                </a:spcBef>
                <a:spcAft>
                  <a:spcPts val="0"/>
                </a:spcAft>
                <a:buClr>
                  <a:srgbClr val="BA7509"/>
                </a:buClr>
                <a:buSzPts val="2300"/>
                <a:buFont typeface="Calibri"/>
                <a:buChar char="•"/>
              </a:pPr>
              <a:r>
                <a:rPr b="0" i="0" lang="en-US" sz="2300" u="none" cap="none" strike="noStrike">
                  <a:solidFill>
                    <a:srgbClr val="BA7509"/>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rgbClr val="BA7509"/>
                </a:buClr>
                <a:buSzPts val="2300"/>
                <a:buFont typeface="Calibri"/>
                <a:buChar char="•"/>
              </a:pPr>
              <a:r>
                <a:rPr b="0" i="0" lang="en-US" sz="2300" u="none" cap="none" strike="noStrike">
                  <a:solidFill>
                    <a:srgbClr val="BA7509"/>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rgbClr val="BA7509"/>
                </a:buClr>
                <a:buSzPts val="2300"/>
                <a:buFont typeface="Calibri"/>
                <a:buChar char="•"/>
              </a:pPr>
              <a:r>
                <a:rPr b="0" i="0" lang="en-US" sz="2300" u="none" cap="none" strike="noStrike">
                  <a:solidFill>
                    <a:srgbClr val="BA7509"/>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rgbClr val="BA7509"/>
                </a:buClr>
                <a:buSzPts val="2300"/>
                <a:buFont typeface="Calibri"/>
                <a:buChar char="•"/>
              </a:pPr>
              <a:r>
                <a:rPr b="0" i="0" lang="en-US" sz="2300" u="none" cap="none" strike="noStrike">
                  <a:solidFill>
                    <a:srgbClr val="BA7509"/>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rgbClr val="BA7509"/>
                </a:buClr>
                <a:buSzPts val="2300"/>
                <a:buFont typeface="Calibri"/>
                <a:buChar char="•"/>
              </a:pPr>
              <a:r>
                <a:rPr b="0" i="0" lang="en-US" sz="2300" u="none" cap="none" strike="noStrike">
                  <a:solidFill>
                    <a:srgbClr val="BA7509"/>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31" name="Google Shape;4231;p118"/>
            <p:cNvSpPr/>
            <p:nvPr/>
          </p:nvSpPr>
          <p:spPr>
            <a:xfrm>
              <a:off x="173843" y="33914"/>
              <a:ext cx="1322653" cy="1322653"/>
            </a:xfrm>
            <a:prstGeom prst="plus">
              <a:avLst>
                <a:gd fmla="val 32810" name="adj"/>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2" name="Google Shape;4232;p118"/>
            <p:cNvSpPr/>
            <p:nvPr/>
          </p:nvSpPr>
          <p:spPr>
            <a:xfrm>
              <a:off x="6709306" y="509572"/>
              <a:ext cx="1244850" cy="426599"/>
            </a:xfrm>
            <a:prstGeom prst="rect">
              <a:avLst/>
            </a:prstGeom>
            <a:gradFill>
              <a:gsLst>
                <a:gs pos="0">
                  <a:srgbClr val="CA7700"/>
                </a:gs>
                <a:gs pos="80000">
                  <a:srgbClr val="FF9C00"/>
                </a:gs>
                <a:gs pos="100000">
                  <a:srgbClr val="FF9E00"/>
                </a:gs>
              </a:gsLst>
              <a:lin ang="16200000" scaled="0"/>
            </a:gradFill>
            <a:ln cap="flat" cmpd="sng" w="9525">
              <a:solidFill>
                <a:srgbClr val="F29B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33" name="Google Shape;4233;p118"/>
            <p:cNvCxnSpPr/>
            <p:nvPr/>
          </p:nvCxnSpPr>
          <p:spPr>
            <a:xfrm>
              <a:off x="4258507" y="1149471"/>
              <a:ext cx="778" cy="2858213"/>
            </a:xfrm>
            <a:prstGeom prst="straightConnector1">
              <a:avLst/>
            </a:prstGeom>
            <a:noFill/>
            <a:ln cap="flat" cmpd="sng" w="9525">
              <a:solidFill>
                <a:schemeClr val="accent3"/>
              </a:solidFill>
              <a:prstDash val="solid"/>
              <a:round/>
              <a:headEnd len="sm" w="sm" type="none"/>
              <a:tailEnd len="sm" w="sm" type="none"/>
            </a:ln>
          </p:spPr>
        </p:cxnSp>
      </p:grpSp>
      <p:sp>
        <p:nvSpPr>
          <p:cNvPr id="4234" name="Google Shape;4234;p11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9" name="Shape 4239"/>
        <p:cNvGrpSpPr/>
        <p:nvPr/>
      </p:nvGrpSpPr>
      <p:grpSpPr>
        <a:xfrm>
          <a:off x="0" y="0"/>
          <a:ext cx="0" cy="0"/>
          <a:chOff x="0" y="0"/>
          <a:chExt cx="0" cy="0"/>
        </a:xfrm>
      </p:grpSpPr>
      <p:sp>
        <p:nvSpPr>
          <p:cNvPr id="4240" name="Google Shape;4240;p11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REVERSE LIST</a:t>
            </a:r>
            <a:endParaRPr/>
          </a:p>
        </p:txBody>
      </p:sp>
      <p:sp>
        <p:nvSpPr>
          <p:cNvPr id="4241" name="Google Shape;4241;p119"/>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change between two items. Only the first two items of text display, and each item can contain a large amount of text. Works well to show a change between two items or shift in order.</a:t>
            </a:r>
            <a:endParaRPr/>
          </a:p>
        </p:txBody>
      </p:sp>
      <p:grpSp>
        <p:nvGrpSpPr>
          <p:cNvPr id="4242" name="Google Shape;4242;p119"/>
          <p:cNvGrpSpPr/>
          <p:nvPr/>
        </p:nvGrpSpPr>
        <p:grpSpPr>
          <a:xfrm>
            <a:off x="5343948" y="1556792"/>
            <a:ext cx="3428150" cy="4265989"/>
            <a:chOff x="2349924" y="0"/>
            <a:chExt cx="3428150" cy="4265989"/>
          </a:xfrm>
        </p:grpSpPr>
        <p:sp>
          <p:nvSpPr>
            <p:cNvPr id="4243" name="Google Shape;4243;p119"/>
            <p:cNvSpPr/>
            <p:nvPr/>
          </p:nvSpPr>
          <p:spPr>
            <a:xfrm rot="-5400000">
              <a:off x="1816633" y="1295197"/>
              <a:ext cx="2742604" cy="1676022"/>
            </a:xfrm>
            <a:prstGeom prst="round2SameRect">
              <a:avLst>
                <a:gd fmla="val 16670" name="adj1"/>
                <a:gd fmla="val 0" name="adj2"/>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4" name="Google Shape;4244;p119"/>
            <p:cNvSpPr txBox="1"/>
            <p:nvPr/>
          </p:nvSpPr>
          <p:spPr>
            <a:xfrm>
              <a:off x="2431755" y="843738"/>
              <a:ext cx="1594191" cy="2578942"/>
            </a:xfrm>
            <a:prstGeom prst="rect">
              <a:avLst/>
            </a:prstGeom>
            <a:noFill/>
            <a:ln>
              <a:noFill/>
            </a:ln>
          </p:spPr>
          <p:txBody>
            <a:bodyPr anchorCtr="0" anchor="t" bIns="120650" lIns="72375" spcFirstLastPara="1" rIns="108575" wrap="square" tIns="12065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rgbClr val="4F6128"/>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rgbClr val="4F6128"/>
                </a:buClr>
                <a:buSzPts val="1500"/>
                <a:buFont typeface="Calibri"/>
                <a:buChar char="•"/>
              </a:pPr>
              <a:r>
                <a:rPr b="0" i="0" lang="en-US" sz="15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rgbClr val="4F6128"/>
                </a:buClr>
                <a:buSzPts val="1500"/>
                <a:buFont typeface="Calibri"/>
                <a:buChar char="•"/>
              </a:pPr>
              <a:r>
                <a:rPr b="0" i="0" lang="en-US" sz="15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rgbClr val="4F6128"/>
                </a:buClr>
                <a:buSzPts val="1500"/>
                <a:buFont typeface="Calibri"/>
                <a:buChar char="•"/>
              </a:pPr>
              <a:r>
                <a:rPr b="0" i="0" lang="en-US" sz="15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rgbClr val="4F6128"/>
                </a:buClr>
                <a:buSzPts val="1500"/>
                <a:buFont typeface="Calibri"/>
                <a:buChar char="•"/>
              </a:pPr>
              <a:r>
                <a:rPr b="0" i="0" lang="en-US" sz="15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rgbClr val="4F6128"/>
                </a:buClr>
                <a:buSzPts val="1500"/>
                <a:buFont typeface="Calibri"/>
                <a:buChar char="•"/>
              </a:pPr>
              <a:r>
                <a:rPr b="0" i="0" lang="en-US" sz="15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rgbClr val="4F6128"/>
                </a:buClr>
                <a:buSzPts val="1500"/>
                <a:buFont typeface="Calibri"/>
                <a:buChar char="•"/>
              </a:pPr>
              <a:r>
                <a:rPr b="0" i="0" lang="en-US" sz="15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45" name="Google Shape;4245;p119"/>
            <p:cNvSpPr/>
            <p:nvPr/>
          </p:nvSpPr>
          <p:spPr>
            <a:xfrm rot="5400000">
              <a:off x="3568761" y="1295197"/>
              <a:ext cx="2742604" cy="1676022"/>
            </a:xfrm>
            <a:prstGeom prst="round2SameRect">
              <a:avLst>
                <a:gd fmla="val 16670" name="adj1"/>
                <a:gd fmla="val 0" name="adj2"/>
              </a:avLst>
            </a:prstGeom>
            <a:solidFill>
              <a:srgbClr val="FCEDE3"/>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6" name="Google Shape;4246;p119"/>
            <p:cNvSpPr txBox="1"/>
            <p:nvPr/>
          </p:nvSpPr>
          <p:spPr>
            <a:xfrm>
              <a:off x="4102052" y="843738"/>
              <a:ext cx="1594191" cy="2578942"/>
            </a:xfrm>
            <a:prstGeom prst="rect">
              <a:avLst/>
            </a:prstGeom>
            <a:noFill/>
            <a:ln>
              <a:noFill/>
            </a:ln>
          </p:spPr>
          <p:txBody>
            <a:bodyPr anchorCtr="0" anchor="t" bIns="120650" lIns="108575" spcFirstLastPara="1" rIns="72375" wrap="square" tIns="12065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rgbClr val="BA7509"/>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rgbClr val="BA7509"/>
                </a:buClr>
                <a:buSzPts val="1500"/>
                <a:buFont typeface="Calibri"/>
                <a:buChar char="•"/>
              </a:pPr>
              <a:r>
                <a:rPr b="0" i="0" lang="en-US" sz="1500" u="none" cap="none" strike="noStrike">
                  <a:solidFill>
                    <a:srgbClr val="BA7509"/>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rgbClr val="BA7509"/>
                </a:buClr>
                <a:buSzPts val="1500"/>
                <a:buFont typeface="Calibri"/>
                <a:buChar char="•"/>
              </a:pPr>
              <a:r>
                <a:rPr b="0" i="0" lang="en-US" sz="1500" u="none" cap="none" strike="noStrike">
                  <a:solidFill>
                    <a:srgbClr val="BA7509"/>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rgbClr val="BA7509"/>
                </a:buClr>
                <a:buSzPts val="1500"/>
                <a:buFont typeface="Calibri"/>
                <a:buChar char="•"/>
              </a:pPr>
              <a:r>
                <a:rPr b="0" i="0" lang="en-US" sz="1500" u="none" cap="none" strike="noStrike">
                  <a:solidFill>
                    <a:srgbClr val="BA7509"/>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rgbClr val="BA7509"/>
                </a:buClr>
                <a:buSzPts val="1500"/>
                <a:buFont typeface="Calibri"/>
                <a:buChar char="•"/>
              </a:pPr>
              <a:r>
                <a:rPr b="0" i="0" lang="en-US" sz="1500" u="none" cap="none" strike="noStrike">
                  <a:solidFill>
                    <a:srgbClr val="BA7509"/>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rgbClr val="BA7509"/>
                </a:buClr>
                <a:buSzPts val="1500"/>
                <a:buFont typeface="Calibri"/>
                <a:buChar char="•"/>
              </a:pPr>
              <a:r>
                <a:rPr b="0" i="0" lang="en-US" sz="1500" u="none" cap="none" strike="noStrike">
                  <a:solidFill>
                    <a:srgbClr val="BA7509"/>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47" name="Google Shape;4247;p119"/>
            <p:cNvSpPr/>
            <p:nvPr/>
          </p:nvSpPr>
          <p:spPr>
            <a:xfrm>
              <a:off x="3187764" y="0"/>
              <a:ext cx="1752127" cy="1752042"/>
            </a:xfrm>
            <a:custGeom>
              <a:rect b="b" l="l" r="r" t="t"/>
              <a:pathLst>
                <a:path extrusionOk="0" h="120000" w="120000">
                  <a:moveTo>
                    <a:pt x="7500" y="60000"/>
                  </a:moveTo>
                  <a:lnTo>
                    <a:pt x="7500" y="60000"/>
                  </a:lnTo>
                  <a:cubicBezTo>
                    <a:pt x="7500" y="33869"/>
                    <a:pt x="26717" y="11717"/>
                    <a:pt x="52586" y="8026"/>
                  </a:cubicBezTo>
                  <a:cubicBezTo>
                    <a:pt x="78454" y="4336"/>
                    <a:pt x="103099" y="20232"/>
                    <a:pt x="110406" y="45320"/>
                  </a:cubicBezTo>
                  <a:lnTo>
                    <a:pt x="117538" y="45320"/>
                  </a:lnTo>
                  <a:lnTo>
                    <a:pt x="105001" y="60000"/>
                  </a:lnTo>
                  <a:lnTo>
                    <a:pt x="87540" y="45320"/>
                  </a:lnTo>
                  <a:lnTo>
                    <a:pt x="94508" y="45320"/>
                  </a:lnTo>
                  <a:lnTo>
                    <a:pt x="94508" y="45320"/>
                  </a:lnTo>
                  <a:cubicBezTo>
                    <a:pt x="87531" y="28919"/>
                    <a:pt x="69973" y="19695"/>
                    <a:pt x="52509" y="23256"/>
                  </a:cubicBezTo>
                  <a:cubicBezTo>
                    <a:pt x="35044" y="26816"/>
                    <a:pt x="22499" y="42177"/>
                    <a:pt x="22499" y="60000"/>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8" name="Google Shape;4248;p119"/>
            <p:cNvSpPr/>
            <p:nvPr/>
          </p:nvSpPr>
          <p:spPr>
            <a:xfrm rot="10800000">
              <a:off x="3187764" y="2513947"/>
              <a:ext cx="1752127" cy="1752042"/>
            </a:xfrm>
            <a:custGeom>
              <a:rect b="b" l="l" r="r" t="t"/>
              <a:pathLst>
                <a:path extrusionOk="0" h="120000" w="120000">
                  <a:moveTo>
                    <a:pt x="7500" y="60000"/>
                  </a:moveTo>
                  <a:lnTo>
                    <a:pt x="7500" y="60000"/>
                  </a:lnTo>
                  <a:cubicBezTo>
                    <a:pt x="7500" y="33869"/>
                    <a:pt x="26717" y="11717"/>
                    <a:pt x="52586" y="8026"/>
                  </a:cubicBezTo>
                  <a:cubicBezTo>
                    <a:pt x="78454" y="4336"/>
                    <a:pt x="103099" y="20232"/>
                    <a:pt x="110406" y="45320"/>
                  </a:cubicBezTo>
                  <a:lnTo>
                    <a:pt x="117538" y="45320"/>
                  </a:lnTo>
                  <a:lnTo>
                    <a:pt x="105001" y="60000"/>
                  </a:lnTo>
                  <a:lnTo>
                    <a:pt x="87540" y="45320"/>
                  </a:lnTo>
                  <a:lnTo>
                    <a:pt x="94508" y="45320"/>
                  </a:lnTo>
                  <a:lnTo>
                    <a:pt x="94508" y="45320"/>
                  </a:lnTo>
                  <a:cubicBezTo>
                    <a:pt x="87531" y="28919"/>
                    <a:pt x="69973" y="19695"/>
                    <a:pt x="52509" y="23256"/>
                  </a:cubicBezTo>
                  <a:cubicBezTo>
                    <a:pt x="35044" y="26816"/>
                    <a:pt x="22499" y="42177"/>
                    <a:pt x="22499" y="60000"/>
                  </a:cubicBezTo>
                  <a:close/>
                </a:path>
              </a:pathLst>
            </a:custGeom>
            <a:gradFill>
              <a:gsLst>
                <a:gs pos="0">
                  <a:srgbClr val="CA7700"/>
                </a:gs>
                <a:gs pos="80000">
                  <a:srgbClr val="FF9C00"/>
                </a:gs>
                <a:gs pos="100000">
                  <a:srgbClr val="FF9E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49" name="Google Shape;4249;p11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2"/>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F3A46"/>
              </a:buClr>
              <a:buSzPts val="4000"/>
              <a:buFont typeface="Open Sans"/>
              <a:buNone/>
            </a:pPr>
            <a:r>
              <a:rPr lang="en-US"/>
              <a:t>CONTENTS</a:t>
            </a:r>
            <a:endParaRPr/>
          </a:p>
        </p:txBody>
      </p:sp>
      <p:sp>
        <p:nvSpPr>
          <p:cNvPr id="640" name="Google Shape;640;p12"/>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aphicFrame>
        <p:nvGraphicFramePr>
          <p:cNvPr id="641" name="Google Shape;641;p12"/>
          <p:cNvGraphicFramePr/>
          <p:nvPr/>
        </p:nvGraphicFramePr>
        <p:xfrm>
          <a:off x="731553" y="1195201"/>
          <a:ext cx="3000000" cy="3000000"/>
        </p:xfrm>
        <a:graphic>
          <a:graphicData uri="http://schemas.openxmlformats.org/drawingml/2006/table">
            <a:tbl>
              <a:tblPr bandRow="1" firstRow="1">
                <a:noFill/>
                <a:tableStyleId>{334DDA9C-EF50-42F0-966F-1FF69C0F7262}</a:tableStyleId>
              </a:tblPr>
              <a:tblGrid>
                <a:gridCol w="2844175"/>
                <a:gridCol w="732125"/>
                <a:gridCol w="203975"/>
                <a:gridCol w="2592300"/>
                <a:gridCol w="780025"/>
                <a:gridCol w="156075"/>
                <a:gridCol w="2880325"/>
                <a:gridCol w="539900"/>
              </a:tblGrid>
              <a:tr h="1440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01 – List (34 graphics)</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r">
                        <a:lnSpc>
                          <a:spcPct val="100000"/>
                        </a:lnSpc>
                        <a:spcBef>
                          <a:spcPts val="0"/>
                        </a:spcBef>
                        <a:spcAft>
                          <a:spcPts val="0"/>
                        </a:spcAft>
                        <a:buClr>
                          <a:srgbClr val="000000"/>
                        </a:buClr>
                        <a:buSzPts val="1800"/>
                        <a:buFont typeface="Arial"/>
                        <a:buNone/>
                      </a:pPr>
                      <a:r>
                        <a:rPr lang="en-US" sz="1800" u="sng" cap="none" strike="noStrike">
                          <a:solidFill>
                            <a:schemeClr val="hlink"/>
                          </a:solidFill>
                          <a:hlinkClick action="ppaction://hlinksldjump" r:id="rId3"/>
                        </a:rPr>
                        <a:t>4</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02 – Process (42)</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r">
                        <a:lnSpc>
                          <a:spcPct val="100000"/>
                        </a:lnSpc>
                        <a:spcBef>
                          <a:spcPts val="0"/>
                        </a:spcBef>
                        <a:spcAft>
                          <a:spcPts val="0"/>
                        </a:spcAft>
                        <a:buClr>
                          <a:srgbClr val="000000"/>
                        </a:buClr>
                        <a:buSzPts val="1800"/>
                        <a:buFont typeface="Arial"/>
                        <a:buNone/>
                      </a:pPr>
                      <a:r>
                        <a:rPr lang="en-US" sz="1800" u="sng" cap="none" strike="noStrike">
                          <a:solidFill>
                            <a:schemeClr val="hlink"/>
                          </a:solidFill>
                          <a:hlinkClick action="ppaction://hlinksldjump" r:id="rId4"/>
                        </a:rPr>
                        <a:t>38</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03 – Cycle (16)</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r">
                        <a:lnSpc>
                          <a:spcPct val="100000"/>
                        </a:lnSpc>
                        <a:spcBef>
                          <a:spcPts val="0"/>
                        </a:spcBef>
                        <a:spcAft>
                          <a:spcPts val="0"/>
                        </a:spcAft>
                        <a:buClr>
                          <a:srgbClr val="000000"/>
                        </a:buClr>
                        <a:buSzPts val="1800"/>
                        <a:buFont typeface="Arial"/>
                        <a:buNone/>
                      </a:pPr>
                      <a:r>
                        <a:rPr lang="en-US" sz="1800" u="sng" cap="none" strike="noStrike">
                          <a:solidFill>
                            <a:schemeClr val="hlink"/>
                          </a:solidFill>
                          <a:hlinkClick action="ppaction://hlinksldjump" r:id="rId5"/>
                        </a:rPr>
                        <a:t>80</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r>
              <a:tr h="13624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40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04 – Hierarchy (13)</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r">
                        <a:lnSpc>
                          <a:spcPct val="100000"/>
                        </a:lnSpc>
                        <a:spcBef>
                          <a:spcPts val="0"/>
                        </a:spcBef>
                        <a:spcAft>
                          <a:spcPts val="0"/>
                        </a:spcAft>
                        <a:buClr>
                          <a:srgbClr val="000000"/>
                        </a:buClr>
                        <a:buSzPts val="1800"/>
                        <a:buFont typeface="Arial"/>
                        <a:buNone/>
                      </a:pPr>
                      <a:r>
                        <a:rPr lang="en-US" sz="1800" u="sng" cap="none" strike="noStrike">
                          <a:solidFill>
                            <a:schemeClr val="hlink"/>
                          </a:solidFill>
                          <a:hlinkClick action="ppaction://hlinksldjump" r:id="rId6"/>
                        </a:rPr>
                        <a:t>96</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05 – Relationship (19)</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r">
                        <a:lnSpc>
                          <a:spcPct val="100000"/>
                        </a:lnSpc>
                        <a:spcBef>
                          <a:spcPts val="0"/>
                        </a:spcBef>
                        <a:spcAft>
                          <a:spcPts val="0"/>
                        </a:spcAft>
                        <a:buClr>
                          <a:srgbClr val="000000"/>
                        </a:buClr>
                        <a:buSzPts val="1800"/>
                        <a:buFont typeface="Arial"/>
                        <a:buNone/>
                      </a:pPr>
                      <a:r>
                        <a:rPr lang="en-US" sz="1800" u="sng" cap="none" strike="noStrike">
                          <a:solidFill>
                            <a:schemeClr val="hlink"/>
                          </a:solidFill>
                          <a:hlinkClick action="ppaction://hlinksldjump" r:id="rId7"/>
                        </a:rPr>
                        <a:t>109</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06 – Matrix (5)</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r">
                        <a:lnSpc>
                          <a:spcPct val="100000"/>
                        </a:lnSpc>
                        <a:spcBef>
                          <a:spcPts val="0"/>
                        </a:spcBef>
                        <a:spcAft>
                          <a:spcPts val="0"/>
                        </a:spcAft>
                        <a:buClr>
                          <a:srgbClr val="000000"/>
                        </a:buClr>
                        <a:buSzPts val="1800"/>
                        <a:buFont typeface="Arial"/>
                        <a:buNone/>
                      </a:pPr>
                      <a:r>
                        <a:rPr lang="en-US" sz="1800" u="sng" cap="none" strike="noStrike">
                          <a:solidFill>
                            <a:schemeClr val="hlink"/>
                          </a:solidFill>
                          <a:hlinkClick action="ppaction://hlinksldjump" r:id="rId8"/>
                        </a:rPr>
                        <a:t>128</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r>
              <a:tr h="11007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pSp>
        <p:nvGrpSpPr>
          <p:cNvPr id="642" name="Google Shape;642;p12"/>
          <p:cNvGrpSpPr/>
          <p:nvPr/>
        </p:nvGrpSpPr>
        <p:grpSpPr>
          <a:xfrm>
            <a:off x="1343472" y="1771587"/>
            <a:ext cx="1576734" cy="846720"/>
            <a:chOff x="0" y="102218"/>
            <a:chExt cx="1576734" cy="846720"/>
          </a:xfrm>
        </p:grpSpPr>
        <p:sp>
          <p:nvSpPr>
            <p:cNvPr id="643" name="Google Shape;643;p12"/>
            <p:cNvSpPr/>
            <p:nvPr/>
          </p:nvSpPr>
          <p:spPr>
            <a:xfrm>
              <a:off x="0" y="102218"/>
              <a:ext cx="1576734" cy="224640"/>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2"/>
            <p:cNvSpPr txBox="1"/>
            <p:nvPr/>
          </p:nvSpPr>
          <p:spPr>
            <a:xfrm>
              <a:off x="10966" y="113184"/>
              <a:ext cx="1554802" cy="202708"/>
            </a:xfrm>
            <a:prstGeom prst="rect">
              <a:avLst/>
            </a:prstGeom>
            <a:noFill/>
            <a:ln>
              <a:noFill/>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rgbClr val="000000"/>
                </a:buClr>
                <a:buSzPts val="900"/>
                <a:buFont typeface="Arial"/>
                <a:buNone/>
              </a:pPr>
              <a:r>
                <a:t/>
              </a:r>
              <a:endParaRPr b="0" i="0" sz="900" u="none" cap="none" strike="noStrike">
                <a:solidFill>
                  <a:schemeClr val="lt1"/>
                </a:solidFill>
                <a:latin typeface="Calibri"/>
                <a:ea typeface="Calibri"/>
                <a:cs typeface="Calibri"/>
                <a:sym typeface="Calibri"/>
              </a:endParaRPr>
            </a:p>
          </p:txBody>
        </p:sp>
        <p:sp>
          <p:nvSpPr>
            <p:cNvPr id="645" name="Google Shape;645;p12"/>
            <p:cNvSpPr/>
            <p:nvPr/>
          </p:nvSpPr>
          <p:spPr>
            <a:xfrm>
              <a:off x="0" y="326858"/>
              <a:ext cx="1576734" cy="1987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2"/>
            <p:cNvSpPr txBox="1"/>
            <p:nvPr/>
          </p:nvSpPr>
          <p:spPr>
            <a:xfrm>
              <a:off x="0" y="326858"/>
              <a:ext cx="1576734" cy="198720"/>
            </a:xfrm>
            <a:prstGeom prst="rect">
              <a:avLst/>
            </a:prstGeom>
            <a:noFill/>
            <a:ln>
              <a:noFill/>
            </a:ln>
          </p:spPr>
          <p:txBody>
            <a:bodyPr anchorCtr="0" anchor="t" bIns="11425" lIns="50050" spcFirstLastPara="1" rIns="64000" wrap="square" tIns="11425">
              <a:noAutofit/>
            </a:bodyPr>
            <a:lstStyle/>
            <a:p>
              <a:pPr indent="-12700" lvl="1" marL="57150" marR="0" rtl="0" algn="l">
                <a:lnSpc>
                  <a:spcPct val="90000"/>
                </a:lnSpc>
                <a:spcBef>
                  <a:spcPts val="0"/>
                </a:spcBef>
                <a:spcAft>
                  <a:spcPts val="0"/>
                </a:spcAft>
                <a:buClr>
                  <a:schemeClr val="dk1"/>
                </a:buClr>
                <a:buSzPts val="700"/>
                <a:buFont typeface="Calibri"/>
                <a:buNone/>
              </a:pPr>
              <a:r>
                <a:t/>
              </a:r>
              <a:endParaRPr b="0" i="0" sz="700" u="none" cap="none" strike="noStrike">
                <a:solidFill>
                  <a:schemeClr val="dk1"/>
                </a:solidFill>
                <a:latin typeface="Calibri"/>
                <a:ea typeface="Calibri"/>
                <a:cs typeface="Calibri"/>
                <a:sym typeface="Calibri"/>
              </a:endParaRPr>
            </a:p>
          </p:txBody>
        </p:sp>
        <p:sp>
          <p:nvSpPr>
            <p:cNvPr id="647" name="Google Shape;647;p12"/>
            <p:cNvSpPr/>
            <p:nvPr/>
          </p:nvSpPr>
          <p:spPr>
            <a:xfrm>
              <a:off x="0" y="525578"/>
              <a:ext cx="1576734" cy="224640"/>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2"/>
            <p:cNvSpPr txBox="1"/>
            <p:nvPr/>
          </p:nvSpPr>
          <p:spPr>
            <a:xfrm>
              <a:off x="10966" y="536544"/>
              <a:ext cx="1554802" cy="202708"/>
            </a:xfrm>
            <a:prstGeom prst="rect">
              <a:avLst/>
            </a:prstGeom>
            <a:noFill/>
            <a:ln>
              <a:noFill/>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rgbClr val="000000"/>
                </a:buClr>
                <a:buSzPts val="900"/>
                <a:buFont typeface="Arial"/>
                <a:buNone/>
              </a:pPr>
              <a:r>
                <a:t/>
              </a:r>
              <a:endParaRPr b="0" i="0" sz="900" u="none" cap="none" strike="noStrike">
                <a:solidFill>
                  <a:schemeClr val="lt1"/>
                </a:solidFill>
                <a:latin typeface="Calibri"/>
                <a:ea typeface="Calibri"/>
                <a:cs typeface="Calibri"/>
                <a:sym typeface="Calibri"/>
              </a:endParaRPr>
            </a:p>
          </p:txBody>
        </p:sp>
        <p:sp>
          <p:nvSpPr>
            <p:cNvPr id="649" name="Google Shape;649;p12"/>
            <p:cNvSpPr/>
            <p:nvPr/>
          </p:nvSpPr>
          <p:spPr>
            <a:xfrm>
              <a:off x="0" y="750218"/>
              <a:ext cx="1576734" cy="1987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2"/>
            <p:cNvSpPr txBox="1"/>
            <p:nvPr/>
          </p:nvSpPr>
          <p:spPr>
            <a:xfrm>
              <a:off x="0" y="750218"/>
              <a:ext cx="1576734" cy="198720"/>
            </a:xfrm>
            <a:prstGeom prst="rect">
              <a:avLst/>
            </a:prstGeom>
            <a:noFill/>
            <a:ln>
              <a:noFill/>
            </a:ln>
          </p:spPr>
          <p:txBody>
            <a:bodyPr anchorCtr="0" anchor="t" bIns="11425" lIns="50050" spcFirstLastPara="1" rIns="64000" wrap="square" tIns="11425">
              <a:noAutofit/>
            </a:bodyPr>
            <a:lstStyle/>
            <a:p>
              <a:pPr indent="-12700" lvl="1" marL="57150" marR="0" rtl="0" algn="l">
                <a:lnSpc>
                  <a:spcPct val="90000"/>
                </a:lnSpc>
                <a:spcBef>
                  <a:spcPts val="0"/>
                </a:spcBef>
                <a:spcAft>
                  <a:spcPts val="0"/>
                </a:spcAft>
                <a:buClr>
                  <a:schemeClr val="dk1"/>
                </a:buClr>
                <a:buSzPts val="700"/>
                <a:buFont typeface="Calibri"/>
                <a:buNone/>
              </a:pPr>
              <a:r>
                <a:t/>
              </a:r>
              <a:endParaRPr b="0" i="0" sz="700" u="none" cap="none" strike="noStrike">
                <a:solidFill>
                  <a:schemeClr val="dk1"/>
                </a:solidFill>
                <a:latin typeface="Calibri"/>
                <a:ea typeface="Calibri"/>
                <a:cs typeface="Calibri"/>
                <a:sym typeface="Calibri"/>
              </a:endParaRPr>
            </a:p>
          </p:txBody>
        </p:sp>
      </p:grpSp>
      <p:grpSp>
        <p:nvGrpSpPr>
          <p:cNvPr id="651" name="Google Shape;651;p12"/>
          <p:cNvGrpSpPr/>
          <p:nvPr/>
        </p:nvGrpSpPr>
        <p:grpSpPr>
          <a:xfrm>
            <a:off x="5329088" y="2048541"/>
            <a:ext cx="1575810" cy="225115"/>
            <a:chOff x="461" y="413020"/>
            <a:chExt cx="1575810" cy="225115"/>
          </a:xfrm>
        </p:grpSpPr>
        <p:sp>
          <p:nvSpPr>
            <p:cNvPr id="652" name="Google Shape;652;p12"/>
            <p:cNvSpPr/>
            <p:nvPr/>
          </p:nvSpPr>
          <p:spPr>
            <a:xfrm>
              <a:off x="461" y="413020"/>
              <a:ext cx="562789" cy="225115"/>
            </a:xfrm>
            <a:prstGeom prst="chevron">
              <a:avLst>
                <a:gd fmla="val 5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2"/>
            <p:cNvSpPr txBox="1"/>
            <p:nvPr/>
          </p:nvSpPr>
          <p:spPr>
            <a:xfrm>
              <a:off x="113019" y="413020"/>
              <a:ext cx="337674" cy="225115"/>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lt1"/>
                </a:solidFill>
                <a:latin typeface="Calibri"/>
                <a:ea typeface="Calibri"/>
                <a:cs typeface="Calibri"/>
                <a:sym typeface="Calibri"/>
              </a:endParaRPr>
            </a:p>
          </p:txBody>
        </p:sp>
        <p:sp>
          <p:nvSpPr>
            <p:cNvPr id="654" name="Google Shape;654;p12"/>
            <p:cNvSpPr/>
            <p:nvPr/>
          </p:nvSpPr>
          <p:spPr>
            <a:xfrm>
              <a:off x="506972" y="413020"/>
              <a:ext cx="562789" cy="225115"/>
            </a:xfrm>
            <a:prstGeom prst="chevron">
              <a:avLst>
                <a:gd fmla="val 5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2"/>
            <p:cNvSpPr txBox="1"/>
            <p:nvPr/>
          </p:nvSpPr>
          <p:spPr>
            <a:xfrm>
              <a:off x="619530" y="413020"/>
              <a:ext cx="337674" cy="225115"/>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lt1"/>
                </a:solidFill>
                <a:latin typeface="Calibri"/>
                <a:ea typeface="Calibri"/>
                <a:cs typeface="Calibri"/>
                <a:sym typeface="Calibri"/>
              </a:endParaRPr>
            </a:p>
          </p:txBody>
        </p:sp>
        <p:sp>
          <p:nvSpPr>
            <p:cNvPr id="656" name="Google Shape;656;p12"/>
            <p:cNvSpPr/>
            <p:nvPr/>
          </p:nvSpPr>
          <p:spPr>
            <a:xfrm>
              <a:off x="1013482" y="413020"/>
              <a:ext cx="562789" cy="225115"/>
            </a:xfrm>
            <a:prstGeom prst="chevron">
              <a:avLst>
                <a:gd fmla="val 5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2"/>
            <p:cNvSpPr txBox="1"/>
            <p:nvPr/>
          </p:nvSpPr>
          <p:spPr>
            <a:xfrm>
              <a:off x="1126040" y="413020"/>
              <a:ext cx="337674" cy="225115"/>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lt1"/>
                </a:solidFill>
                <a:latin typeface="Calibri"/>
                <a:ea typeface="Calibri"/>
                <a:cs typeface="Calibri"/>
                <a:sym typeface="Calibri"/>
              </a:endParaRPr>
            </a:p>
          </p:txBody>
        </p:sp>
      </p:grpSp>
      <p:grpSp>
        <p:nvGrpSpPr>
          <p:cNvPr id="658" name="Google Shape;658;p12"/>
          <p:cNvGrpSpPr/>
          <p:nvPr/>
        </p:nvGrpSpPr>
        <p:grpSpPr>
          <a:xfrm>
            <a:off x="9205977" y="1640223"/>
            <a:ext cx="1088709" cy="1050948"/>
            <a:chOff x="244012" y="103"/>
            <a:chExt cx="1088709" cy="1050948"/>
          </a:xfrm>
        </p:grpSpPr>
        <p:sp>
          <p:nvSpPr>
            <p:cNvPr id="659" name="Google Shape;659;p12"/>
            <p:cNvSpPr/>
            <p:nvPr/>
          </p:nvSpPr>
          <p:spPr>
            <a:xfrm>
              <a:off x="629769" y="103"/>
              <a:ext cx="317194" cy="317194"/>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2"/>
            <p:cNvSpPr txBox="1"/>
            <p:nvPr/>
          </p:nvSpPr>
          <p:spPr>
            <a:xfrm>
              <a:off x="676221" y="46555"/>
              <a:ext cx="224290" cy="224290"/>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Calibri"/>
                <a:ea typeface="Calibri"/>
                <a:cs typeface="Calibri"/>
                <a:sym typeface="Calibri"/>
              </a:endParaRPr>
            </a:p>
          </p:txBody>
        </p:sp>
        <p:sp>
          <p:nvSpPr>
            <p:cNvPr id="661" name="Google Shape;661;p12"/>
            <p:cNvSpPr/>
            <p:nvPr/>
          </p:nvSpPr>
          <p:spPr>
            <a:xfrm rot="2160000">
              <a:off x="937007" y="243901"/>
              <a:ext cx="84602" cy="107053"/>
            </a:xfrm>
            <a:prstGeom prst="rightArrow">
              <a:avLst>
                <a:gd fmla="val 600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2"/>
            <p:cNvSpPr txBox="1"/>
            <p:nvPr/>
          </p:nvSpPr>
          <p:spPr>
            <a:xfrm rot="2160000">
              <a:off x="939431" y="257853"/>
              <a:ext cx="59221" cy="6423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lt1"/>
                </a:solidFill>
                <a:latin typeface="Calibri"/>
                <a:ea typeface="Calibri"/>
                <a:cs typeface="Calibri"/>
                <a:sym typeface="Calibri"/>
              </a:endParaRPr>
            </a:p>
          </p:txBody>
        </p:sp>
        <p:sp>
          <p:nvSpPr>
            <p:cNvPr id="663" name="Google Shape;663;p12"/>
            <p:cNvSpPr/>
            <p:nvPr/>
          </p:nvSpPr>
          <p:spPr>
            <a:xfrm>
              <a:off x="1015527" y="280372"/>
              <a:ext cx="317194" cy="317194"/>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2"/>
            <p:cNvSpPr txBox="1"/>
            <p:nvPr/>
          </p:nvSpPr>
          <p:spPr>
            <a:xfrm>
              <a:off x="1061979" y="326824"/>
              <a:ext cx="224290" cy="224290"/>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Calibri"/>
                <a:ea typeface="Calibri"/>
                <a:cs typeface="Calibri"/>
                <a:sym typeface="Calibri"/>
              </a:endParaRPr>
            </a:p>
          </p:txBody>
        </p:sp>
        <p:sp>
          <p:nvSpPr>
            <p:cNvPr id="665" name="Google Shape;665;p12"/>
            <p:cNvSpPr/>
            <p:nvPr/>
          </p:nvSpPr>
          <p:spPr>
            <a:xfrm rot="6480000">
              <a:off x="1058889" y="609908"/>
              <a:ext cx="84602" cy="107053"/>
            </a:xfrm>
            <a:prstGeom prst="rightArrow">
              <a:avLst>
                <a:gd fmla="val 6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2"/>
            <p:cNvSpPr txBox="1"/>
            <p:nvPr/>
          </p:nvSpPr>
          <p:spPr>
            <a:xfrm rot="-4320000">
              <a:off x="1075501" y="619250"/>
              <a:ext cx="59221" cy="6423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lt1"/>
                </a:solidFill>
                <a:latin typeface="Calibri"/>
                <a:ea typeface="Calibri"/>
                <a:cs typeface="Calibri"/>
                <a:sym typeface="Calibri"/>
              </a:endParaRPr>
            </a:p>
          </p:txBody>
        </p:sp>
        <p:sp>
          <p:nvSpPr>
            <p:cNvPr id="667" name="Google Shape;667;p12"/>
            <p:cNvSpPr/>
            <p:nvPr/>
          </p:nvSpPr>
          <p:spPr>
            <a:xfrm>
              <a:off x="868180" y="733857"/>
              <a:ext cx="317194" cy="317194"/>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2"/>
            <p:cNvSpPr txBox="1"/>
            <p:nvPr/>
          </p:nvSpPr>
          <p:spPr>
            <a:xfrm>
              <a:off x="914632" y="780309"/>
              <a:ext cx="224290" cy="224290"/>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Calibri"/>
                <a:ea typeface="Calibri"/>
                <a:cs typeface="Calibri"/>
                <a:sym typeface="Calibri"/>
              </a:endParaRPr>
            </a:p>
          </p:txBody>
        </p:sp>
        <p:sp>
          <p:nvSpPr>
            <p:cNvPr id="669" name="Google Shape;669;p12"/>
            <p:cNvSpPr/>
            <p:nvPr/>
          </p:nvSpPr>
          <p:spPr>
            <a:xfrm rot="10800000">
              <a:off x="748460" y="838928"/>
              <a:ext cx="84602" cy="107053"/>
            </a:xfrm>
            <a:prstGeom prst="rightArrow">
              <a:avLst>
                <a:gd fmla="val 6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2"/>
            <p:cNvSpPr txBox="1"/>
            <p:nvPr/>
          </p:nvSpPr>
          <p:spPr>
            <a:xfrm>
              <a:off x="773841" y="860339"/>
              <a:ext cx="59221" cy="6423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lt1"/>
                </a:solidFill>
                <a:latin typeface="Calibri"/>
                <a:ea typeface="Calibri"/>
                <a:cs typeface="Calibri"/>
                <a:sym typeface="Calibri"/>
              </a:endParaRPr>
            </a:p>
          </p:txBody>
        </p:sp>
        <p:sp>
          <p:nvSpPr>
            <p:cNvPr id="671" name="Google Shape;671;p12"/>
            <p:cNvSpPr/>
            <p:nvPr/>
          </p:nvSpPr>
          <p:spPr>
            <a:xfrm>
              <a:off x="391358" y="733857"/>
              <a:ext cx="317194" cy="317194"/>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2"/>
            <p:cNvSpPr txBox="1"/>
            <p:nvPr/>
          </p:nvSpPr>
          <p:spPr>
            <a:xfrm>
              <a:off x="437810" y="780309"/>
              <a:ext cx="224290" cy="224290"/>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Calibri"/>
                <a:ea typeface="Calibri"/>
                <a:cs typeface="Calibri"/>
                <a:sym typeface="Calibri"/>
              </a:endParaRPr>
            </a:p>
          </p:txBody>
        </p:sp>
        <p:sp>
          <p:nvSpPr>
            <p:cNvPr id="673" name="Google Shape;673;p12"/>
            <p:cNvSpPr/>
            <p:nvPr/>
          </p:nvSpPr>
          <p:spPr>
            <a:xfrm rot="-6480000">
              <a:off x="434721" y="614463"/>
              <a:ext cx="84602" cy="107053"/>
            </a:xfrm>
            <a:prstGeom prst="rightArrow">
              <a:avLst>
                <a:gd fmla="val 600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2"/>
            <p:cNvSpPr txBox="1"/>
            <p:nvPr/>
          </p:nvSpPr>
          <p:spPr>
            <a:xfrm rot="4320000">
              <a:off x="451333" y="647943"/>
              <a:ext cx="59221" cy="6423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lt1"/>
                </a:solidFill>
                <a:latin typeface="Calibri"/>
                <a:ea typeface="Calibri"/>
                <a:cs typeface="Calibri"/>
                <a:sym typeface="Calibri"/>
              </a:endParaRPr>
            </a:p>
          </p:txBody>
        </p:sp>
        <p:sp>
          <p:nvSpPr>
            <p:cNvPr id="675" name="Google Shape;675;p12"/>
            <p:cNvSpPr/>
            <p:nvPr/>
          </p:nvSpPr>
          <p:spPr>
            <a:xfrm>
              <a:off x="244012" y="280372"/>
              <a:ext cx="317194" cy="317194"/>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2"/>
            <p:cNvSpPr txBox="1"/>
            <p:nvPr/>
          </p:nvSpPr>
          <p:spPr>
            <a:xfrm>
              <a:off x="290464" y="326824"/>
              <a:ext cx="224290" cy="224290"/>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Calibri"/>
                <a:ea typeface="Calibri"/>
                <a:cs typeface="Calibri"/>
                <a:sym typeface="Calibri"/>
              </a:endParaRPr>
            </a:p>
          </p:txBody>
        </p:sp>
        <p:sp>
          <p:nvSpPr>
            <p:cNvPr id="677" name="Google Shape;677;p12"/>
            <p:cNvSpPr/>
            <p:nvPr/>
          </p:nvSpPr>
          <p:spPr>
            <a:xfrm rot="-2160000">
              <a:off x="551249" y="246716"/>
              <a:ext cx="84602" cy="107053"/>
            </a:xfrm>
            <a:prstGeom prst="rightArrow">
              <a:avLst>
                <a:gd fmla="val 60000" name="adj1"/>
                <a:gd fmla="val 5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2"/>
            <p:cNvSpPr txBox="1"/>
            <p:nvPr/>
          </p:nvSpPr>
          <p:spPr>
            <a:xfrm rot="-2160000">
              <a:off x="553673" y="275586"/>
              <a:ext cx="59221" cy="6423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lt1"/>
                </a:solidFill>
                <a:latin typeface="Calibri"/>
                <a:ea typeface="Calibri"/>
                <a:cs typeface="Calibri"/>
                <a:sym typeface="Calibri"/>
              </a:endParaRPr>
            </a:p>
          </p:txBody>
        </p:sp>
      </p:grpSp>
      <p:grpSp>
        <p:nvGrpSpPr>
          <p:cNvPr id="679" name="Google Shape;679;p12"/>
          <p:cNvGrpSpPr/>
          <p:nvPr/>
        </p:nvGrpSpPr>
        <p:grpSpPr>
          <a:xfrm>
            <a:off x="1343577" y="3421780"/>
            <a:ext cx="1576522" cy="885064"/>
            <a:chOff x="105" y="83045"/>
            <a:chExt cx="1576522" cy="885064"/>
          </a:xfrm>
        </p:grpSpPr>
        <p:sp>
          <p:nvSpPr>
            <p:cNvPr id="680" name="Google Shape;680;p12"/>
            <p:cNvSpPr/>
            <p:nvPr/>
          </p:nvSpPr>
          <p:spPr>
            <a:xfrm>
              <a:off x="694245" y="313531"/>
              <a:ext cx="91440" cy="212046"/>
            </a:xfrm>
            <a:custGeom>
              <a:rect b="b" l="l" r="r" t="t"/>
              <a:pathLst>
                <a:path extrusionOk="0" h="120000" w="120000">
                  <a:moveTo>
                    <a:pt x="123518" y="0"/>
                  </a:moveTo>
                  <a:lnTo>
                    <a:pt x="123518" y="120000"/>
                  </a:lnTo>
                  <a:lnTo>
                    <a:pt x="60000" y="120000"/>
                  </a:lnTo>
                </a:path>
              </a:pathLst>
            </a:custGeom>
            <a:noFill/>
            <a:ln cap="flat" cmpd="sng" w="9525">
              <a:solidFill>
                <a:srgbClr val="13A083"/>
              </a:solidFill>
              <a:prstDash val="solid"/>
              <a:round/>
              <a:headEnd len="sm" w="sm" type="none"/>
              <a:tailEnd len="sm" w="sm" type="none"/>
            </a:ln>
          </p:spPr>
        </p:sp>
        <p:sp>
          <p:nvSpPr>
            <p:cNvPr id="681" name="Google Shape;681;p12"/>
            <p:cNvSpPr/>
            <p:nvPr/>
          </p:nvSpPr>
          <p:spPr>
            <a:xfrm>
              <a:off x="788367" y="313531"/>
              <a:ext cx="557775" cy="424093"/>
            </a:xfrm>
            <a:custGeom>
              <a:rect b="b" l="l" r="r" t="t"/>
              <a:pathLst>
                <a:path extrusionOk="0" h="120000" w="120000">
                  <a:moveTo>
                    <a:pt x="0" y="0"/>
                  </a:moveTo>
                  <a:lnTo>
                    <a:pt x="0" y="106304"/>
                  </a:lnTo>
                  <a:lnTo>
                    <a:pt x="120000" y="106304"/>
                  </a:lnTo>
                  <a:lnTo>
                    <a:pt x="120000" y="120000"/>
                  </a:lnTo>
                </a:path>
              </a:pathLst>
            </a:custGeom>
            <a:noFill/>
            <a:ln cap="flat" cmpd="sng" w="9525">
              <a:solidFill>
                <a:srgbClr val="13A083"/>
              </a:solidFill>
              <a:prstDash val="solid"/>
              <a:round/>
              <a:headEnd len="sm" w="sm" type="none"/>
              <a:tailEnd len="sm" w="sm" type="none"/>
            </a:ln>
          </p:spPr>
        </p:sp>
        <p:sp>
          <p:nvSpPr>
            <p:cNvPr id="682" name="Google Shape;682;p12"/>
            <p:cNvSpPr/>
            <p:nvPr/>
          </p:nvSpPr>
          <p:spPr>
            <a:xfrm>
              <a:off x="742646" y="313531"/>
              <a:ext cx="91440" cy="424093"/>
            </a:xfrm>
            <a:custGeom>
              <a:rect b="b" l="l" r="r" t="t"/>
              <a:pathLst>
                <a:path extrusionOk="0" h="120000" w="120000">
                  <a:moveTo>
                    <a:pt x="60000" y="0"/>
                  </a:moveTo>
                  <a:lnTo>
                    <a:pt x="60000" y="120000"/>
                  </a:lnTo>
                </a:path>
              </a:pathLst>
            </a:custGeom>
            <a:noFill/>
            <a:ln cap="flat" cmpd="sng" w="9525">
              <a:solidFill>
                <a:srgbClr val="13A083"/>
              </a:solidFill>
              <a:prstDash val="solid"/>
              <a:round/>
              <a:headEnd len="sm" w="sm" type="none"/>
              <a:tailEnd len="sm" w="sm" type="none"/>
            </a:ln>
          </p:spPr>
        </p:sp>
        <p:sp>
          <p:nvSpPr>
            <p:cNvPr id="683" name="Google Shape;683;p12"/>
            <p:cNvSpPr/>
            <p:nvPr/>
          </p:nvSpPr>
          <p:spPr>
            <a:xfrm>
              <a:off x="230591" y="313531"/>
              <a:ext cx="557775" cy="424093"/>
            </a:xfrm>
            <a:custGeom>
              <a:rect b="b" l="l" r="r" t="t"/>
              <a:pathLst>
                <a:path extrusionOk="0" h="120000" w="120000">
                  <a:moveTo>
                    <a:pt x="120000" y="0"/>
                  </a:moveTo>
                  <a:lnTo>
                    <a:pt x="120000" y="106304"/>
                  </a:lnTo>
                  <a:lnTo>
                    <a:pt x="0" y="106304"/>
                  </a:lnTo>
                  <a:lnTo>
                    <a:pt x="0" y="120000"/>
                  </a:lnTo>
                </a:path>
              </a:pathLst>
            </a:custGeom>
            <a:noFill/>
            <a:ln cap="flat" cmpd="sng" w="9525">
              <a:solidFill>
                <a:srgbClr val="13A083"/>
              </a:solidFill>
              <a:prstDash val="solid"/>
              <a:round/>
              <a:headEnd len="sm" w="sm" type="none"/>
              <a:tailEnd len="sm" w="sm" type="none"/>
            </a:ln>
          </p:spPr>
        </p:sp>
        <p:sp>
          <p:nvSpPr>
            <p:cNvPr id="684" name="Google Shape;684;p12"/>
            <p:cNvSpPr/>
            <p:nvPr/>
          </p:nvSpPr>
          <p:spPr>
            <a:xfrm>
              <a:off x="557881" y="83045"/>
              <a:ext cx="460971" cy="230485"/>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2"/>
            <p:cNvSpPr txBox="1"/>
            <p:nvPr/>
          </p:nvSpPr>
          <p:spPr>
            <a:xfrm>
              <a:off x="557881" y="83045"/>
              <a:ext cx="460971" cy="230485"/>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686" name="Google Shape;686;p12"/>
            <p:cNvSpPr/>
            <p:nvPr/>
          </p:nvSpPr>
          <p:spPr>
            <a:xfrm>
              <a:off x="105" y="737624"/>
              <a:ext cx="460971" cy="230485"/>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2"/>
            <p:cNvSpPr txBox="1"/>
            <p:nvPr/>
          </p:nvSpPr>
          <p:spPr>
            <a:xfrm>
              <a:off x="105" y="737624"/>
              <a:ext cx="460971" cy="230485"/>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688" name="Google Shape;688;p12"/>
            <p:cNvSpPr/>
            <p:nvPr/>
          </p:nvSpPr>
          <p:spPr>
            <a:xfrm>
              <a:off x="557881" y="737624"/>
              <a:ext cx="460971" cy="230485"/>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2"/>
            <p:cNvSpPr txBox="1"/>
            <p:nvPr/>
          </p:nvSpPr>
          <p:spPr>
            <a:xfrm>
              <a:off x="557881" y="737624"/>
              <a:ext cx="460971" cy="230485"/>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690" name="Google Shape;690;p12"/>
            <p:cNvSpPr/>
            <p:nvPr/>
          </p:nvSpPr>
          <p:spPr>
            <a:xfrm>
              <a:off x="1115656" y="737624"/>
              <a:ext cx="460971" cy="230485"/>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2"/>
            <p:cNvSpPr txBox="1"/>
            <p:nvPr/>
          </p:nvSpPr>
          <p:spPr>
            <a:xfrm>
              <a:off x="1115656" y="737624"/>
              <a:ext cx="460971" cy="230485"/>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692" name="Google Shape;692;p12"/>
            <p:cNvSpPr/>
            <p:nvPr/>
          </p:nvSpPr>
          <p:spPr>
            <a:xfrm>
              <a:off x="278993" y="410335"/>
              <a:ext cx="460971" cy="230485"/>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2"/>
            <p:cNvSpPr txBox="1"/>
            <p:nvPr/>
          </p:nvSpPr>
          <p:spPr>
            <a:xfrm>
              <a:off x="278993" y="410335"/>
              <a:ext cx="460971" cy="230485"/>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grpSp>
      <p:grpSp>
        <p:nvGrpSpPr>
          <p:cNvPr id="694" name="Google Shape;694;p12"/>
          <p:cNvGrpSpPr/>
          <p:nvPr/>
        </p:nvGrpSpPr>
        <p:grpSpPr>
          <a:xfrm>
            <a:off x="5340856" y="3353953"/>
            <a:ext cx="1078458" cy="1170607"/>
            <a:chOff x="324976" y="-30453"/>
            <a:chExt cx="1078458" cy="1170607"/>
          </a:xfrm>
        </p:grpSpPr>
        <p:sp>
          <p:nvSpPr>
            <p:cNvPr id="695" name="Google Shape;695;p12"/>
            <p:cNvSpPr/>
            <p:nvPr/>
          </p:nvSpPr>
          <p:spPr>
            <a:xfrm>
              <a:off x="735809" y="473020"/>
              <a:ext cx="578135" cy="578135"/>
            </a:xfrm>
            <a:custGeom>
              <a:rect b="b" l="l" r="r" t="t"/>
              <a:pathLst>
                <a:path extrusionOk="0" h="120000" w="120000">
                  <a:moveTo>
                    <a:pt x="85177" y="19133"/>
                  </a:moveTo>
                  <a:lnTo>
                    <a:pt x="94511" y="11300"/>
                  </a:lnTo>
                  <a:lnTo>
                    <a:pt x="101967" y="17557"/>
                  </a:lnTo>
                  <a:lnTo>
                    <a:pt x="95875" y="28109"/>
                  </a:lnTo>
                  <a:lnTo>
                    <a:pt x="95875" y="28109"/>
                  </a:lnTo>
                  <a:cubicBezTo>
                    <a:pt x="100207" y="32983"/>
                    <a:pt x="103501" y="38688"/>
                    <a:pt x="105555" y="44877"/>
                  </a:cubicBezTo>
                  <a:lnTo>
                    <a:pt x="117740" y="44877"/>
                  </a:lnTo>
                  <a:lnTo>
                    <a:pt x="119431" y="54463"/>
                  </a:lnTo>
                  <a:lnTo>
                    <a:pt x="107980" y="58630"/>
                  </a:lnTo>
                  <a:lnTo>
                    <a:pt x="107980" y="58630"/>
                  </a:lnTo>
                  <a:cubicBezTo>
                    <a:pt x="108167" y="65148"/>
                    <a:pt x="107023" y="71636"/>
                    <a:pt x="104618" y="77697"/>
                  </a:cubicBezTo>
                  <a:lnTo>
                    <a:pt x="113953" y="85530"/>
                  </a:lnTo>
                  <a:lnTo>
                    <a:pt x="109086" y="93960"/>
                  </a:lnTo>
                  <a:lnTo>
                    <a:pt x="97636" y="89792"/>
                  </a:lnTo>
                  <a:cubicBezTo>
                    <a:pt x="93588" y="94905"/>
                    <a:pt x="88542" y="99139"/>
                    <a:pt x="82804" y="102237"/>
                  </a:cubicBezTo>
                  <a:lnTo>
                    <a:pt x="84920" y="114237"/>
                  </a:lnTo>
                  <a:lnTo>
                    <a:pt x="75773" y="117566"/>
                  </a:lnTo>
                  <a:lnTo>
                    <a:pt x="69681" y="107014"/>
                  </a:lnTo>
                  <a:lnTo>
                    <a:pt x="69681" y="107014"/>
                  </a:lnTo>
                  <a:cubicBezTo>
                    <a:pt x="63294" y="108329"/>
                    <a:pt x="56706" y="108329"/>
                    <a:pt x="50319" y="107014"/>
                  </a:cubicBezTo>
                  <a:lnTo>
                    <a:pt x="44227" y="117566"/>
                  </a:lnTo>
                  <a:lnTo>
                    <a:pt x="35080" y="114237"/>
                  </a:lnTo>
                  <a:lnTo>
                    <a:pt x="37196" y="102237"/>
                  </a:lnTo>
                  <a:lnTo>
                    <a:pt x="37196" y="102237"/>
                  </a:lnTo>
                  <a:cubicBezTo>
                    <a:pt x="31458" y="99139"/>
                    <a:pt x="26412" y="94905"/>
                    <a:pt x="22364" y="89792"/>
                  </a:cubicBezTo>
                  <a:lnTo>
                    <a:pt x="10914" y="93960"/>
                  </a:lnTo>
                  <a:lnTo>
                    <a:pt x="6047" y="85530"/>
                  </a:lnTo>
                  <a:lnTo>
                    <a:pt x="15382" y="77697"/>
                  </a:lnTo>
                  <a:lnTo>
                    <a:pt x="15382" y="77697"/>
                  </a:lnTo>
                  <a:cubicBezTo>
                    <a:pt x="12977" y="71636"/>
                    <a:pt x="11833" y="65148"/>
                    <a:pt x="12020" y="58630"/>
                  </a:cubicBezTo>
                  <a:lnTo>
                    <a:pt x="569" y="54463"/>
                  </a:lnTo>
                  <a:lnTo>
                    <a:pt x="2260" y="44877"/>
                  </a:lnTo>
                  <a:lnTo>
                    <a:pt x="14445" y="44877"/>
                  </a:lnTo>
                  <a:lnTo>
                    <a:pt x="14445" y="44877"/>
                  </a:lnTo>
                  <a:cubicBezTo>
                    <a:pt x="16499" y="38688"/>
                    <a:pt x="19793" y="32983"/>
                    <a:pt x="24125" y="28109"/>
                  </a:cubicBezTo>
                  <a:lnTo>
                    <a:pt x="18033" y="17557"/>
                  </a:lnTo>
                  <a:lnTo>
                    <a:pt x="25489" y="11300"/>
                  </a:lnTo>
                  <a:lnTo>
                    <a:pt x="34823" y="19133"/>
                  </a:lnTo>
                  <a:lnTo>
                    <a:pt x="34823" y="19133"/>
                  </a:lnTo>
                  <a:cubicBezTo>
                    <a:pt x="40375" y="15712"/>
                    <a:pt x="46566" y="13459"/>
                    <a:pt x="53017" y="12511"/>
                  </a:cubicBezTo>
                  <a:lnTo>
                    <a:pt x="55133" y="511"/>
                  </a:lnTo>
                  <a:lnTo>
                    <a:pt x="64867" y="511"/>
                  </a:lnTo>
                  <a:lnTo>
                    <a:pt x="66983" y="12511"/>
                  </a:lnTo>
                  <a:lnTo>
                    <a:pt x="66983" y="12511"/>
                  </a:lnTo>
                  <a:cubicBezTo>
                    <a:pt x="73434" y="13459"/>
                    <a:pt x="79625" y="15712"/>
                    <a:pt x="85177" y="19133"/>
                  </a:cubicBezTo>
                  <a:close/>
                </a:path>
              </a:pathLst>
            </a:cu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2"/>
            <p:cNvSpPr txBox="1"/>
            <p:nvPr/>
          </p:nvSpPr>
          <p:spPr>
            <a:xfrm>
              <a:off x="852040" y="608445"/>
              <a:ext cx="345673" cy="297174"/>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697" name="Google Shape;697;p12"/>
            <p:cNvSpPr/>
            <p:nvPr/>
          </p:nvSpPr>
          <p:spPr>
            <a:xfrm>
              <a:off x="399439" y="336369"/>
              <a:ext cx="420462" cy="420462"/>
            </a:xfrm>
            <a:custGeom>
              <a:rect b="b" l="l" r="r" t="t"/>
              <a:pathLst>
                <a:path extrusionOk="0" h="120000" w="12000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2"/>
            <p:cNvSpPr txBox="1"/>
            <p:nvPr/>
          </p:nvSpPr>
          <p:spPr>
            <a:xfrm>
              <a:off x="505292" y="442861"/>
              <a:ext cx="208756" cy="207478"/>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Calibri"/>
                <a:ea typeface="Calibri"/>
                <a:cs typeface="Calibri"/>
                <a:sym typeface="Calibri"/>
              </a:endParaRPr>
            </a:p>
          </p:txBody>
        </p:sp>
        <p:sp>
          <p:nvSpPr>
            <p:cNvPr id="699" name="Google Shape;699;p12"/>
            <p:cNvSpPr/>
            <p:nvPr/>
          </p:nvSpPr>
          <p:spPr>
            <a:xfrm rot="-900000">
              <a:off x="634941" y="46293"/>
              <a:ext cx="411967" cy="411967"/>
            </a:xfrm>
            <a:custGeom>
              <a:rect b="b" l="l" r="r" t="t"/>
              <a:pathLst>
                <a:path extrusionOk="0" h="120000" w="12000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2"/>
            <p:cNvSpPr txBox="1"/>
            <p:nvPr/>
          </p:nvSpPr>
          <p:spPr>
            <a:xfrm>
              <a:off x="725297" y="136650"/>
              <a:ext cx="231254" cy="231254"/>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700"/>
                <a:buFont typeface="Arial"/>
                <a:buNone/>
              </a:pPr>
              <a:r>
                <a:t/>
              </a:r>
              <a:endParaRPr b="0" i="0" sz="700" u="none" cap="none" strike="noStrike">
                <a:solidFill>
                  <a:schemeClr val="lt1"/>
                </a:solidFill>
                <a:latin typeface="Calibri"/>
                <a:ea typeface="Calibri"/>
                <a:cs typeface="Calibri"/>
                <a:sym typeface="Calibri"/>
              </a:endParaRPr>
            </a:p>
          </p:txBody>
        </p:sp>
        <p:sp>
          <p:nvSpPr>
            <p:cNvPr id="701" name="Google Shape;701;p12"/>
            <p:cNvSpPr/>
            <p:nvPr/>
          </p:nvSpPr>
          <p:spPr>
            <a:xfrm>
              <a:off x="663421" y="400141"/>
              <a:ext cx="740013" cy="740013"/>
            </a:xfrm>
            <a:custGeom>
              <a:rect b="b" l="l" r="r" t="t"/>
              <a:pathLst>
                <a:path extrusionOk="0" h="120000" w="120000">
                  <a:moveTo>
                    <a:pt x="63755" y="3875"/>
                  </a:moveTo>
                  <a:lnTo>
                    <a:pt x="63755" y="3875"/>
                  </a:lnTo>
                  <a:cubicBezTo>
                    <a:pt x="84657" y="5274"/>
                    <a:pt x="103051" y="18172"/>
                    <a:pt x="111487" y="37347"/>
                  </a:cubicBezTo>
                  <a:cubicBezTo>
                    <a:pt x="119923" y="56522"/>
                    <a:pt x="117005" y="78797"/>
                    <a:pt x="103914" y="95152"/>
                  </a:cubicBezTo>
                  <a:lnTo>
                    <a:pt x="106631" y="97722"/>
                  </a:lnTo>
                  <a:lnTo>
                    <a:pt x="98820" y="96723"/>
                  </a:lnTo>
                  <a:lnTo>
                    <a:pt x="97096" y="88701"/>
                  </a:lnTo>
                  <a:lnTo>
                    <a:pt x="99812" y="91271"/>
                  </a:lnTo>
                  <a:cubicBezTo>
                    <a:pt x="111406" y="76510"/>
                    <a:pt x="113881" y="56545"/>
                    <a:pt x="106243" y="39400"/>
                  </a:cubicBezTo>
                  <a:cubicBezTo>
                    <a:pt x="98606" y="22254"/>
                    <a:pt x="82108" y="10742"/>
                    <a:pt x="63380" y="9489"/>
                  </a:cubicBezTo>
                  <a:close/>
                </a:path>
              </a:pathLst>
            </a:cu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2"/>
            <p:cNvSpPr/>
            <p:nvPr/>
          </p:nvSpPr>
          <p:spPr>
            <a:xfrm>
              <a:off x="324976" y="256826"/>
              <a:ext cx="537666" cy="537666"/>
            </a:xfrm>
            <a:custGeom>
              <a:rect b="b" l="l" r="r" t="t"/>
              <a:pathLst>
                <a:path extrusionOk="0" h="120000" w="120000">
                  <a:moveTo>
                    <a:pt x="38835" y="9410"/>
                  </a:moveTo>
                  <a:lnTo>
                    <a:pt x="41823" y="16553"/>
                  </a:lnTo>
                  <a:lnTo>
                    <a:pt x="41823" y="16553"/>
                  </a:lnTo>
                  <a:cubicBezTo>
                    <a:pt x="23032" y="24414"/>
                    <a:pt x="11425" y="43464"/>
                    <a:pt x="13055" y="63768"/>
                  </a:cubicBezTo>
                  <a:lnTo>
                    <a:pt x="18064" y="62671"/>
                  </a:lnTo>
                  <a:lnTo>
                    <a:pt x="10211" y="70899"/>
                  </a:lnTo>
                  <a:lnTo>
                    <a:pt x="417" y="66534"/>
                  </a:lnTo>
                  <a:lnTo>
                    <a:pt x="5431" y="65437"/>
                  </a:lnTo>
                  <a:lnTo>
                    <a:pt x="5431" y="65437"/>
                  </a:lnTo>
                  <a:cubicBezTo>
                    <a:pt x="3042" y="41449"/>
                    <a:pt x="16596" y="18714"/>
                    <a:pt x="38835" y="9410"/>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2"/>
            <p:cNvSpPr/>
            <p:nvPr/>
          </p:nvSpPr>
          <p:spPr>
            <a:xfrm>
              <a:off x="539648" y="-30453"/>
              <a:ext cx="579712" cy="579712"/>
            </a:xfrm>
            <a:custGeom>
              <a:rect b="b" l="l" r="r" t="t"/>
              <a:pathLst>
                <a:path extrusionOk="0" h="120000" w="120000">
                  <a:moveTo>
                    <a:pt x="4986" y="64681"/>
                  </a:moveTo>
                  <a:lnTo>
                    <a:pt x="4986" y="64681"/>
                  </a:lnTo>
                  <a:cubicBezTo>
                    <a:pt x="3682" y="49360"/>
                    <a:pt x="8826" y="34190"/>
                    <a:pt x="19179" y="22822"/>
                  </a:cubicBezTo>
                  <a:lnTo>
                    <a:pt x="16020" y="19256"/>
                  </a:lnTo>
                  <a:lnTo>
                    <a:pt x="25771" y="21357"/>
                  </a:lnTo>
                  <a:lnTo>
                    <a:pt x="27129" y="31797"/>
                  </a:lnTo>
                  <a:lnTo>
                    <a:pt x="23972" y="28233"/>
                  </a:lnTo>
                  <a:lnTo>
                    <a:pt x="23972" y="28233"/>
                  </a:lnTo>
                  <a:cubicBezTo>
                    <a:pt x="15304" y="38065"/>
                    <a:pt x="11029" y="51012"/>
                    <a:pt x="12141" y="64072"/>
                  </a:cubicBezTo>
                  <a:close/>
                </a:path>
              </a:pathLst>
            </a:cu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4" name="Google Shape;704;p12"/>
          <p:cNvGrpSpPr/>
          <p:nvPr/>
        </p:nvGrpSpPr>
        <p:grpSpPr>
          <a:xfrm>
            <a:off x="9224754" y="3371450"/>
            <a:ext cx="1051156" cy="1051156"/>
            <a:chOff x="262789" y="0"/>
            <a:chExt cx="1051156" cy="1051156"/>
          </a:xfrm>
        </p:grpSpPr>
        <p:sp>
          <p:nvSpPr>
            <p:cNvPr id="705" name="Google Shape;705;p12"/>
            <p:cNvSpPr/>
            <p:nvPr/>
          </p:nvSpPr>
          <p:spPr>
            <a:xfrm>
              <a:off x="262789" y="0"/>
              <a:ext cx="1051156" cy="1051156"/>
            </a:xfrm>
            <a:prstGeom prst="diamond">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2"/>
            <p:cNvSpPr/>
            <p:nvPr/>
          </p:nvSpPr>
          <p:spPr>
            <a:xfrm>
              <a:off x="362648" y="99859"/>
              <a:ext cx="409950" cy="409950"/>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2"/>
            <p:cNvSpPr txBox="1"/>
            <p:nvPr/>
          </p:nvSpPr>
          <p:spPr>
            <a:xfrm>
              <a:off x="382660" y="119871"/>
              <a:ext cx="369926" cy="3699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lt1"/>
                </a:solidFill>
                <a:latin typeface="Calibri"/>
                <a:ea typeface="Calibri"/>
                <a:cs typeface="Calibri"/>
                <a:sym typeface="Calibri"/>
              </a:endParaRPr>
            </a:p>
          </p:txBody>
        </p:sp>
        <p:sp>
          <p:nvSpPr>
            <p:cNvPr id="708" name="Google Shape;708;p12"/>
            <p:cNvSpPr/>
            <p:nvPr/>
          </p:nvSpPr>
          <p:spPr>
            <a:xfrm>
              <a:off x="804134" y="99859"/>
              <a:ext cx="409950" cy="409950"/>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2"/>
            <p:cNvSpPr txBox="1"/>
            <p:nvPr/>
          </p:nvSpPr>
          <p:spPr>
            <a:xfrm>
              <a:off x="824146" y="119871"/>
              <a:ext cx="369926" cy="3699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lt1"/>
                </a:solidFill>
                <a:latin typeface="Calibri"/>
                <a:ea typeface="Calibri"/>
                <a:cs typeface="Calibri"/>
                <a:sym typeface="Calibri"/>
              </a:endParaRPr>
            </a:p>
          </p:txBody>
        </p:sp>
        <p:sp>
          <p:nvSpPr>
            <p:cNvPr id="710" name="Google Shape;710;p12"/>
            <p:cNvSpPr/>
            <p:nvPr/>
          </p:nvSpPr>
          <p:spPr>
            <a:xfrm>
              <a:off x="362648" y="541345"/>
              <a:ext cx="409950" cy="409950"/>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2"/>
            <p:cNvSpPr txBox="1"/>
            <p:nvPr/>
          </p:nvSpPr>
          <p:spPr>
            <a:xfrm>
              <a:off x="382660" y="561357"/>
              <a:ext cx="369926" cy="3699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lt1"/>
                </a:solidFill>
                <a:latin typeface="Calibri"/>
                <a:ea typeface="Calibri"/>
                <a:cs typeface="Calibri"/>
                <a:sym typeface="Calibri"/>
              </a:endParaRPr>
            </a:p>
          </p:txBody>
        </p:sp>
        <p:sp>
          <p:nvSpPr>
            <p:cNvPr id="712" name="Google Shape;712;p12"/>
            <p:cNvSpPr/>
            <p:nvPr/>
          </p:nvSpPr>
          <p:spPr>
            <a:xfrm>
              <a:off x="804134" y="541345"/>
              <a:ext cx="409950" cy="409950"/>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2"/>
            <p:cNvSpPr txBox="1"/>
            <p:nvPr/>
          </p:nvSpPr>
          <p:spPr>
            <a:xfrm>
              <a:off x="824146" y="561357"/>
              <a:ext cx="369926" cy="36992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lt1"/>
                </a:solidFill>
                <a:latin typeface="Calibri"/>
                <a:ea typeface="Calibri"/>
                <a:cs typeface="Calibri"/>
                <a:sym typeface="Calibri"/>
              </a:endParaRPr>
            </a:p>
          </p:txBody>
        </p:sp>
      </p:grpSp>
      <p:grpSp>
        <p:nvGrpSpPr>
          <p:cNvPr id="714" name="Google Shape;714;p12"/>
          <p:cNvGrpSpPr/>
          <p:nvPr/>
        </p:nvGrpSpPr>
        <p:grpSpPr>
          <a:xfrm>
            <a:off x="3215680" y="5098868"/>
            <a:ext cx="1576734" cy="1051155"/>
            <a:chOff x="0" y="0"/>
            <a:chExt cx="1576734" cy="1051155"/>
          </a:xfrm>
        </p:grpSpPr>
        <p:sp>
          <p:nvSpPr>
            <p:cNvPr id="715" name="Google Shape;715;p12"/>
            <p:cNvSpPr/>
            <p:nvPr/>
          </p:nvSpPr>
          <p:spPr>
            <a:xfrm>
              <a:off x="525578" y="0"/>
              <a:ext cx="525578" cy="350385"/>
            </a:xfrm>
            <a:prstGeom prst="trapezoid">
              <a:avLst>
                <a:gd fmla="val 75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2"/>
            <p:cNvSpPr txBox="1"/>
            <p:nvPr/>
          </p:nvSpPr>
          <p:spPr>
            <a:xfrm>
              <a:off x="525578" y="0"/>
              <a:ext cx="525578" cy="350385"/>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717" name="Google Shape;717;p12"/>
            <p:cNvSpPr/>
            <p:nvPr/>
          </p:nvSpPr>
          <p:spPr>
            <a:xfrm>
              <a:off x="262789" y="350385"/>
              <a:ext cx="1051156" cy="350385"/>
            </a:xfrm>
            <a:prstGeom prst="trapezoid">
              <a:avLst>
                <a:gd fmla="val 75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2"/>
            <p:cNvSpPr txBox="1"/>
            <p:nvPr/>
          </p:nvSpPr>
          <p:spPr>
            <a:xfrm>
              <a:off x="446741" y="350385"/>
              <a:ext cx="683251" cy="350385"/>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719" name="Google Shape;719;p12"/>
            <p:cNvSpPr/>
            <p:nvPr/>
          </p:nvSpPr>
          <p:spPr>
            <a:xfrm>
              <a:off x="0" y="700770"/>
              <a:ext cx="1576734" cy="350385"/>
            </a:xfrm>
            <a:prstGeom prst="trapezoid">
              <a:avLst>
                <a:gd fmla="val 75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2"/>
            <p:cNvSpPr txBox="1"/>
            <p:nvPr/>
          </p:nvSpPr>
          <p:spPr>
            <a:xfrm>
              <a:off x="275928" y="700770"/>
              <a:ext cx="1024877" cy="350385"/>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grpSp>
      <p:grpSp>
        <p:nvGrpSpPr>
          <p:cNvPr id="721" name="Google Shape;721;p12"/>
          <p:cNvGrpSpPr/>
          <p:nvPr/>
        </p:nvGrpSpPr>
        <p:grpSpPr>
          <a:xfrm>
            <a:off x="7055342" y="5108578"/>
            <a:ext cx="1576733" cy="1009238"/>
            <a:chOff x="0" y="20958"/>
            <a:chExt cx="1576733" cy="1009238"/>
          </a:xfrm>
        </p:grpSpPr>
        <p:sp>
          <p:nvSpPr>
            <p:cNvPr id="722" name="Google Shape;722;p12"/>
            <p:cNvSpPr/>
            <p:nvPr/>
          </p:nvSpPr>
          <p:spPr>
            <a:xfrm>
              <a:off x="378731" y="648200"/>
              <a:ext cx="443062" cy="381996"/>
            </a:xfrm>
            <a:prstGeom prst="hexagon">
              <a:avLst>
                <a:gd fmla="val 25000" name="adj"/>
                <a:gd fmla="val 115470" name="vf"/>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2"/>
            <p:cNvSpPr txBox="1"/>
            <p:nvPr/>
          </p:nvSpPr>
          <p:spPr>
            <a:xfrm>
              <a:off x="447486" y="707479"/>
              <a:ext cx="305552" cy="263438"/>
            </a:xfrm>
            <a:prstGeom prst="rect">
              <a:avLst/>
            </a:prstGeom>
            <a:noFill/>
            <a:ln>
              <a:noFill/>
            </a:ln>
          </p:spPr>
          <p:txBody>
            <a:bodyPr anchorCtr="0" anchor="ctr" bIns="12700" lIns="0" spcFirstLastPara="1" rIns="0" wrap="square" tIns="1270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724" name="Google Shape;724;p12"/>
            <p:cNvSpPr/>
            <p:nvPr/>
          </p:nvSpPr>
          <p:spPr>
            <a:xfrm>
              <a:off x="390241" y="816844"/>
              <a:ext cx="51874" cy="44709"/>
            </a:xfrm>
            <a:prstGeom prst="hexagon">
              <a:avLst>
                <a:gd fmla="val 25000" name="adj"/>
                <a:gd fmla="val 115470" name="vf"/>
              </a:avLst>
            </a:prstGeom>
            <a:solidFill>
              <a:schemeClr val="lt1"/>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2"/>
            <p:cNvSpPr/>
            <p:nvPr/>
          </p:nvSpPr>
          <p:spPr>
            <a:xfrm>
              <a:off x="0" y="443022"/>
              <a:ext cx="443062" cy="381996"/>
            </a:xfrm>
            <a:prstGeom prst="hexagon">
              <a:avLst>
                <a:gd fmla="val 25000" name="adj"/>
                <a:gd fmla="val 115470" name="vf"/>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2"/>
            <p:cNvSpPr/>
            <p:nvPr/>
          </p:nvSpPr>
          <p:spPr>
            <a:xfrm>
              <a:off x="301629" y="774557"/>
              <a:ext cx="51874" cy="44709"/>
            </a:xfrm>
            <a:prstGeom prst="hexagon">
              <a:avLst>
                <a:gd fmla="val 25000" name="adj"/>
                <a:gd fmla="val 115470" name="vf"/>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2"/>
            <p:cNvSpPr/>
            <p:nvPr/>
          </p:nvSpPr>
          <p:spPr>
            <a:xfrm>
              <a:off x="756201" y="438480"/>
              <a:ext cx="443062" cy="381996"/>
            </a:xfrm>
            <a:prstGeom prst="hexagon">
              <a:avLst>
                <a:gd fmla="val 25000" name="adj"/>
                <a:gd fmla="val 115470" name="vf"/>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2"/>
            <p:cNvSpPr txBox="1"/>
            <p:nvPr/>
          </p:nvSpPr>
          <p:spPr>
            <a:xfrm>
              <a:off x="824956" y="497759"/>
              <a:ext cx="305552" cy="263438"/>
            </a:xfrm>
            <a:prstGeom prst="rect">
              <a:avLst/>
            </a:prstGeom>
            <a:noFill/>
            <a:ln>
              <a:noFill/>
            </a:ln>
          </p:spPr>
          <p:txBody>
            <a:bodyPr anchorCtr="0" anchor="ctr" bIns="12700" lIns="0" spcFirstLastPara="1" rIns="0" wrap="square" tIns="1270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729" name="Google Shape;729;p12"/>
            <p:cNvSpPr/>
            <p:nvPr/>
          </p:nvSpPr>
          <p:spPr>
            <a:xfrm>
              <a:off x="1059092" y="769611"/>
              <a:ext cx="51874" cy="44709"/>
            </a:xfrm>
            <a:prstGeom prst="hexagon">
              <a:avLst>
                <a:gd fmla="val 25000" name="adj"/>
                <a:gd fmla="val 115470" name="vf"/>
              </a:avLst>
            </a:prstGeom>
            <a:solidFill>
              <a:schemeClr val="lt1"/>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2"/>
            <p:cNvSpPr/>
            <p:nvPr/>
          </p:nvSpPr>
          <p:spPr>
            <a:xfrm>
              <a:off x="1133671" y="648200"/>
              <a:ext cx="443062" cy="381996"/>
            </a:xfrm>
            <a:prstGeom prst="hexagon">
              <a:avLst>
                <a:gd fmla="val 25000" name="adj"/>
                <a:gd fmla="val 115470" name="vf"/>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2"/>
            <p:cNvSpPr/>
            <p:nvPr/>
          </p:nvSpPr>
          <p:spPr>
            <a:xfrm>
              <a:off x="1145181" y="816844"/>
              <a:ext cx="51874" cy="44709"/>
            </a:xfrm>
            <a:prstGeom prst="hexagon">
              <a:avLst>
                <a:gd fmla="val 25000" name="adj"/>
                <a:gd fmla="val 115470" name="vf"/>
              </a:avLst>
            </a:prstGeom>
            <a:solidFill>
              <a:schemeClr val="lt1"/>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2"/>
            <p:cNvSpPr/>
            <p:nvPr/>
          </p:nvSpPr>
          <p:spPr>
            <a:xfrm>
              <a:off x="378731" y="229669"/>
              <a:ext cx="443062" cy="381996"/>
            </a:xfrm>
            <a:prstGeom prst="hexagon">
              <a:avLst>
                <a:gd fmla="val 25000" name="adj"/>
                <a:gd fmla="val 115470" name="vf"/>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2"/>
            <p:cNvSpPr txBox="1"/>
            <p:nvPr/>
          </p:nvSpPr>
          <p:spPr>
            <a:xfrm>
              <a:off x="447486" y="288948"/>
              <a:ext cx="305552" cy="263438"/>
            </a:xfrm>
            <a:prstGeom prst="rect">
              <a:avLst/>
            </a:prstGeom>
            <a:noFill/>
            <a:ln>
              <a:noFill/>
            </a:ln>
          </p:spPr>
          <p:txBody>
            <a:bodyPr anchorCtr="0" anchor="ctr" bIns="12700" lIns="0" spcFirstLastPara="1" rIns="0" wrap="square" tIns="1270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734" name="Google Shape;734;p12"/>
            <p:cNvSpPr/>
            <p:nvPr/>
          </p:nvSpPr>
          <p:spPr>
            <a:xfrm>
              <a:off x="679099" y="237944"/>
              <a:ext cx="51874" cy="44709"/>
            </a:xfrm>
            <a:prstGeom prst="hexagon">
              <a:avLst>
                <a:gd fmla="val 25000" name="adj"/>
                <a:gd fmla="val 115470" name="vf"/>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2"/>
            <p:cNvSpPr/>
            <p:nvPr/>
          </p:nvSpPr>
          <p:spPr>
            <a:xfrm>
              <a:off x="756201" y="20958"/>
              <a:ext cx="443062" cy="381996"/>
            </a:xfrm>
            <a:prstGeom prst="hexagon">
              <a:avLst>
                <a:gd fmla="val 25000" name="adj"/>
                <a:gd fmla="val 115470" name="vf"/>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2"/>
            <p:cNvSpPr/>
            <p:nvPr/>
          </p:nvSpPr>
          <p:spPr>
            <a:xfrm>
              <a:off x="769288" y="188694"/>
              <a:ext cx="51874" cy="44709"/>
            </a:xfrm>
            <a:prstGeom prst="hexagon">
              <a:avLst>
                <a:gd fmla="val 25000" name="adj"/>
                <a:gd fmla="val 115470" name="vf"/>
              </a:avLst>
            </a:prstGeom>
            <a:solidFill>
              <a:schemeClr val="lt1"/>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737" name="Google Shape;737;p12"/>
          <p:cNvGraphicFramePr/>
          <p:nvPr/>
        </p:nvGraphicFramePr>
        <p:xfrm>
          <a:off x="2441669" y="4625249"/>
          <a:ext cx="3000000" cy="3000000"/>
        </p:xfrm>
        <a:graphic>
          <a:graphicData uri="http://schemas.openxmlformats.org/drawingml/2006/table">
            <a:tbl>
              <a:tblPr bandRow="1" firstRow="1">
                <a:noFill/>
                <a:tableStyleId>{334DDA9C-EF50-42F0-966F-1FF69C0F7262}</a:tableStyleId>
              </a:tblPr>
              <a:tblGrid>
                <a:gridCol w="2844175"/>
                <a:gridCol w="732125"/>
                <a:gridCol w="203975"/>
                <a:gridCol w="2592300"/>
                <a:gridCol w="780025"/>
                <a:gridCol w="156075"/>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07 – Pyramid (5)</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r">
                        <a:lnSpc>
                          <a:spcPct val="100000"/>
                        </a:lnSpc>
                        <a:spcBef>
                          <a:spcPts val="0"/>
                        </a:spcBef>
                        <a:spcAft>
                          <a:spcPts val="0"/>
                        </a:spcAft>
                        <a:buClr>
                          <a:srgbClr val="000000"/>
                        </a:buClr>
                        <a:buSzPts val="1800"/>
                        <a:buFont typeface="Arial"/>
                        <a:buNone/>
                      </a:pPr>
                      <a:r>
                        <a:rPr lang="en-US" sz="1800" u="sng" cap="none" strike="noStrike">
                          <a:solidFill>
                            <a:schemeClr val="hlink"/>
                          </a:solidFill>
                          <a:hlinkClick action="ppaction://hlinksldjump" r:id="rId9"/>
                        </a:rPr>
                        <a:t>133</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08 – Picture (25)</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r">
                        <a:lnSpc>
                          <a:spcPct val="100000"/>
                        </a:lnSpc>
                        <a:spcBef>
                          <a:spcPts val="0"/>
                        </a:spcBef>
                        <a:spcAft>
                          <a:spcPts val="0"/>
                        </a:spcAft>
                        <a:buClr>
                          <a:srgbClr val="000000"/>
                        </a:buClr>
                        <a:buSzPts val="1800"/>
                        <a:buFont typeface="Arial"/>
                        <a:buNone/>
                      </a:pPr>
                      <a:r>
                        <a:rPr lang="en-US" sz="1800" u="sng" cap="none" strike="noStrike">
                          <a:solidFill>
                            <a:schemeClr val="hlink"/>
                          </a:solidFill>
                          <a:hlinkClick action="ppaction://hlinksldjump" r:id="rId10"/>
                        </a:rPr>
                        <a:t>138</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1007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4" name="Shape 4254"/>
        <p:cNvGrpSpPr/>
        <p:nvPr/>
      </p:nvGrpSpPr>
      <p:grpSpPr>
        <a:xfrm>
          <a:off x="0" y="0"/>
          <a:ext cx="0" cy="0"/>
          <a:chOff x="0" y="0"/>
          <a:chExt cx="0" cy="0"/>
        </a:xfrm>
      </p:grpSpPr>
      <p:sp>
        <p:nvSpPr>
          <p:cNvPr id="4255" name="Google Shape;4255;p120"/>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COUNTERBALANCE ARROWS</a:t>
            </a:r>
            <a:endParaRPr/>
          </a:p>
        </p:txBody>
      </p:sp>
      <p:sp>
        <p:nvSpPr>
          <p:cNvPr id="4256" name="Google Shape;4256;p120"/>
          <p:cNvSpPr txBox="1"/>
          <p:nvPr>
            <p:ph idx="1" type="body"/>
          </p:nvPr>
        </p:nvSpPr>
        <p:spPr>
          <a:xfrm>
            <a:off x="371475" y="1556792"/>
            <a:ext cx="1920240" cy="304698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two opposing ideas or concepts. Each of the first two lines of Level 1 text corresponds to an arrow and works well with Level 2 text. Unused text does not appear, but remains available if you switch layouts.</a:t>
            </a:r>
            <a:endParaRPr/>
          </a:p>
        </p:txBody>
      </p:sp>
      <p:grpSp>
        <p:nvGrpSpPr>
          <p:cNvPr id="4257" name="Google Shape;4257;p120"/>
          <p:cNvGrpSpPr/>
          <p:nvPr/>
        </p:nvGrpSpPr>
        <p:grpSpPr>
          <a:xfrm>
            <a:off x="2994023" y="1556792"/>
            <a:ext cx="8127999" cy="4265989"/>
            <a:chOff x="-1" y="0"/>
            <a:chExt cx="8127999" cy="4265989"/>
          </a:xfrm>
        </p:grpSpPr>
        <p:sp>
          <p:nvSpPr>
            <p:cNvPr id="4258" name="Google Shape;4258;p120"/>
            <p:cNvSpPr/>
            <p:nvPr/>
          </p:nvSpPr>
          <p:spPr>
            <a:xfrm rot="-300000">
              <a:off x="24942" y="1670461"/>
              <a:ext cx="8078114" cy="925066"/>
            </a:xfrm>
            <a:prstGeom prst="mathMinus">
              <a:avLst>
                <a:gd fmla="val 23520" name="adj1"/>
              </a:avLst>
            </a:prstGeom>
            <a:gradFill>
              <a:gsLst>
                <a:gs pos="0">
                  <a:srgbClr val="A2AA96"/>
                </a:gs>
                <a:gs pos="80000">
                  <a:srgbClr val="D5DFC6"/>
                </a:gs>
                <a:gs pos="100000">
                  <a:srgbClr val="D6E1C6"/>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9" name="Google Shape;4259;p120"/>
            <p:cNvSpPr/>
            <p:nvPr/>
          </p:nvSpPr>
          <p:spPr>
            <a:xfrm>
              <a:off x="975360" y="213299"/>
              <a:ext cx="2438400" cy="1706396"/>
            </a:xfrm>
            <a:prstGeom prst="downArrow">
              <a:avLst>
                <a:gd fmla="val 5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0" name="Google Shape;4260;p120"/>
            <p:cNvSpPr/>
            <p:nvPr/>
          </p:nvSpPr>
          <p:spPr>
            <a:xfrm>
              <a:off x="4307840" y="0"/>
              <a:ext cx="2600960" cy="17917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1" name="Google Shape;4261;p120"/>
            <p:cNvSpPr txBox="1"/>
            <p:nvPr/>
          </p:nvSpPr>
          <p:spPr>
            <a:xfrm>
              <a:off x="4307840" y="0"/>
              <a:ext cx="2600960" cy="1791715"/>
            </a:xfrm>
            <a:prstGeom prst="rect">
              <a:avLst/>
            </a:prstGeom>
            <a:noFill/>
            <a:ln>
              <a:noFill/>
            </a:ln>
          </p:spPr>
          <p:txBody>
            <a:bodyPr anchorCtr="0" anchor="ctr" bIns="128000" lIns="128000" spcFirstLastPara="1" rIns="128000" wrap="square" tIns="1280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Lorem Ipsum</a:t>
              </a:r>
              <a:endParaRPr b="0" i="0" sz="1800" u="none" cap="none" strike="noStrike">
                <a:solidFill>
                  <a:schemeClr val="dk1"/>
                </a:solidFill>
                <a:latin typeface="Calibri"/>
                <a:ea typeface="Calibri"/>
                <a:cs typeface="Calibri"/>
                <a:sym typeface="Calibri"/>
              </a:endParaRPr>
            </a:p>
            <a:p>
              <a:pPr indent="-114300" lvl="1" marL="114300" marR="0" rtl="0" algn="l">
                <a:lnSpc>
                  <a:spcPct val="90000"/>
                </a:lnSpc>
                <a:spcBef>
                  <a:spcPts val="63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p:txBody>
        </p:sp>
        <p:sp>
          <p:nvSpPr>
            <p:cNvPr id="4262" name="Google Shape;4262;p120"/>
            <p:cNvSpPr/>
            <p:nvPr/>
          </p:nvSpPr>
          <p:spPr>
            <a:xfrm>
              <a:off x="4714239" y="2346294"/>
              <a:ext cx="2438400" cy="1706396"/>
            </a:xfrm>
            <a:prstGeom prst="upArrow">
              <a:avLst>
                <a:gd fmla="val 50000" name="adj1"/>
                <a:gd fmla="val 50000" name="adj2"/>
              </a:avLst>
            </a:prstGeom>
            <a:gradFill>
              <a:gsLst>
                <a:gs pos="0">
                  <a:srgbClr val="CA7700"/>
                </a:gs>
                <a:gs pos="80000">
                  <a:srgbClr val="FF9C00"/>
                </a:gs>
                <a:gs pos="100000">
                  <a:srgbClr val="FF9E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3" name="Google Shape;4263;p120"/>
            <p:cNvSpPr/>
            <p:nvPr/>
          </p:nvSpPr>
          <p:spPr>
            <a:xfrm>
              <a:off x="1219200" y="2474274"/>
              <a:ext cx="2600960" cy="17917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4" name="Google Shape;4264;p120"/>
            <p:cNvSpPr txBox="1"/>
            <p:nvPr/>
          </p:nvSpPr>
          <p:spPr>
            <a:xfrm>
              <a:off x="1219200" y="2474274"/>
              <a:ext cx="2600960" cy="1791715"/>
            </a:xfrm>
            <a:prstGeom prst="rect">
              <a:avLst/>
            </a:prstGeom>
            <a:noFill/>
            <a:ln>
              <a:noFill/>
            </a:ln>
          </p:spPr>
          <p:txBody>
            <a:bodyPr anchorCtr="0" anchor="ctr" bIns="128000" lIns="128000" spcFirstLastPara="1" rIns="128000" wrap="square" tIns="1280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Lorem Ipsum</a:t>
              </a:r>
              <a:endParaRPr b="0" i="0" sz="1800" u="none" cap="none" strike="noStrike">
                <a:solidFill>
                  <a:schemeClr val="dk1"/>
                </a:solidFill>
                <a:latin typeface="Calibri"/>
                <a:ea typeface="Calibri"/>
                <a:cs typeface="Calibri"/>
                <a:sym typeface="Calibri"/>
              </a:endParaRPr>
            </a:p>
            <a:p>
              <a:pPr indent="-114300" lvl="1" marL="114300" marR="0" rtl="0" algn="l">
                <a:lnSpc>
                  <a:spcPct val="90000"/>
                </a:lnSpc>
                <a:spcBef>
                  <a:spcPts val="63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p:txBody>
        </p:sp>
      </p:grpSp>
      <p:sp>
        <p:nvSpPr>
          <p:cNvPr id="4265" name="Google Shape;4265;p12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0" name="Shape 4270"/>
        <p:cNvGrpSpPr/>
        <p:nvPr/>
      </p:nvGrpSpPr>
      <p:grpSpPr>
        <a:xfrm>
          <a:off x="0" y="0"/>
          <a:ext cx="0" cy="0"/>
          <a:chOff x="0" y="0"/>
          <a:chExt cx="0" cy="0"/>
        </a:xfrm>
      </p:grpSpPr>
      <p:sp>
        <p:nvSpPr>
          <p:cNvPr id="4271" name="Google Shape;4271;p12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CONVERGING ARROWS</a:t>
            </a:r>
            <a:endParaRPr/>
          </a:p>
        </p:txBody>
      </p:sp>
      <p:sp>
        <p:nvSpPr>
          <p:cNvPr id="4272" name="Google Shape;4272;p121"/>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ideas or concepts that converge to a central point. Works best with Level 1 text only.</a:t>
            </a:r>
            <a:endParaRPr/>
          </a:p>
        </p:txBody>
      </p:sp>
      <p:grpSp>
        <p:nvGrpSpPr>
          <p:cNvPr id="4273" name="Google Shape;4273;p121"/>
          <p:cNvGrpSpPr/>
          <p:nvPr/>
        </p:nvGrpSpPr>
        <p:grpSpPr>
          <a:xfrm>
            <a:off x="4925502" y="1557265"/>
            <a:ext cx="4265042" cy="4265042"/>
            <a:chOff x="1931478" y="473"/>
            <a:chExt cx="4265042" cy="4265042"/>
          </a:xfrm>
        </p:grpSpPr>
        <p:sp>
          <p:nvSpPr>
            <p:cNvPr id="4274" name="Google Shape;4274;p121"/>
            <p:cNvSpPr/>
            <p:nvPr/>
          </p:nvSpPr>
          <p:spPr>
            <a:xfrm>
              <a:off x="3212703" y="473"/>
              <a:ext cx="1702593" cy="1702593"/>
            </a:xfrm>
            <a:prstGeom prst="downArrow">
              <a:avLst>
                <a:gd fmla="val 50000" name="adj1"/>
                <a:gd fmla="val 35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5" name="Google Shape;4275;p121"/>
            <p:cNvSpPr txBox="1"/>
            <p:nvPr/>
          </p:nvSpPr>
          <p:spPr>
            <a:xfrm>
              <a:off x="3638351" y="473"/>
              <a:ext cx="851297" cy="1404639"/>
            </a:xfrm>
            <a:prstGeom prst="rect">
              <a:avLst/>
            </a:prstGeom>
            <a:noFill/>
            <a:ln>
              <a:noFill/>
            </a:ln>
          </p:spPr>
          <p:txBody>
            <a:bodyPr anchorCtr="0" anchor="t" bIns="99550" lIns="99550" spcFirstLastPara="1" rIns="99550" wrap="square" tIns="9955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76" name="Google Shape;4276;p121"/>
            <p:cNvSpPr/>
            <p:nvPr/>
          </p:nvSpPr>
          <p:spPr>
            <a:xfrm rot="5400000">
              <a:off x="4493927" y="1281698"/>
              <a:ext cx="1702593" cy="1702593"/>
            </a:xfrm>
            <a:prstGeom prst="downArrow">
              <a:avLst>
                <a:gd fmla="val 50000" name="adj1"/>
                <a:gd fmla="val 35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7" name="Google Shape;4277;p121"/>
            <p:cNvSpPr txBox="1"/>
            <p:nvPr/>
          </p:nvSpPr>
          <p:spPr>
            <a:xfrm>
              <a:off x="4791881" y="1707346"/>
              <a:ext cx="1404639" cy="851297"/>
            </a:xfrm>
            <a:prstGeom prst="rect">
              <a:avLst/>
            </a:prstGeom>
            <a:noFill/>
            <a:ln>
              <a:noFill/>
            </a:ln>
          </p:spPr>
          <p:txBody>
            <a:bodyPr anchorCtr="0" anchor="t" bIns="99550" lIns="99550" spcFirstLastPara="1" rIns="99550" wrap="square" tIns="9955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78" name="Google Shape;4278;p121"/>
            <p:cNvSpPr/>
            <p:nvPr/>
          </p:nvSpPr>
          <p:spPr>
            <a:xfrm rot="10800000">
              <a:off x="3212703" y="2562922"/>
              <a:ext cx="1702593" cy="1702593"/>
            </a:xfrm>
            <a:prstGeom prst="downArrow">
              <a:avLst>
                <a:gd fmla="val 50000" name="adj1"/>
                <a:gd fmla="val 35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9" name="Google Shape;4279;p121"/>
            <p:cNvSpPr txBox="1"/>
            <p:nvPr/>
          </p:nvSpPr>
          <p:spPr>
            <a:xfrm>
              <a:off x="3638351" y="2860876"/>
              <a:ext cx="851297" cy="1404639"/>
            </a:xfrm>
            <a:prstGeom prst="rect">
              <a:avLst/>
            </a:prstGeom>
            <a:noFill/>
            <a:ln>
              <a:noFill/>
            </a:ln>
          </p:spPr>
          <p:txBody>
            <a:bodyPr anchorCtr="0" anchor="t" bIns="99550" lIns="99550" spcFirstLastPara="1" rIns="99550" wrap="square" tIns="9955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80" name="Google Shape;4280;p121"/>
            <p:cNvSpPr/>
            <p:nvPr/>
          </p:nvSpPr>
          <p:spPr>
            <a:xfrm rot="-5400000">
              <a:off x="1931478" y="1281698"/>
              <a:ext cx="1702593" cy="1702593"/>
            </a:xfrm>
            <a:prstGeom prst="downArrow">
              <a:avLst>
                <a:gd fmla="val 50000" name="adj1"/>
                <a:gd fmla="val 35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1" name="Google Shape;4281;p121"/>
            <p:cNvSpPr txBox="1"/>
            <p:nvPr/>
          </p:nvSpPr>
          <p:spPr>
            <a:xfrm>
              <a:off x="1931478" y="1707346"/>
              <a:ext cx="1404639" cy="851297"/>
            </a:xfrm>
            <a:prstGeom prst="rect">
              <a:avLst/>
            </a:prstGeom>
            <a:noFill/>
            <a:ln>
              <a:noFill/>
            </a:ln>
          </p:spPr>
          <p:txBody>
            <a:bodyPr anchorCtr="0" anchor="t" bIns="99550" lIns="99550" spcFirstLastPara="1" rIns="99550" wrap="square" tIns="9955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282" name="Google Shape;4282;p12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7" name="Shape 4287"/>
        <p:cNvGrpSpPr/>
        <p:nvPr/>
      </p:nvGrpSpPr>
      <p:grpSpPr>
        <a:xfrm>
          <a:off x="0" y="0"/>
          <a:ext cx="0" cy="0"/>
          <a:chOff x="0" y="0"/>
          <a:chExt cx="0" cy="0"/>
        </a:xfrm>
      </p:grpSpPr>
      <p:sp>
        <p:nvSpPr>
          <p:cNvPr id="4288" name="Google Shape;4288;p12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DIVERGING ARROWS</a:t>
            </a:r>
            <a:endParaRPr/>
          </a:p>
        </p:txBody>
      </p:sp>
      <p:sp>
        <p:nvSpPr>
          <p:cNvPr id="4289" name="Google Shape;4289;p122"/>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ideas or concepts that progress outward from a central source. Works best with Level 1 text only.</a:t>
            </a:r>
            <a:endParaRPr/>
          </a:p>
        </p:txBody>
      </p:sp>
      <p:grpSp>
        <p:nvGrpSpPr>
          <p:cNvPr id="4290" name="Google Shape;4290;p122"/>
          <p:cNvGrpSpPr/>
          <p:nvPr/>
        </p:nvGrpSpPr>
        <p:grpSpPr>
          <a:xfrm>
            <a:off x="4925502" y="1558049"/>
            <a:ext cx="4265042" cy="4265042"/>
            <a:chOff x="1931478" y="473"/>
            <a:chExt cx="4265042" cy="4265042"/>
          </a:xfrm>
        </p:grpSpPr>
        <p:sp>
          <p:nvSpPr>
            <p:cNvPr id="4291" name="Google Shape;4291;p122"/>
            <p:cNvSpPr/>
            <p:nvPr/>
          </p:nvSpPr>
          <p:spPr>
            <a:xfrm>
              <a:off x="3212703" y="473"/>
              <a:ext cx="1702593" cy="1702593"/>
            </a:xfrm>
            <a:prstGeom prst="upArrow">
              <a:avLst>
                <a:gd fmla="val 50000" name="adj1"/>
                <a:gd fmla="val 35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2" name="Google Shape;4292;p122"/>
            <p:cNvSpPr txBox="1"/>
            <p:nvPr/>
          </p:nvSpPr>
          <p:spPr>
            <a:xfrm>
              <a:off x="3638351" y="298427"/>
              <a:ext cx="851297" cy="1404639"/>
            </a:xfrm>
            <a:prstGeom prst="rect">
              <a:avLst/>
            </a:prstGeom>
            <a:noFill/>
            <a:ln>
              <a:noFill/>
            </a:ln>
          </p:spPr>
          <p:txBody>
            <a:bodyPr anchorCtr="0" anchor="t" bIns="99550" lIns="99550" spcFirstLastPara="1" rIns="99550" wrap="square" tIns="9955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93" name="Google Shape;4293;p122"/>
            <p:cNvSpPr/>
            <p:nvPr/>
          </p:nvSpPr>
          <p:spPr>
            <a:xfrm rot="5400000">
              <a:off x="4493927" y="1281698"/>
              <a:ext cx="1702593" cy="1702593"/>
            </a:xfrm>
            <a:prstGeom prst="upArrow">
              <a:avLst>
                <a:gd fmla="val 50000" name="adj1"/>
                <a:gd fmla="val 35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4" name="Google Shape;4294;p122"/>
            <p:cNvSpPr txBox="1"/>
            <p:nvPr/>
          </p:nvSpPr>
          <p:spPr>
            <a:xfrm>
              <a:off x="4493927" y="1707346"/>
              <a:ext cx="1404639" cy="851297"/>
            </a:xfrm>
            <a:prstGeom prst="rect">
              <a:avLst/>
            </a:prstGeom>
            <a:noFill/>
            <a:ln>
              <a:noFill/>
            </a:ln>
          </p:spPr>
          <p:txBody>
            <a:bodyPr anchorCtr="0" anchor="t" bIns="99550" lIns="99550" spcFirstLastPara="1" rIns="99550" wrap="square" tIns="9955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95" name="Google Shape;4295;p122"/>
            <p:cNvSpPr/>
            <p:nvPr/>
          </p:nvSpPr>
          <p:spPr>
            <a:xfrm rot="10800000">
              <a:off x="3212703" y="2562922"/>
              <a:ext cx="1702593" cy="1702593"/>
            </a:xfrm>
            <a:prstGeom prst="upArrow">
              <a:avLst>
                <a:gd fmla="val 50000" name="adj1"/>
                <a:gd fmla="val 35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6" name="Google Shape;4296;p122"/>
            <p:cNvSpPr txBox="1"/>
            <p:nvPr/>
          </p:nvSpPr>
          <p:spPr>
            <a:xfrm>
              <a:off x="3638351" y="2562922"/>
              <a:ext cx="851297" cy="1404639"/>
            </a:xfrm>
            <a:prstGeom prst="rect">
              <a:avLst/>
            </a:prstGeom>
            <a:noFill/>
            <a:ln>
              <a:noFill/>
            </a:ln>
          </p:spPr>
          <p:txBody>
            <a:bodyPr anchorCtr="0" anchor="t" bIns="99550" lIns="99550" spcFirstLastPara="1" rIns="99550" wrap="square" tIns="9955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297" name="Google Shape;4297;p122"/>
            <p:cNvSpPr/>
            <p:nvPr/>
          </p:nvSpPr>
          <p:spPr>
            <a:xfrm rot="-5400000">
              <a:off x="1931478" y="1281698"/>
              <a:ext cx="1702593" cy="1702593"/>
            </a:xfrm>
            <a:prstGeom prst="upArrow">
              <a:avLst>
                <a:gd fmla="val 50000" name="adj1"/>
                <a:gd fmla="val 35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8" name="Google Shape;4298;p122"/>
            <p:cNvSpPr txBox="1"/>
            <p:nvPr/>
          </p:nvSpPr>
          <p:spPr>
            <a:xfrm>
              <a:off x="2229432" y="1707346"/>
              <a:ext cx="1404639" cy="851297"/>
            </a:xfrm>
            <a:prstGeom prst="rect">
              <a:avLst/>
            </a:prstGeom>
            <a:noFill/>
            <a:ln>
              <a:noFill/>
            </a:ln>
          </p:spPr>
          <p:txBody>
            <a:bodyPr anchorCtr="0" anchor="t" bIns="99550" lIns="99550" spcFirstLastPara="1" rIns="99550" wrap="square" tIns="9955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299" name="Google Shape;4299;p12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4" name="Shape 4304"/>
        <p:cNvGrpSpPr/>
        <p:nvPr/>
      </p:nvGrpSpPr>
      <p:grpSpPr>
        <a:xfrm>
          <a:off x="0" y="0"/>
          <a:ext cx="0" cy="0"/>
          <a:chOff x="0" y="0"/>
          <a:chExt cx="0" cy="0"/>
        </a:xfrm>
      </p:grpSpPr>
      <p:sp>
        <p:nvSpPr>
          <p:cNvPr id="4305" name="Google Shape;4305;p12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OPPOSING ARROWS</a:t>
            </a:r>
            <a:endParaRPr/>
          </a:p>
        </p:txBody>
      </p:sp>
      <p:sp>
        <p:nvSpPr>
          <p:cNvPr id="4306" name="Google Shape;4306;p123"/>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two opposing ideas, or ideas that diverge from a central point. Each of the first two lines of Level 1 text corresponds to an arrow. Unused text does not appear, but remains available if you switch layouts.</a:t>
            </a:r>
            <a:endParaRPr/>
          </a:p>
        </p:txBody>
      </p:sp>
      <p:grpSp>
        <p:nvGrpSpPr>
          <p:cNvPr id="4307" name="Google Shape;4307;p123"/>
          <p:cNvGrpSpPr/>
          <p:nvPr/>
        </p:nvGrpSpPr>
        <p:grpSpPr>
          <a:xfrm>
            <a:off x="2998494" y="1551484"/>
            <a:ext cx="8119059" cy="4265989"/>
            <a:chOff x="4470" y="0"/>
            <a:chExt cx="8119059" cy="4265989"/>
          </a:xfrm>
        </p:grpSpPr>
        <p:sp>
          <p:nvSpPr>
            <p:cNvPr id="4308" name="Google Shape;4308;p123"/>
            <p:cNvSpPr/>
            <p:nvPr/>
          </p:nvSpPr>
          <p:spPr>
            <a:xfrm>
              <a:off x="4470" y="0"/>
              <a:ext cx="2682240" cy="2047675"/>
            </a:xfrm>
            <a:prstGeom prst="upArrow">
              <a:avLst>
                <a:gd fmla="val 5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9" name="Google Shape;4309;p123"/>
            <p:cNvSpPr/>
            <p:nvPr/>
          </p:nvSpPr>
          <p:spPr>
            <a:xfrm>
              <a:off x="2767177" y="0"/>
              <a:ext cx="4551680" cy="204767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0" name="Google Shape;4310;p123"/>
            <p:cNvSpPr txBox="1"/>
            <p:nvPr/>
          </p:nvSpPr>
          <p:spPr>
            <a:xfrm>
              <a:off x="2767177" y="0"/>
              <a:ext cx="4551680" cy="2047675"/>
            </a:xfrm>
            <a:prstGeom prst="rect">
              <a:avLst/>
            </a:prstGeom>
            <a:noFill/>
            <a:ln>
              <a:noFill/>
            </a:ln>
          </p:spPr>
          <p:txBody>
            <a:bodyPr anchorCtr="0" anchor="ctr" bIns="163575" lIns="163575" spcFirstLastPara="1" rIns="163575" wrap="square" tIns="0">
              <a:noAutofit/>
            </a:bodyPr>
            <a:lstStyle/>
            <a:p>
              <a:pPr indent="0" lvl="0" marL="0" marR="0" rtl="0" algn="l">
                <a:lnSpc>
                  <a:spcPct val="90000"/>
                </a:lnSpc>
                <a:spcBef>
                  <a:spcPts val="0"/>
                </a:spcBef>
                <a:spcAft>
                  <a:spcPts val="0"/>
                </a:spcAft>
                <a:buClr>
                  <a:srgbClr val="000000"/>
                </a:buClr>
                <a:buSzPts val="2300"/>
                <a:buFont typeface="Arial"/>
                <a:buNone/>
              </a:pPr>
              <a:r>
                <a:rPr b="1" i="0" lang="en-US" sz="23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05"/>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311" name="Google Shape;4311;p123"/>
            <p:cNvSpPr/>
            <p:nvPr/>
          </p:nvSpPr>
          <p:spPr>
            <a:xfrm>
              <a:off x="809142" y="2218314"/>
              <a:ext cx="2682240" cy="2047675"/>
            </a:xfrm>
            <a:prstGeom prst="downArrow">
              <a:avLst>
                <a:gd fmla="val 50000" name="adj1"/>
                <a:gd fmla="val 50000" name="adj2"/>
              </a:avLst>
            </a:prstGeom>
            <a:gradFill>
              <a:gsLst>
                <a:gs pos="0">
                  <a:srgbClr val="9B1B0D"/>
                </a:gs>
                <a:gs pos="80000">
                  <a:srgbClr val="CC2612"/>
                </a:gs>
                <a:gs pos="100000">
                  <a:srgbClr val="D1230E"/>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2" name="Google Shape;4312;p123"/>
            <p:cNvSpPr/>
            <p:nvPr/>
          </p:nvSpPr>
          <p:spPr>
            <a:xfrm>
              <a:off x="3571849" y="2218314"/>
              <a:ext cx="4551680" cy="204767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3" name="Google Shape;4313;p123"/>
            <p:cNvSpPr txBox="1"/>
            <p:nvPr/>
          </p:nvSpPr>
          <p:spPr>
            <a:xfrm>
              <a:off x="3571849" y="2218314"/>
              <a:ext cx="4551680" cy="2047675"/>
            </a:xfrm>
            <a:prstGeom prst="rect">
              <a:avLst/>
            </a:prstGeom>
            <a:noFill/>
            <a:ln>
              <a:noFill/>
            </a:ln>
          </p:spPr>
          <p:txBody>
            <a:bodyPr anchorCtr="0" anchor="ctr" bIns="163575" lIns="163575" spcFirstLastPara="1" rIns="163575" wrap="square" tIns="0">
              <a:noAutofit/>
            </a:bodyPr>
            <a:lstStyle/>
            <a:p>
              <a:pPr indent="0" lvl="0" marL="0" marR="0" rtl="0" algn="l">
                <a:lnSpc>
                  <a:spcPct val="90000"/>
                </a:lnSpc>
                <a:spcBef>
                  <a:spcPts val="0"/>
                </a:spcBef>
                <a:spcAft>
                  <a:spcPts val="0"/>
                </a:spcAft>
                <a:buClr>
                  <a:srgbClr val="000000"/>
                </a:buClr>
                <a:buSzPts val="2300"/>
                <a:buFont typeface="Arial"/>
                <a:buNone/>
              </a:pPr>
              <a:r>
                <a:rPr b="1" i="0" lang="en-US" sz="23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05"/>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800" u="none" cap="none" strike="noStrike">
                <a:solidFill>
                  <a:schemeClr val="dk2"/>
                </a:solidFill>
                <a:latin typeface="Calibri"/>
                <a:ea typeface="Calibri"/>
                <a:cs typeface="Calibri"/>
                <a:sym typeface="Calibri"/>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314" name="Google Shape;4314;p12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9" name="Shape 4319"/>
        <p:cNvGrpSpPr/>
        <p:nvPr/>
      </p:nvGrpSpPr>
      <p:grpSpPr>
        <a:xfrm>
          <a:off x="0" y="0"/>
          <a:ext cx="0" cy="0"/>
          <a:chOff x="0" y="0"/>
          <a:chExt cx="0" cy="0"/>
        </a:xfrm>
      </p:grpSpPr>
      <p:sp>
        <p:nvSpPr>
          <p:cNvPr id="4320" name="Google Shape;4320;p12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TABBED ARC</a:t>
            </a:r>
            <a:endParaRPr/>
          </a:p>
        </p:txBody>
      </p:sp>
      <p:sp>
        <p:nvSpPr>
          <p:cNvPr id="4321" name="Google Shape;4321;p124"/>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set of related items arcing over a common area.  Best with small amounts of text.</a:t>
            </a:r>
            <a:endParaRPr/>
          </a:p>
        </p:txBody>
      </p:sp>
      <p:grpSp>
        <p:nvGrpSpPr>
          <p:cNvPr id="4322" name="Google Shape;4322;p124"/>
          <p:cNvGrpSpPr/>
          <p:nvPr/>
        </p:nvGrpSpPr>
        <p:grpSpPr>
          <a:xfrm>
            <a:off x="2929827" y="1934343"/>
            <a:ext cx="8256393" cy="3757628"/>
            <a:chOff x="-64197" y="377551"/>
            <a:chExt cx="8256393" cy="3757628"/>
          </a:xfrm>
        </p:grpSpPr>
        <p:sp>
          <p:nvSpPr>
            <p:cNvPr id="4323" name="Google Shape;4323;p124"/>
            <p:cNvSpPr/>
            <p:nvPr/>
          </p:nvSpPr>
          <p:spPr>
            <a:xfrm rot="-3600000">
              <a:off x="974" y="2228166"/>
              <a:ext cx="2071687" cy="1346596"/>
            </a:xfrm>
            <a:prstGeom prst="round2SameRect">
              <a:avLst>
                <a:gd fmla="val 16667" name="adj1"/>
                <a:gd fmla="val 0" name="adj2"/>
              </a:avLst>
            </a:prstGeom>
            <a:gradFill>
              <a:gsLst>
                <a:gs pos="0">
                  <a:srgbClr val="008469"/>
                </a:gs>
                <a:gs pos="80000">
                  <a:srgbClr val="00AE8A"/>
                </a:gs>
                <a:gs pos="100000">
                  <a:srgbClr val="00B28D"/>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4" name="Google Shape;4324;p124"/>
            <p:cNvSpPr txBox="1"/>
            <p:nvPr/>
          </p:nvSpPr>
          <p:spPr>
            <a:xfrm rot="-3600000">
              <a:off x="95173" y="2277467"/>
              <a:ext cx="1940217" cy="1280861"/>
            </a:xfrm>
            <a:prstGeom prst="rect">
              <a:avLst/>
            </a:prstGeom>
            <a:noFill/>
            <a:ln>
              <a:noFill/>
            </a:ln>
          </p:spPr>
          <p:txBody>
            <a:bodyPr anchorCtr="0" anchor="t" bIns="27925" lIns="83800" spcFirstLastPara="1" rIns="83800" wrap="square" tIns="27925">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325" name="Google Shape;4325;p124"/>
            <p:cNvSpPr/>
            <p:nvPr/>
          </p:nvSpPr>
          <p:spPr>
            <a:xfrm rot="-1200000">
              <a:off x="1832628" y="691226"/>
              <a:ext cx="2071687" cy="1346596"/>
            </a:xfrm>
            <a:prstGeom prst="round2SameRect">
              <a:avLst>
                <a:gd fmla="val 16667" name="adj1"/>
                <a:gd fmla="val 0" name="adj2"/>
              </a:avLst>
            </a:prstGeom>
            <a:gradFill>
              <a:gsLst>
                <a:gs pos="0">
                  <a:srgbClr val="759336"/>
                </a:gs>
                <a:gs pos="80000">
                  <a:srgbClr val="99C247"/>
                </a:gs>
                <a:gs pos="100000">
                  <a:srgbClr val="9BC545"/>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6" name="Google Shape;4326;p124"/>
            <p:cNvSpPr txBox="1"/>
            <p:nvPr/>
          </p:nvSpPr>
          <p:spPr>
            <a:xfrm rot="-1200000">
              <a:off x="1909604" y="754979"/>
              <a:ext cx="1940217" cy="1280861"/>
            </a:xfrm>
            <a:prstGeom prst="rect">
              <a:avLst/>
            </a:prstGeom>
            <a:noFill/>
            <a:ln>
              <a:noFill/>
            </a:ln>
          </p:spPr>
          <p:txBody>
            <a:bodyPr anchorCtr="0" anchor="t" bIns="27925" lIns="83800" spcFirstLastPara="1" rIns="83800" wrap="square" tIns="27925">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2200" u="none" cap="none" strike="noStrike">
                <a:solidFill>
                  <a:schemeClr val="lt1"/>
                </a:solidFill>
                <a:latin typeface="Calibri"/>
                <a:ea typeface="Calibri"/>
                <a:cs typeface="Calibri"/>
                <a:sym typeface="Calibri"/>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327" name="Google Shape;4327;p124"/>
            <p:cNvSpPr/>
            <p:nvPr/>
          </p:nvSpPr>
          <p:spPr>
            <a:xfrm rot="1200000">
              <a:off x="4223683" y="691226"/>
              <a:ext cx="2071687" cy="1346596"/>
            </a:xfrm>
            <a:prstGeom prst="round2SameRect">
              <a:avLst>
                <a:gd fmla="val 16667" name="adj1"/>
                <a:gd fmla="val 0" name="adj2"/>
              </a:avLst>
            </a:prstGeom>
            <a:gradFill>
              <a:gsLst>
                <a:gs pos="0">
                  <a:srgbClr val="CA7700"/>
                </a:gs>
                <a:gs pos="80000">
                  <a:srgbClr val="FF9D00"/>
                </a:gs>
                <a:gs pos="100000">
                  <a:srgbClr val="FF9F00"/>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8" name="Google Shape;4328;p124"/>
            <p:cNvSpPr txBox="1"/>
            <p:nvPr/>
          </p:nvSpPr>
          <p:spPr>
            <a:xfrm rot="1200000">
              <a:off x="4278177" y="754979"/>
              <a:ext cx="1940217" cy="1280861"/>
            </a:xfrm>
            <a:prstGeom prst="rect">
              <a:avLst/>
            </a:prstGeom>
            <a:noFill/>
            <a:ln>
              <a:noFill/>
            </a:ln>
          </p:spPr>
          <p:txBody>
            <a:bodyPr anchorCtr="0" anchor="t" bIns="27925" lIns="83800" spcFirstLastPara="1" rIns="83800" wrap="square" tIns="27925">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2200" u="none" cap="none" strike="noStrike">
                <a:solidFill>
                  <a:schemeClr val="lt1"/>
                </a:solidFill>
                <a:latin typeface="Calibri"/>
                <a:ea typeface="Calibri"/>
                <a:cs typeface="Calibri"/>
                <a:sym typeface="Calibri"/>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329" name="Google Shape;4329;p124"/>
            <p:cNvSpPr/>
            <p:nvPr/>
          </p:nvSpPr>
          <p:spPr>
            <a:xfrm rot="3600000">
              <a:off x="6055337" y="2228166"/>
              <a:ext cx="2071687" cy="1346596"/>
            </a:xfrm>
            <a:prstGeom prst="round2SameRect">
              <a:avLst>
                <a:gd fmla="val 16667" name="adj1"/>
                <a:gd fmla="val 0" name="adj2"/>
              </a:avLst>
            </a:prstGeom>
            <a:gradFill>
              <a:gsLst>
                <a:gs pos="0">
                  <a:srgbClr val="9C1A0D"/>
                </a:gs>
                <a:gs pos="80000">
                  <a:srgbClr val="CD2311"/>
                </a:gs>
                <a:gs pos="100000">
                  <a:srgbClr val="D2200D"/>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0" name="Google Shape;4330;p124"/>
            <p:cNvSpPr txBox="1"/>
            <p:nvPr/>
          </p:nvSpPr>
          <p:spPr>
            <a:xfrm rot="3600000">
              <a:off x="6092608" y="2277467"/>
              <a:ext cx="1940217" cy="1280861"/>
            </a:xfrm>
            <a:prstGeom prst="rect">
              <a:avLst/>
            </a:prstGeom>
            <a:noFill/>
            <a:ln>
              <a:noFill/>
            </a:ln>
          </p:spPr>
          <p:txBody>
            <a:bodyPr anchorCtr="0" anchor="t" bIns="27925" lIns="83800" spcFirstLastPara="1" rIns="83800" wrap="square" tIns="27925">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331" name="Google Shape;4331;p12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6" name="Shape 4336"/>
        <p:cNvGrpSpPr/>
        <p:nvPr/>
      </p:nvGrpSpPr>
      <p:grpSpPr>
        <a:xfrm>
          <a:off x="0" y="0"/>
          <a:ext cx="0" cy="0"/>
          <a:chOff x="0" y="0"/>
          <a:chExt cx="0" cy="0"/>
        </a:xfrm>
      </p:grpSpPr>
      <p:sp>
        <p:nvSpPr>
          <p:cNvPr id="4337" name="Google Shape;4337;p12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TARGET</a:t>
            </a:r>
            <a:endParaRPr/>
          </a:p>
        </p:txBody>
      </p:sp>
      <p:sp>
        <p:nvSpPr>
          <p:cNvPr id="4338" name="Google Shape;4338;p125"/>
          <p:cNvSpPr txBox="1"/>
          <p:nvPr>
            <p:ph idx="1" type="body"/>
          </p:nvPr>
        </p:nvSpPr>
        <p:spPr>
          <a:xfrm>
            <a:off x="371475" y="1556792"/>
            <a:ext cx="1920240" cy="304698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containment, gradations, or hierarchical relationships. The first five lines of Level 1 text are associated with a circle. Unused text does not appear, but remains available if you switch layouts.</a:t>
            </a:r>
            <a:endParaRPr/>
          </a:p>
        </p:txBody>
      </p:sp>
      <p:grpSp>
        <p:nvGrpSpPr>
          <p:cNvPr id="4339" name="Google Shape;4339;p125"/>
          <p:cNvGrpSpPr/>
          <p:nvPr/>
        </p:nvGrpSpPr>
        <p:grpSpPr>
          <a:xfrm>
            <a:off x="4391780" y="1556792"/>
            <a:ext cx="5332487" cy="4265989"/>
            <a:chOff x="1397756" y="0"/>
            <a:chExt cx="5332487" cy="4265989"/>
          </a:xfrm>
        </p:grpSpPr>
        <p:sp>
          <p:nvSpPr>
            <p:cNvPr id="4340" name="Google Shape;4340;p125"/>
            <p:cNvSpPr/>
            <p:nvPr/>
          </p:nvSpPr>
          <p:spPr>
            <a:xfrm>
              <a:off x="1397756" y="1066497"/>
              <a:ext cx="3199492" cy="3199492"/>
            </a:xfrm>
            <a:prstGeom prst="ellipse">
              <a:avLst/>
            </a:prstGeom>
            <a:gradFill>
              <a:gsLst>
                <a:gs pos="0">
                  <a:srgbClr val="371B3C"/>
                </a:gs>
                <a:gs pos="80000">
                  <a:srgbClr val="492350"/>
                </a:gs>
                <a:gs pos="100000">
                  <a:srgbClr val="4A235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1" name="Google Shape;4341;p125"/>
            <p:cNvSpPr/>
            <p:nvPr/>
          </p:nvSpPr>
          <p:spPr>
            <a:xfrm>
              <a:off x="1855017" y="1523758"/>
              <a:ext cx="2284970" cy="2284970"/>
            </a:xfrm>
            <a:prstGeom prst="ellipse">
              <a:avLst/>
            </a:prstGeom>
            <a:gradFill>
              <a:gsLst>
                <a:gs pos="0">
                  <a:srgbClr val="1A4858"/>
                </a:gs>
                <a:gs pos="80000">
                  <a:srgbClr val="235E74"/>
                </a:gs>
                <a:gs pos="100000">
                  <a:srgbClr val="22607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2" name="Google Shape;4342;p125"/>
            <p:cNvSpPr/>
            <p:nvPr/>
          </p:nvSpPr>
          <p:spPr>
            <a:xfrm>
              <a:off x="2312011" y="1980752"/>
              <a:ext cx="1370982" cy="1370982"/>
            </a:xfrm>
            <a:prstGeom prst="ellipse">
              <a:avLst/>
            </a:prstGeom>
            <a:gradFill>
              <a:gsLst>
                <a:gs pos="0">
                  <a:srgbClr val="367716"/>
                </a:gs>
                <a:gs pos="80000">
                  <a:srgbClr val="469D1E"/>
                </a:gs>
                <a:gs pos="100000">
                  <a:srgbClr val="45A01B"/>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3" name="Google Shape;4343;p125"/>
            <p:cNvSpPr/>
            <p:nvPr/>
          </p:nvSpPr>
          <p:spPr>
            <a:xfrm>
              <a:off x="2769005" y="2437746"/>
              <a:ext cx="456994" cy="456994"/>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4" name="Google Shape;4344;p125"/>
            <p:cNvSpPr/>
            <p:nvPr/>
          </p:nvSpPr>
          <p:spPr>
            <a:xfrm>
              <a:off x="5130497" y="0"/>
              <a:ext cx="1599746" cy="7652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5" name="Google Shape;4345;p125"/>
            <p:cNvSpPr txBox="1"/>
            <p:nvPr/>
          </p:nvSpPr>
          <p:spPr>
            <a:xfrm>
              <a:off x="5130497" y="0"/>
              <a:ext cx="1599746" cy="765211"/>
            </a:xfrm>
            <a:prstGeom prst="rect">
              <a:avLst/>
            </a:prstGeom>
            <a:noFill/>
            <a:ln>
              <a:noFill/>
            </a:ln>
          </p:spPr>
          <p:txBody>
            <a:bodyPr anchorCtr="0" anchor="t" bIns="20300" lIns="113775" spcFirstLastPara="1" rIns="20300" wrap="square" tIns="2030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4346" name="Google Shape;4346;p125"/>
            <p:cNvCxnSpPr/>
            <p:nvPr/>
          </p:nvCxnSpPr>
          <p:spPr>
            <a:xfrm>
              <a:off x="4730560" y="382605"/>
              <a:ext cx="399936" cy="0"/>
            </a:xfrm>
            <a:prstGeom prst="straightConnector1">
              <a:avLst/>
            </a:prstGeom>
            <a:noFill/>
            <a:ln cap="flat" cmpd="sng" w="9525">
              <a:solidFill>
                <a:srgbClr val="E1BDBC"/>
              </a:solidFill>
              <a:prstDash val="solid"/>
              <a:round/>
              <a:headEnd len="sm" w="sm" type="none"/>
              <a:tailEnd len="sm" w="sm" type="none"/>
            </a:ln>
            <a:effectLst>
              <a:outerShdw blurRad="40000" rotWithShape="0" dir="5400000" dist="20000">
                <a:srgbClr val="000000">
                  <a:alpha val="36470"/>
                </a:srgbClr>
              </a:outerShdw>
            </a:effectLst>
          </p:spPr>
        </p:cxnSp>
        <p:cxnSp>
          <p:nvCxnSpPr>
            <p:cNvPr id="4347" name="Google Shape;4347;p125"/>
            <p:cNvCxnSpPr/>
            <p:nvPr/>
          </p:nvCxnSpPr>
          <p:spPr>
            <a:xfrm rot="5400000">
              <a:off x="2720213" y="634566"/>
              <a:ext cx="2260974" cy="1759720"/>
            </a:xfrm>
            <a:prstGeom prst="straightConnector1">
              <a:avLst/>
            </a:prstGeom>
            <a:noFill/>
            <a:ln cap="flat" cmpd="sng" w="9525">
              <a:solidFill>
                <a:srgbClr val="E1BDBC"/>
              </a:solidFill>
              <a:prstDash val="solid"/>
              <a:round/>
              <a:headEnd len="sm" w="sm" type="none"/>
              <a:tailEnd len="sm" w="sm" type="none"/>
            </a:ln>
            <a:effectLst>
              <a:outerShdw blurRad="40000" rotWithShape="0" dir="5400000" dist="20000">
                <a:srgbClr val="000000">
                  <a:alpha val="36470"/>
                </a:srgbClr>
              </a:outerShdw>
            </a:effectLst>
          </p:spPr>
        </p:cxnSp>
        <p:sp>
          <p:nvSpPr>
            <p:cNvPr id="4348" name="Google Shape;4348;p125"/>
            <p:cNvSpPr/>
            <p:nvPr/>
          </p:nvSpPr>
          <p:spPr>
            <a:xfrm>
              <a:off x="5130497" y="765211"/>
              <a:ext cx="1599746" cy="7652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9" name="Google Shape;4349;p125"/>
            <p:cNvSpPr txBox="1"/>
            <p:nvPr/>
          </p:nvSpPr>
          <p:spPr>
            <a:xfrm>
              <a:off x="5130497" y="765211"/>
              <a:ext cx="1599746" cy="765211"/>
            </a:xfrm>
            <a:prstGeom prst="rect">
              <a:avLst/>
            </a:prstGeom>
            <a:noFill/>
            <a:ln>
              <a:noFill/>
            </a:ln>
          </p:spPr>
          <p:txBody>
            <a:bodyPr anchorCtr="0" anchor="t" bIns="20300" lIns="113775" spcFirstLastPara="1" rIns="20300" wrap="square" tIns="2030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4350" name="Google Shape;4350;p125"/>
            <p:cNvCxnSpPr/>
            <p:nvPr/>
          </p:nvCxnSpPr>
          <p:spPr>
            <a:xfrm>
              <a:off x="4730560" y="1147817"/>
              <a:ext cx="399936" cy="0"/>
            </a:xfrm>
            <a:prstGeom prst="straightConnector1">
              <a:avLst/>
            </a:prstGeom>
            <a:noFill/>
            <a:ln cap="flat" cmpd="sng" w="9525">
              <a:solidFill>
                <a:srgbClr val="E1BDBC"/>
              </a:solidFill>
              <a:prstDash val="solid"/>
              <a:round/>
              <a:headEnd len="sm" w="sm" type="none"/>
              <a:tailEnd len="sm" w="sm" type="none"/>
            </a:ln>
            <a:effectLst>
              <a:outerShdw blurRad="40000" rotWithShape="0" dir="5400000" dist="20000">
                <a:srgbClr val="000000">
                  <a:alpha val="36470"/>
                </a:srgbClr>
              </a:outerShdw>
            </a:effectLst>
          </p:spPr>
        </p:cxnSp>
        <p:cxnSp>
          <p:nvCxnSpPr>
            <p:cNvPr id="4351" name="Google Shape;4351;p125"/>
            <p:cNvCxnSpPr/>
            <p:nvPr/>
          </p:nvCxnSpPr>
          <p:spPr>
            <a:xfrm rot="5400000">
              <a:off x="3111617" y="1387246"/>
              <a:ext cx="1856772" cy="1378448"/>
            </a:xfrm>
            <a:prstGeom prst="straightConnector1">
              <a:avLst/>
            </a:prstGeom>
            <a:noFill/>
            <a:ln cap="flat" cmpd="sng" w="9525">
              <a:solidFill>
                <a:srgbClr val="E1BDBC"/>
              </a:solidFill>
              <a:prstDash val="solid"/>
              <a:round/>
              <a:headEnd len="sm" w="sm" type="none"/>
              <a:tailEnd len="sm" w="sm" type="none"/>
            </a:ln>
            <a:effectLst>
              <a:outerShdw blurRad="40000" rotWithShape="0" dir="5400000" dist="20000">
                <a:srgbClr val="000000">
                  <a:alpha val="36470"/>
                </a:srgbClr>
              </a:outerShdw>
            </a:effectLst>
          </p:spPr>
        </p:cxnSp>
        <p:sp>
          <p:nvSpPr>
            <p:cNvPr id="4352" name="Google Shape;4352;p125"/>
            <p:cNvSpPr/>
            <p:nvPr/>
          </p:nvSpPr>
          <p:spPr>
            <a:xfrm>
              <a:off x="5130497" y="1530423"/>
              <a:ext cx="1599746" cy="7652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3" name="Google Shape;4353;p125"/>
            <p:cNvSpPr txBox="1"/>
            <p:nvPr/>
          </p:nvSpPr>
          <p:spPr>
            <a:xfrm>
              <a:off x="5130497" y="1530423"/>
              <a:ext cx="1599746" cy="765211"/>
            </a:xfrm>
            <a:prstGeom prst="rect">
              <a:avLst/>
            </a:prstGeom>
            <a:noFill/>
            <a:ln>
              <a:noFill/>
            </a:ln>
          </p:spPr>
          <p:txBody>
            <a:bodyPr anchorCtr="0" anchor="t" bIns="20300" lIns="113775" spcFirstLastPara="1" rIns="20300" wrap="square" tIns="2030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600" u="none" cap="none" strike="noStrike">
                <a:solidFill>
                  <a:schemeClr val="dk2"/>
                </a:solidFill>
                <a:latin typeface="Calibri"/>
                <a:ea typeface="Calibri"/>
                <a:cs typeface="Calibri"/>
                <a:sym typeface="Calibri"/>
              </a:endParaRPr>
            </a:p>
            <a:p>
              <a:pPr indent="-114300" lvl="1" marL="114300" marR="0" rtl="0" algn="l">
                <a:lnSpc>
                  <a:spcPct val="90000"/>
                </a:lnSpc>
                <a:spcBef>
                  <a:spcPts val="56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4354" name="Google Shape;4354;p125"/>
            <p:cNvCxnSpPr/>
            <p:nvPr/>
          </p:nvCxnSpPr>
          <p:spPr>
            <a:xfrm>
              <a:off x="4730560" y="1913029"/>
              <a:ext cx="399936" cy="0"/>
            </a:xfrm>
            <a:prstGeom prst="straightConnector1">
              <a:avLst/>
            </a:prstGeom>
            <a:noFill/>
            <a:ln cap="flat" cmpd="sng" w="9525">
              <a:solidFill>
                <a:srgbClr val="E1BDBC"/>
              </a:solidFill>
              <a:prstDash val="solid"/>
              <a:round/>
              <a:headEnd len="sm" w="sm" type="none"/>
              <a:tailEnd len="sm" w="sm" type="none"/>
            </a:ln>
            <a:effectLst>
              <a:outerShdw blurRad="40000" rotWithShape="0" dir="5400000" dist="20000">
                <a:srgbClr val="000000">
                  <a:alpha val="36470"/>
                </a:srgbClr>
              </a:outerShdw>
            </a:effectLst>
          </p:spPr>
        </p:cxnSp>
        <p:cxnSp>
          <p:nvCxnSpPr>
            <p:cNvPr id="4355" name="Google Shape;4355;p125"/>
            <p:cNvCxnSpPr/>
            <p:nvPr/>
          </p:nvCxnSpPr>
          <p:spPr>
            <a:xfrm rot="5400000">
              <a:off x="3490490" y="2088735"/>
              <a:ext cx="1416308" cy="1063831"/>
            </a:xfrm>
            <a:prstGeom prst="straightConnector1">
              <a:avLst/>
            </a:prstGeom>
            <a:noFill/>
            <a:ln cap="flat" cmpd="sng" w="9525">
              <a:solidFill>
                <a:srgbClr val="E1BDBC"/>
              </a:solidFill>
              <a:prstDash val="solid"/>
              <a:round/>
              <a:headEnd len="sm" w="sm" type="none"/>
              <a:tailEnd len="sm" w="sm" type="none"/>
            </a:ln>
            <a:effectLst>
              <a:outerShdw blurRad="40000" rotWithShape="0" dir="5400000" dist="20000">
                <a:srgbClr val="000000">
                  <a:alpha val="36470"/>
                </a:srgbClr>
              </a:outerShdw>
            </a:effectLst>
          </p:spPr>
        </p:cxnSp>
        <p:sp>
          <p:nvSpPr>
            <p:cNvPr id="4356" name="Google Shape;4356;p125"/>
            <p:cNvSpPr/>
            <p:nvPr/>
          </p:nvSpPr>
          <p:spPr>
            <a:xfrm>
              <a:off x="5130497" y="2295635"/>
              <a:ext cx="1599746" cy="7652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7" name="Google Shape;4357;p125"/>
            <p:cNvSpPr txBox="1"/>
            <p:nvPr/>
          </p:nvSpPr>
          <p:spPr>
            <a:xfrm>
              <a:off x="5130497" y="2295635"/>
              <a:ext cx="1599746" cy="765211"/>
            </a:xfrm>
            <a:prstGeom prst="rect">
              <a:avLst/>
            </a:prstGeom>
            <a:noFill/>
            <a:ln>
              <a:noFill/>
            </a:ln>
          </p:spPr>
          <p:txBody>
            <a:bodyPr anchorCtr="0" anchor="t" bIns="20300" lIns="113775" spcFirstLastPara="1" rIns="20300" wrap="square" tIns="2030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600" u="none" cap="none" strike="noStrike">
                <a:solidFill>
                  <a:schemeClr val="dk2"/>
                </a:solidFill>
                <a:latin typeface="Calibri"/>
                <a:ea typeface="Calibri"/>
                <a:cs typeface="Calibri"/>
                <a:sym typeface="Calibri"/>
              </a:endParaRPr>
            </a:p>
            <a:p>
              <a:pPr indent="-114300" lvl="1" marL="114300" marR="0" rtl="0" algn="l">
                <a:lnSpc>
                  <a:spcPct val="90000"/>
                </a:lnSpc>
                <a:spcBef>
                  <a:spcPts val="56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4358" name="Google Shape;4358;p125"/>
            <p:cNvCxnSpPr/>
            <p:nvPr/>
          </p:nvCxnSpPr>
          <p:spPr>
            <a:xfrm>
              <a:off x="4730560" y="2678241"/>
              <a:ext cx="399936" cy="0"/>
            </a:xfrm>
            <a:prstGeom prst="straightConnector1">
              <a:avLst/>
            </a:prstGeom>
            <a:noFill/>
            <a:ln cap="flat" cmpd="sng" w="9525">
              <a:solidFill>
                <a:srgbClr val="E1BDBC"/>
              </a:solidFill>
              <a:prstDash val="solid"/>
              <a:round/>
              <a:headEnd len="sm" w="sm" type="none"/>
              <a:tailEnd len="sm" w="sm" type="none"/>
            </a:ln>
            <a:effectLst>
              <a:outerShdw blurRad="40000" rotWithShape="0" dir="5400000" dist="20000">
                <a:srgbClr val="000000">
                  <a:alpha val="36470"/>
                </a:srgbClr>
              </a:outerShdw>
            </a:effectLst>
          </p:spPr>
        </p:cxnSp>
        <p:cxnSp>
          <p:nvCxnSpPr>
            <p:cNvPr id="4359" name="Google Shape;4359;p125"/>
            <p:cNvCxnSpPr/>
            <p:nvPr/>
          </p:nvCxnSpPr>
          <p:spPr>
            <a:xfrm rot="5400000">
              <a:off x="3870270" y="2792996"/>
              <a:ext cx="973498" cy="743348"/>
            </a:xfrm>
            <a:prstGeom prst="straightConnector1">
              <a:avLst/>
            </a:prstGeom>
            <a:noFill/>
            <a:ln cap="flat" cmpd="sng" w="9525">
              <a:solidFill>
                <a:srgbClr val="E1BDBC"/>
              </a:solidFill>
              <a:prstDash val="solid"/>
              <a:round/>
              <a:headEnd len="sm" w="sm" type="none"/>
              <a:tailEnd len="sm" w="sm" type="none"/>
            </a:ln>
            <a:effectLst>
              <a:outerShdw blurRad="40000" rotWithShape="0" dir="5400000" dist="20000">
                <a:srgbClr val="000000">
                  <a:alpha val="36470"/>
                </a:srgbClr>
              </a:outerShdw>
            </a:effectLst>
          </p:spPr>
        </p:cxnSp>
      </p:grpSp>
      <p:sp>
        <p:nvSpPr>
          <p:cNvPr id="4360" name="Google Shape;4360;p12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5" name="Shape 4365"/>
        <p:cNvGrpSpPr/>
        <p:nvPr/>
      </p:nvGrpSpPr>
      <p:grpSpPr>
        <a:xfrm>
          <a:off x="0" y="0"/>
          <a:ext cx="0" cy="0"/>
          <a:chOff x="0" y="0"/>
          <a:chExt cx="0" cy="0"/>
        </a:xfrm>
      </p:grpSpPr>
      <p:sp>
        <p:nvSpPr>
          <p:cNvPr id="4366" name="Google Shape;4366;p12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VENN</a:t>
            </a:r>
            <a:endParaRPr/>
          </a:p>
        </p:txBody>
      </p:sp>
      <p:sp>
        <p:nvSpPr>
          <p:cNvPr id="4367" name="Google Shape;4367;p126"/>
          <p:cNvSpPr txBox="1"/>
          <p:nvPr>
            <p:ph idx="1" type="body"/>
          </p:nvPr>
        </p:nvSpPr>
        <p:spPr>
          <a:xfrm>
            <a:off x="371474" y="1556792"/>
            <a:ext cx="2268141" cy="403187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overlapping or interconnected relationships. The first seven lines of Level 1 text correspond with a circle. If there are four or fewer lines of Level 1 text, the text is inside the circles. If there are more than four lines of Level 1 text, the text is outside of the circles. Unused text does not appear, but remains available if you switch layouts.</a:t>
            </a:r>
            <a:endParaRPr/>
          </a:p>
        </p:txBody>
      </p:sp>
      <p:grpSp>
        <p:nvGrpSpPr>
          <p:cNvPr id="4368" name="Google Shape;4368;p126"/>
          <p:cNvGrpSpPr/>
          <p:nvPr/>
        </p:nvGrpSpPr>
        <p:grpSpPr>
          <a:xfrm>
            <a:off x="4967688" y="1599451"/>
            <a:ext cx="4180670" cy="4180670"/>
            <a:chOff x="1973664" y="42659"/>
            <a:chExt cx="4180670" cy="4180670"/>
          </a:xfrm>
        </p:grpSpPr>
        <p:sp>
          <p:nvSpPr>
            <p:cNvPr id="4369" name="Google Shape;4369;p126"/>
            <p:cNvSpPr/>
            <p:nvPr/>
          </p:nvSpPr>
          <p:spPr>
            <a:xfrm>
              <a:off x="2954842" y="42659"/>
              <a:ext cx="2218314" cy="2218314"/>
            </a:xfrm>
            <a:prstGeom prst="ellipse">
              <a:avLst/>
            </a:prstGeom>
            <a:gradFill>
              <a:gsLst>
                <a:gs pos="0">
                  <a:srgbClr val="008469">
                    <a:alpha val="48627"/>
                  </a:srgbClr>
                </a:gs>
                <a:gs pos="80000">
                  <a:srgbClr val="00AE8A">
                    <a:alpha val="48627"/>
                  </a:srgbClr>
                </a:gs>
                <a:gs pos="100000">
                  <a:srgbClr val="00B28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0" name="Google Shape;4370;p126"/>
            <p:cNvSpPr txBox="1"/>
            <p:nvPr/>
          </p:nvSpPr>
          <p:spPr>
            <a:xfrm>
              <a:off x="3210802" y="341279"/>
              <a:ext cx="1706396" cy="703888"/>
            </a:xfrm>
            <a:prstGeom prst="rect">
              <a:avLst/>
            </a:prstGeom>
            <a:noFill/>
            <a:ln>
              <a:noFill/>
            </a:ln>
          </p:spPr>
          <p:txBody>
            <a:bodyPr anchorCtr="1" anchor="ctr" bIns="0" lIns="0" spcFirstLastPara="1" rIns="0" wrap="square" tIns="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9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371" name="Google Shape;4371;p126"/>
            <p:cNvSpPr/>
            <p:nvPr/>
          </p:nvSpPr>
          <p:spPr>
            <a:xfrm>
              <a:off x="3936020" y="1023837"/>
              <a:ext cx="2218314" cy="2218314"/>
            </a:xfrm>
            <a:prstGeom prst="ellipse">
              <a:avLst/>
            </a:prstGeom>
            <a:gradFill>
              <a:gsLst>
                <a:gs pos="0">
                  <a:srgbClr val="759336">
                    <a:alpha val="48627"/>
                  </a:srgbClr>
                </a:gs>
                <a:gs pos="80000">
                  <a:srgbClr val="99C247">
                    <a:alpha val="48627"/>
                  </a:srgbClr>
                </a:gs>
                <a:gs pos="100000">
                  <a:srgbClr val="9BC545">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2" name="Google Shape;4372;p126"/>
            <p:cNvSpPr txBox="1"/>
            <p:nvPr/>
          </p:nvSpPr>
          <p:spPr>
            <a:xfrm>
              <a:off x="5130497" y="1279796"/>
              <a:ext cx="853198" cy="1706396"/>
            </a:xfrm>
            <a:prstGeom prst="rect">
              <a:avLst/>
            </a:prstGeom>
            <a:noFill/>
            <a:ln>
              <a:noFill/>
            </a:ln>
          </p:spPr>
          <p:txBody>
            <a:bodyPr anchorCtr="1" anchor="ctr" bIns="0" lIns="0" spcFirstLastPara="1" rIns="0" wrap="square" tIns="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9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373" name="Google Shape;4373;p126"/>
            <p:cNvSpPr/>
            <p:nvPr/>
          </p:nvSpPr>
          <p:spPr>
            <a:xfrm>
              <a:off x="2954842" y="2005015"/>
              <a:ext cx="2218314" cy="2218314"/>
            </a:xfrm>
            <a:prstGeom prst="ellipse">
              <a:avLst/>
            </a:prstGeom>
            <a:gradFill>
              <a:gsLst>
                <a:gs pos="0">
                  <a:srgbClr val="CA7700">
                    <a:alpha val="48627"/>
                  </a:srgbClr>
                </a:gs>
                <a:gs pos="80000">
                  <a:srgbClr val="FF9D00">
                    <a:alpha val="48627"/>
                  </a:srgbClr>
                </a:gs>
                <a:gs pos="100000">
                  <a:srgbClr val="FF9F00">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4" name="Google Shape;4374;p126"/>
            <p:cNvSpPr txBox="1"/>
            <p:nvPr/>
          </p:nvSpPr>
          <p:spPr>
            <a:xfrm>
              <a:off x="3210802" y="3220822"/>
              <a:ext cx="1706396" cy="703888"/>
            </a:xfrm>
            <a:prstGeom prst="rect">
              <a:avLst/>
            </a:prstGeom>
            <a:noFill/>
            <a:ln>
              <a:noFill/>
            </a:ln>
          </p:spPr>
          <p:txBody>
            <a:bodyPr anchorCtr="1" anchor="ctr" bIns="0" lIns="0" spcFirstLastPara="1" rIns="0" wrap="square" tIns="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2"/>
                  </a:solidFill>
                  <a:latin typeface="Calibri"/>
                  <a:ea typeface="Calibri"/>
                  <a:cs typeface="Calibri"/>
                  <a:sym typeface="Calibri"/>
                </a:rPr>
                <a:t>Lorem Ipsum</a:t>
              </a:r>
              <a:endParaRPr b="0" i="0" sz="1400" u="none" cap="none" strike="noStrike">
                <a:solidFill>
                  <a:schemeClr val="dk2"/>
                </a:solidFill>
                <a:latin typeface="Calibri"/>
                <a:ea typeface="Calibri"/>
                <a:cs typeface="Calibri"/>
                <a:sym typeface="Calibri"/>
              </a:endParaRPr>
            </a:p>
            <a:p>
              <a:pPr indent="-57150" lvl="1" marL="57150" marR="0" rtl="0" algn="l">
                <a:lnSpc>
                  <a:spcPct val="90000"/>
                </a:lnSpc>
                <a:spcBef>
                  <a:spcPts val="49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375" name="Google Shape;4375;p126"/>
            <p:cNvSpPr/>
            <p:nvPr/>
          </p:nvSpPr>
          <p:spPr>
            <a:xfrm>
              <a:off x="1973664" y="1023837"/>
              <a:ext cx="2218314" cy="2218314"/>
            </a:xfrm>
            <a:prstGeom prst="ellipse">
              <a:avLst/>
            </a:prstGeom>
            <a:gradFill>
              <a:gsLst>
                <a:gs pos="0">
                  <a:srgbClr val="9C1A0D">
                    <a:alpha val="48627"/>
                  </a:srgbClr>
                </a:gs>
                <a:gs pos="80000">
                  <a:srgbClr val="CD2311">
                    <a:alpha val="48627"/>
                  </a:srgbClr>
                </a:gs>
                <a:gs pos="100000">
                  <a:srgbClr val="D2200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6" name="Google Shape;4376;p126"/>
            <p:cNvSpPr txBox="1"/>
            <p:nvPr/>
          </p:nvSpPr>
          <p:spPr>
            <a:xfrm>
              <a:off x="2144304" y="1279796"/>
              <a:ext cx="853198" cy="1706396"/>
            </a:xfrm>
            <a:prstGeom prst="rect">
              <a:avLst/>
            </a:prstGeom>
            <a:noFill/>
            <a:ln>
              <a:noFill/>
            </a:ln>
          </p:spPr>
          <p:txBody>
            <a:bodyPr anchorCtr="1" anchor="ctr" bIns="0" lIns="0" spcFirstLastPara="1" rIns="0" wrap="square" tIns="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2"/>
                  </a:solidFill>
                  <a:latin typeface="Calibri"/>
                  <a:ea typeface="Calibri"/>
                  <a:cs typeface="Calibri"/>
                  <a:sym typeface="Calibri"/>
                </a:rPr>
                <a:t>Lorem Ipsum</a:t>
              </a:r>
              <a:endParaRPr b="0" i="0" sz="1400" u="none" cap="none" strike="noStrike">
                <a:solidFill>
                  <a:schemeClr val="dk2"/>
                </a:solidFill>
                <a:latin typeface="Calibri"/>
                <a:ea typeface="Calibri"/>
                <a:cs typeface="Calibri"/>
                <a:sym typeface="Calibri"/>
              </a:endParaRPr>
            </a:p>
            <a:p>
              <a:pPr indent="-57150" lvl="1" marL="57150" marR="0" rtl="0" algn="l">
                <a:lnSpc>
                  <a:spcPct val="90000"/>
                </a:lnSpc>
                <a:spcBef>
                  <a:spcPts val="49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2"/>
                </a:buClr>
                <a:buSzPts val="1000"/>
                <a:buFont typeface="Calibri"/>
                <a:buChar char="•"/>
              </a:pPr>
              <a:r>
                <a:rPr b="0" i="0" lang="en-US" sz="10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377" name="Google Shape;4377;p12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2" name="Shape 4382"/>
        <p:cNvGrpSpPr/>
        <p:nvPr/>
      </p:nvGrpSpPr>
      <p:grpSpPr>
        <a:xfrm>
          <a:off x="0" y="0"/>
          <a:ext cx="0" cy="0"/>
          <a:chOff x="0" y="0"/>
          <a:chExt cx="0" cy="0"/>
        </a:xfrm>
      </p:grpSpPr>
      <p:sp>
        <p:nvSpPr>
          <p:cNvPr id="4383" name="Google Shape;4383;p12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LINEAR VENN</a:t>
            </a:r>
            <a:endParaRPr/>
          </a:p>
        </p:txBody>
      </p:sp>
      <p:sp>
        <p:nvSpPr>
          <p:cNvPr id="4384" name="Google Shape;4384;p127"/>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overlapping relationships in a sequence. Works best with Level 1 text only.</a:t>
            </a:r>
            <a:endParaRPr/>
          </a:p>
        </p:txBody>
      </p:sp>
      <p:grpSp>
        <p:nvGrpSpPr>
          <p:cNvPr id="4385" name="Google Shape;4385;p127"/>
          <p:cNvGrpSpPr/>
          <p:nvPr/>
        </p:nvGrpSpPr>
        <p:grpSpPr>
          <a:xfrm>
            <a:off x="2996405" y="2495193"/>
            <a:ext cx="8123237" cy="2389187"/>
            <a:chOff x="2381" y="938401"/>
            <a:chExt cx="8123237" cy="2389187"/>
          </a:xfrm>
        </p:grpSpPr>
        <p:sp>
          <p:nvSpPr>
            <p:cNvPr id="4386" name="Google Shape;4386;p127"/>
            <p:cNvSpPr/>
            <p:nvPr/>
          </p:nvSpPr>
          <p:spPr>
            <a:xfrm>
              <a:off x="2381" y="938401"/>
              <a:ext cx="2389187" cy="2389187"/>
            </a:xfrm>
            <a:prstGeom prst="ellipse">
              <a:avLst/>
            </a:prstGeom>
            <a:gradFill>
              <a:gsLst>
                <a:gs pos="0">
                  <a:srgbClr val="008469">
                    <a:alpha val="48627"/>
                  </a:srgbClr>
                </a:gs>
                <a:gs pos="80000">
                  <a:srgbClr val="00AE8A">
                    <a:alpha val="48627"/>
                  </a:srgbClr>
                </a:gs>
                <a:gs pos="100000">
                  <a:srgbClr val="00B28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7" name="Google Shape;4387;p127"/>
            <p:cNvSpPr txBox="1"/>
            <p:nvPr/>
          </p:nvSpPr>
          <p:spPr>
            <a:xfrm>
              <a:off x="352269" y="1288289"/>
              <a:ext cx="1689411" cy="1689411"/>
            </a:xfrm>
            <a:prstGeom prst="rect">
              <a:avLst/>
            </a:prstGeom>
            <a:noFill/>
            <a:ln>
              <a:noFill/>
            </a:ln>
          </p:spPr>
          <p:txBody>
            <a:bodyPr anchorCtr="1" anchor="ctr" bIns="26650" lIns="131475" spcFirstLastPara="1" rIns="131475" wrap="square" tIns="2665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35"/>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388" name="Google Shape;4388;p127"/>
            <p:cNvSpPr/>
            <p:nvPr/>
          </p:nvSpPr>
          <p:spPr>
            <a:xfrm>
              <a:off x="1913731" y="938401"/>
              <a:ext cx="2389187" cy="2389187"/>
            </a:xfrm>
            <a:prstGeom prst="ellipse">
              <a:avLst/>
            </a:prstGeom>
            <a:gradFill>
              <a:gsLst>
                <a:gs pos="0">
                  <a:srgbClr val="759336">
                    <a:alpha val="48627"/>
                  </a:srgbClr>
                </a:gs>
                <a:gs pos="80000">
                  <a:srgbClr val="99C247">
                    <a:alpha val="48627"/>
                  </a:srgbClr>
                </a:gs>
                <a:gs pos="100000">
                  <a:srgbClr val="9BC545">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9" name="Google Shape;4389;p127"/>
            <p:cNvSpPr txBox="1"/>
            <p:nvPr/>
          </p:nvSpPr>
          <p:spPr>
            <a:xfrm>
              <a:off x="2263619" y="1288289"/>
              <a:ext cx="1689411" cy="1689411"/>
            </a:xfrm>
            <a:prstGeom prst="rect">
              <a:avLst/>
            </a:prstGeom>
            <a:noFill/>
            <a:ln>
              <a:noFill/>
            </a:ln>
          </p:spPr>
          <p:txBody>
            <a:bodyPr anchorCtr="1" anchor="ctr" bIns="26650" lIns="131475" spcFirstLastPara="1" rIns="131475" wrap="square" tIns="2665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35"/>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390" name="Google Shape;4390;p127"/>
            <p:cNvSpPr/>
            <p:nvPr/>
          </p:nvSpPr>
          <p:spPr>
            <a:xfrm>
              <a:off x="3825081" y="938401"/>
              <a:ext cx="2389187" cy="2389187"/>
            </a:xfrm>
            <a:prstGeom prst="ellipse">
              <a:avLst/>
            </a:prstGeom>
            <a:gradFill>
              <a:gsLst>
                <a:gs pos="0">
                  <a:srgbClr val="CA7700">
                    <a:alpha val="48627"/>
                  </a:srgbClr>
                </a:gs>
                <a:gs pos="80000">
                  <a:srgbClr val="FF9D00">
                    <a:alpha val="48627"/>
                  </a:srgbClr>
                </a:gs>
                <a:gs pos="100000">
                  <a:srgbClr val="FF9F00">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1" name="Google Shape;4391;p127"/>
            <p:cNvSpPr txBox="1"/>
            <p:nvPr/>
          </p:nvSpPr>
          <p:spPr>
            <a:xfrm>
              <a:off x="4174969" y="1288289"/>
              <a:ext cx="1689411" cy="1689411"/>
            </a:xfrm>
            <a:prstGeom prst="rect">
              <a:avLst/>
            </a:prstGeom>
            <a:noFill/>
            <a:ln>
              <a:noFill/>
            </a:ln>
          </p:spPr>
          <p:txBody>
            <a:bodyPr anchorCtr="1" anchor="ctr" bIns="26650" lIns="131475" spcFirstLastPara="1" rIns="131475" wrap="square" tIns="2665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Lorem Ipsum</a:t>
              </a:r>
              <a:endParaRPr b="0" i="0" sz="2100" u="none" cap="none" strike="noStrike">
                <a:solidFill>
                  <a:schemeClr val="dk2"/>
                </a:solidFill>
                <a:latin typeface="Calibri"/>
                <a:ea typeface="Calibri"/>
                <a:cs typeface="Calibri"/>
                <a:sym typeface="Calibri"/>
              </a:endParaRPr>
            </a:p>
            <a:p>
              <a:pPr indent="-171450" lvl="1" marL="171450" marR="0" rtl="0" algn="l">
                <a:lnSpc>
                  <a:spcPct val="90000"/>
                </a:lnSpc>
                <a:spcBef>
                  <a:spcPts val="735"/>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392" name="Google Shape;4392;p127"/>
            <p:cNvSpPr/>
            <p:nvPr/>
          </p:nvSpPr>
          <p:spPr>
            <a:xfrm>
              <a:off x="5736431" y="938401"/>
              <a:ext cx="2389187" cy="2389187"/>
            </a:xfrm>
            <a:prstGeom prst="ellipse">
              <a:avLst/>
            </a:prstGeom>
            <a:gradFill>
              <a:gsLst>
                <a:gs pos="0">
                  <a:srgbClr val="9C1A0D">
                    <a:alpha val="48627"/>
                  </a:srgbClr>
                </a:gs>
                <a:gs pos="80000">
                  <a:srgbClr val="CD2311">
                    <a:alpha val="48627"/>
                  </a:srgbClr>
                </a:gs>
                <a:gs pos="100000">
                  <a:srgbClr val="D2200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3" name="Google Shape;4393;p127"/>
            <p:cNvSpPr txBox="1"/>
            <p:nvPr/>
          </p:nvSpPr>
          <p:spPr>
            <a:xfrm>
              <a:off x="6086319" y="1288289"/>
              <a:ext cx="1689411" cy="1689411"/>
            </a:xfrm>
            <a:prstGeom prst="rect">
              <a:avLst/>
            </a:prstGeom>
            <a:noFill/>
            <a:ln>
              <a:noFill/>
            </a:ln>
          </p:spPr>
          <p:txBody>
            <a:bodyPr anchorCtr="1" anchor="ctr" bIns="26650" lIns="131475" spcFirstLastPara="1" rIns="131475" wrap="square" tIns="2665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Lorem Ipsum</a:t>
              </a:r>
              <a:endParaRPr b="0" i="0" sz="2100" u="none" cap="none" strike="noStrike">
                <a:solidFill>
                  <a:schemeClr val="dk2"/>
                </a:solidFill>
                <a:latin typeface="Calibri"/>
                <a:ea typeface="Calibri"/>
                <a:cs typeface="Calibri"/>
                <a:sym typeface="Calibri"/>
              </a:endParaRPr>
            </a:p>
            <a:p>
              <a:pPr indent="-171450" lvl="1" marL="171450" marR="0" rtl="0" algn="l">
                <a:lnSpc>
                  <a:spcPct val="90000"/>
                </a:lnSpc>
                <a:spcBef>
                  <a:spcPts val="735"/>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394" name="Google Shape;4394;p12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9" name="Shape 4399"/>
        <p:cNvGrpSpPr/>
        <p:nvPr/>
      </p:nvGrpSpPr>
      <p:grpSpPr>
        <a:xfrm>
          <a:off x="0" y="0"/>
          <a:ext cx="0" cy="0"/>
          <a:chOff x="0" y="0"/>
          <a:chExt cx="0" cy="0"/>
        </a:xfrm>
      </p:grpSpPr>
      <p:sp>
        <p:nvSpPr>
          <p:cNvPr id="4400" name="Google Shape;4400;p12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STACKED VENN</a:t>
            </a:r>
            <a:endParaRPr/>
          </a:p>
        </p:txBody>
      </p:sp>
      <p:sp>
        <p:nvSpPr>
          <p:cNvPr id="4401" name="Google Shape;4401;p128"/>
          <p:cNvSpPr txBox="1"/>
          <p:nvPr>
            <p:ph idx="1" type="body"/>
          </p:nvPr>
        </p:nvSpPr>
        <p:spPr>
          <a:xfrm>
            <a:off x="371475" y="1556792"/>
            <a:ext cx="1920240" cy="378565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overlapping relationships. A good choice for emphasizing growth or gradation. Works best with Level 1 text only. The first seven lines of Level 1 text correspond to a circular shape. Unused text does not appear, but remains available if you switch layouts.</a:t>
            </a:r>
            <a:endParaRPr/>
          </a:p>
        </p:txBody>
      </p:sp>
      <p:grpSp>
        <p:nvGrpSpPr>
          <p:cNvPr id="4402" name="Google Shape;4402;p128"/>
          <p:cNvGrpSpPr/>
          <p:nvPr/>
        </p:nvGrpSpPr>
        <p:grpSpPr>
          <a:xfrm>
            <a:off x="4925029" y="1556792"/>
            <a:ext cx="4265990" cy="4265990"/>
            <a:chOff x="1931005" y="0"/>
            <a:chExt cx="4265990" cy="4265990"/>
          </a:xfrm>
        </p:grpSpPr>
        <p:sp>
          <p:nvSpPr>
            <p:cNvPr id="4403" name="Google Shape;4403;p128"/>
            <p:cNvSpPr/>
            <p:nvPr/>
          </p:nvSpPr>
          <p:spPr>
            <a:xfrm>
              <a:off x="1931005" y="0"/>
              <a:ext cx="4265990" cy="4265990"/>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4" name="Google Shape;4404;p128"/>
            <p:cNvSpPr txBox="1"/>
            <p:nvPr/>
          </p:nvSpPr>
          <p:spPr>
            <a:xfrm>
              <a:off x="3467614" y="213299"/>
              <a:ext cx="1192770" cy="639898"/>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405" name="Google Shape;4405;p128"/>
            <p:cNvSpPr/>
            <p:nvPr/>
          </p:nvSpPr>
          <p:spPr>
            <a:xfrm>
              <a:off x="2357604" y="853197"/>
              <a:ext cx="3412792" cy="3412792"/>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6" name="Google Shape;4406;p128"/>
            <p:cNvSpPr txBox="1"/>
            <p:nvPr/>
          </p:nvSpPr>
          <p:spPr>
            <a:xfrm>
              <a:off x="3467614" y="1057965"/>
              <a:ext cx="1192770" cy="614302"/>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407" name="Google Shape;4407;p128"/>
            <p:cNvSpPr/>
            <p:nvPr/>
          </p:nvSpPr>
          <p:spPr>
            <a:xfrm>
              <a:off x="2784203" y="1706395"/>
              <a:ext cx="2559594" cy="2559594"/>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8" name="Google Shape;4408;p128"/>
            <p:cNvSpPr txBox="1"/>
            <p:nvPr/>
          </p:nvSpPr>
          <p:spPr>
            <a:xfrm>
              <a:off x="3467614" y="1898365"/>
              <a:ext cx="1192770" cy="575908"/>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409" name="Google Shape;4409;p128"/>
            <p:cNvSpPr/>
            <p:nvPr/>
          </p:nvSpPr>
          <p:spPr>
            <a:xfrm>
              <a:off x="3210802" y="2559593"/>
              <a:ext cx="1706396" cy="1706396"/>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0" name="Google Shape;4410;p128"/>
            <p:cNvSpPr txBox="1"/>
            <p:nvPr/>
          </p:nvSpPr>
          <p:spPr>
            <a:xfrm>
              <a:off x="3460697" y="2986192"/>
              <a:ext cx="1206604" cy="853198"/>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
        <p:nvSpPr>
          <p:cNvPr id="4411" name="Google Shape;4411;p12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6" name="Shape 4416"/>
        <p:cNvGrpSpPr/>
        <p:nvPr/>
      </p:nvGrpSpPr>
      <p:grpSpPr>
        <a:xfrm>
          <a:off x="0" y="0"/>
          <a:ext cx="0" cy="0"/>
          <a:chOff x="0" y="0"/>
          <a:chExt cx="0" cy="0"/>
        </a:xfrm>
      </p:grpSpPr>
      <p:sp>
        <p:nvSpPr>
          <p:cNvPr id="4417" name="Google Shape;4417;p12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INTERCONNECTED RINGS</a:t>
            </a:r>
            <a:endParaRPr/>
          </a:p>
        </p:txBody>
      </p:sp>
      <p:sp>
        <p:nvSpPr>
          <p:cNvPr id="4418" name="Google Shape;4418;p129"/>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overlapping or interconnected ideas or concepts. The first seven lines of Level 1 text correspond with a circle. Unused text does not appear, but remains available if you switch layouts. </a:t>
            </a:r>
            <a:endParaRPr/>
          </a:p>
        </p:txBody>
      </p:sp>
      <p:grpSp>
        <p:nvGrpSpPr>
          <p:cNvPr id="4419" name="Google Shape;4419;p129"/>
          <p:cNvGrpSpPr/>
          <p:nvPr/>
        </p:nvGrpSpPr>
        <p:grpSpPr>
          <a:xfrm>
            <a:off x="3146111" y="1556792"/>
            <a:ext cx="7823825" cy="4265989"/>
            <a:chOff x="152087" y="0"/>
            <a:chExt cx="7823825" cy="4265989"/>
          </a:xfrm>
        </p:grpSpPr>
        <p:sp>
          <p:nvSpPr>
            <p:cNvPr id="4420" name="Google Shape;4420;p129"/>
            <p:cNvSpPr/>
            <p:nvPr/>
          </p:nvSpPr>
          <p:spPr>
            <a:xfrm>
              <a:off x="152087" y="0"/>
              <a:ext cx="2559173" cy="2559167"/>
            </a:xfrm>
            <a:prstGeom prst="ellipse">
              <a:avLst/>
            </a:prstGeom>
            <a:gradFill>
              <a:gsLst>
                <a:gs pos="0">
                  <a:srgbClr val="008469">
                    <a:alpha val="48627"/>
                  </a:srgbClr>
                </a:gs>
                <a:gs pos="80000">
                  <a:srgbClr val="00AE8A">
                    <a:alpha val="48627"/>
                  </a:srgbClr>
                </a:gs>
                <a:gs pos="100000">
                  <a:srgbClr val="00B28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1" name="Google Shape;4421;p129"/>
            <p:cNvSpPr txBox="1"/>
            <p:nvPr/>
          </p:nvSpPr>
          <p:spPr>
            <a:xfrm>
              <a:off x="526869" y="374781"/>
              <a:ext cx="1809609" cy="180960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05"/>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422" name="Google Shape;4422;p129"/>
            <p:cNvSpPr/>
            <p:nvPr/>
          </p:nvSpPr>
          <p:spPr>
            <a:xfrm>
              <a:off x="1468054" y="1706822"/>
              <a:ext cx="2559173" cy="2559167"/>
            </a:xfrm>
            <a:prstGeom prst="ellipse">
              <a:avLst/>
            </a:prstGeom>
            <a:gradFill>
              <a:gsLst>
                <a:gs pos="0">
                  <a:srgbClr val="759336">
                    <a:alpha val="48627"/>
                  </a:srgbClr>
                </a:gs>
                <a:gs pos="80000">
                  <a:srgbClr val="99C247">
                    <a:alpha val="48627"/>
                  </a:srgbClr>
                </a:gs>
                <a:gs pos="100000">
                  <a:srgbClr val="9BC545">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3" name="Google Shape;4423;p129"/>
            <p:cNvSpPr txBox="1"/>
            <p:nvPr/>
          </p:nvSpPr>
          <p:spPr>
            <a:xfrm>
              <a:off x="1842836" y="2081603"/>
              <a:ext cx="1809609" cy="180960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05"/>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424" name="Google Shape;4424;p129"/>
            <p:cNvSpPr/>
            <p:nvPr/>
          </p:nvSpPr>
          <p:spPr>
            <a:xfrm>
              <a:off x="2784804" y="0"/>
              <a:ext cx="2559173" cy="2559167"/>
            </a:xfrm>
            <a:prstGeom prst="ellipse">
              <a:avLst/>
            </a:prstGeom>
            <a:gradFill>
              <a:gsLst>
                <a:gs pos="0">
                  <a:srgbClr val="CA7700">
                    <a:alpha val="48627"/>
                  </a:srgbClr>
                </a:gs>
                <a:gs pos="80000">
                  <a:srgbClr val="FF9D00">
                    <a:alpha val="48627"/>
                  </a:srgbClr>
                </a:gs>
                <a:gs pos="100000">
                  <a:srgbClr val="FF9F00">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5" name="Google Shape;4425;p129"/>
            <p:cNvSpPr txBox="1"/>
            <p:nvPr/>
          </p:nvSpPr>
          <p:spPr>
            <a:xfrm>
              <a:off x="3159586" y="374781"/>
              <a:ext cx="1809609" cy="180960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2"/>
                  </a:solidFill>
                  <a:latin typeface="Calibri"/>
                  <a:ea typeface="Calibri"/>
                  <a:cs typeface="Calibri"/>
                  <a:sym typeface="Calibri"/>
                </a:rPr>
                <a:t>Lorem Ipsum</a:t>
              </a:r>
              <a:endParaRPr b="0" i="0" sz="2300" u="none" cap="none" strike="noStrike">
                <a:solidFill>
                  <a:schemeClr val="dk2"/>
                </a:solidFill>
                <a:latin typeface="Calibri"/>
                <a:ea typeface="Calibri"/>
                <a:cs typeface="Calibri"/>
                <a:sym typeface="Calibri"/>
              </a:endParaRPr>
            </a:p>
            <a:p>
              <a:pPr indent="-171450" lvl="1" marL="171450" marR="0" rtl="0" algn="l">
                <a:lnSpc>
                  <a:spcPct val="90000"/>
                </a:lnSpc>
                <a:spcBef>
                  <a:spcPts val="805"/>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426" name="Google Shape;4426;p129"/>
            <p:cNvSpPr/>
            <p:nvPr/>
          </p:nvSpPr>
          <p:spPr>
            <a:xfrm>
              <a:off x="4100771" y="1706822"/>
              <a:ext cx="2559173" cy="2559167"/>
            </a:xfrm>
            <a:prstGeom prst="ellipse">
              <a:avLst/>
            </a:prstGeom>
            <a:gradFill>
              <a:gsLst>
                <a:gs pos="0">
                  <a:srgbClr val="9C1A0D">
                    <a:alpha val="48627"/>
                  </a:srgbClr>
                </a:gs>
                <a:gs pos="80000">
                  <a:srgbClr val="CD2311">
                    <a:alpha val="48627"/>
                  </a:srgbClr>
                </a:gs>
                <a:gs pos="100000">
                  <a:srgbClr val="D2200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7" name="Google Shape;4427;p129"/>
            <p:cNvSpPr txBox="1"/>
            <p:nvPr/>
          </p:nvSpPr>
          <p:spPr>
            <a:xfrm>
              <a:off x="4475553" y="2081603"/>
              <a:ext cx="1809609" cy="180960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2"/>
                  </a:solidFill>
                  <a:latin typeface="Calibri"/>
                  <a:ea typeface="Calibri"/>
                  <a:cs typeface="Calibri"/>
                  <a:sym typeface="Calibri"/>
                </a:rPr>
                <a:t>Lorem Ipsum</a:t>
              </a:r>
              <a:endParaRPr b="0" i="0" sz="2300" u="none" cap="none" strike="noStrike">
                <a:solidFill>
                  <a:schemeClr val="dk2"/>
                </a:solidFill>
                <a:latin typeface="Calibri"/>
                <a:ea typeface="Calibri"/>
                <a:cs typeface="Calibri"/>
                <a:sym typeface="Calibri"/>
              </a:endParaRPr>
            </a:p>
            <a:p>
              <a:pPr indent="-171450" lvl="1" marL="171450" marR="0" rtl="0" algn="l">
                <a:lnSpc>
                  <a:spcPct val="90000"/>
                </a:lnSpc>
                <a:spcBef>
                  <a:spcPts val="805"/>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428" name="Google Shape;4428;p129"/>
            <p:cNvSpPr/>
            <p:nvPr/>
          </p:nvSpPr>
          <p:spPr>
            <a:xfrm>
              <a:off x="5416739" y="0"/>
              <a:ext cx="2559173" cy="2559167"/>
            </a:xfrm>
            <a:prstGeom prst="ellipse">
              <a:avLst/>
            </a:prstGeom>
            <a:gradFill>
              <a:gsLst>
                <a:gs pos="0">
                  <a:srgbClr val="3A1C3D">
                    <a:alpha val="48627"/>
                  </a:srgbClr>
                </a:gs>
                <a:gs pos="80000">
                  <a:srgbClr val="4B2452">
                    <a:alpha val="48627"/>
                  </a:srgbClr>
                </a:gs>
                <a:gs pos="100000">
                  <a:srgbClr val="4C2353">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9" name="Google Shape;4429;p129"/>
            <p:cNvSpPr txBox="1"/>
            <p:nvPr/>
          </p:nvSpPr>
          <p:spPr>
            <a:xfrm>
              <a:off x="5791521" y="374781"/>
              <a:ext cx="1809609" cy="180960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05"/>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430" name="Google Shape;4430;p12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3"/>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non-sequential or grouped blocks of information. Maximizes both horizontal and vertical display space for shapes.</a:t>
            </a:r>
            <a:endParaRPr/>
          </a:p>
        </p:txBody>
      </p:sp>
      <p:sp>
        <p:nvSpPr>
          <p:cNvPr id="744" name="Google Shape;744;p1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745" name="Google Shape;745;p1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BLOCK LIST</a:t>
            </a:r>
            <a:endParaRPr/>
          </a:p>
        </p:txBody>
      </p:sp>
      <p:grpSp>
        <p:nvGrpSpPr>
          <p:cNvPr id="746" name="Google Shape;746;p13"/>
          <p:cNvGrpSpPr/>
          <p:nvPr/>
        </p:nvGrpSpPr>
        <p:grpSpPr>
          <a:xfrm>
            <a:off x="3648074" y="1558568"/>
            <a:ext cx="6819899" cy="4262437"/>
            <a:chOff x="654050" y="1776"/>
            <a:chExt cx="6819899" cy="4262437"/>
          </a:xfrm>
        </p:grpSpPr>
        <p:sp>
          <p:nvSpPr>
            <p:cNvPr id="747" name="Google Shape;747;p13"/>
            <p:cNvSpPr/>
            <p:nvPr/>
          </p:nvSpPr>
          <p:spPr>
            <a:xfrm>
              <a:off x="654050" y="1776"/>
              <a:ext cx="2131218" cy="1278731"/>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3"/>
            <p:cNvSpPr txBox="1"/>
            <p:nvPr/>
          </p:nvSpPr>
          <p:spPr>
            <a:xfrm>
              <a:off x="654050" y="1776"/>
              <a:ext cx="2131218" cy="1278731"/>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749" name="Google Shape;749;p13"/>
            <p:cNvSpPr/>
            <p:nvPr/>
          </p:nvSpPr>
          <p:spPr>
            <a:xfrm>
              <a:off x="2998390" y="1776"/>
              <a:ext cx="2131218" cy="1278731"/>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3"/>
            <p:cNvSpPr txBox="1"/>
            <p:nvPr/>
          </p:nvSpPr>
          <p:spPr>
            <a:xfrm>
              <a:off x="2998390" y="1776"/>
              <a:ext cx="2131218" cy="1278731"/>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3500" u="none" cap="none" strike="noStrike">
                <a:solidFill>
                  <a:schemeClr val="lt1"/>
                </a:solidFill>
                <a:latin typeface="Calibri"/>
                <a:ea typeface="Calibri"/>
                <a:cs typeface="Calibri"/>
                <a:sym typeface="Calibri"/>
              </a:endParaRPr>
            </a:p>
          </p:txBody>
        </p:sp>
        <p:sp>
          <p:nvSpPr>
            <p:cNvPr id="751" name="Google Shape;751;p13"/>
            <p:cNvSpPr/>
            <p:nvPr/>
          </p:nvSpPr>
          <p:spPr>
            <a:xfrm>
              <a:off x="5342731" y="1776"/>
              <a:ext cx="2131218" cy="1278731"/>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3"/>
            <p:cNvSpPr txBox="1"/>
            <p:nvPr/>
          </p:nvSpPr>
          <p:spPr>
            <a:xfrm>
              <a:off x="5342731" y="1776"/>
              <a:ext cx="2131218" cy="1278731"/>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3500" u="none" cap="none" strike="noStrike">
                <a:solidFill>
                  <a:schemeClr val="lt1"/>
                </a:solidFill>
                <a:latin typeface="Calibri"/>
                <a:ea typeface="Calibri"/>
                <a:cs typeface="Calibri"/>
                <a:sym typeface="Calibri"/>
              </a:endParaRPr>
            </a:p>
          </p:txBody>
        </p:sp>
        <p:sp>
          <p:nvSpPr>
            <p:cNvPr id="753" name="Google Shape;753;p13"/>
            <p:cNvSpPr/>
            <p:nvPr/>
          </p:nvSpPr>
          <p:spPr>
            <a:xfrm>
              <a:off x="654050" y="1493629"/>
              <a:ext cx="2131218" cy="1278731"/>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3"/>
            <p:cNvSpPr txBox="1"/>
            <p:nvPr/>
          </p:nvSpPr>
          <p:spPr>
            <a:xfrm>
              <a:off x="654050" y="1493629"/>
              <a:ext cx="2131218" cy="1278731"/>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755" name="Google Shape;755;p13"/>
            <p:cNvSpPr/>
            <p:nvPr/>
          </p:nvSpPr>
          <p:spPr>
            <a:xfrm>
              <a:off x="2998390" y="1493629"/>
              <a:ext cx="2131218" cy="1278731"/>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3"/>
            <p:cNvSpPr txBox="1"/>
            <p:nvPr/>
          </p:nvSpPr>
          <p:spPr>
            <a:xfrm>
              <a:off x="2998390" y="1493629"/>
              <a:ext cx="2131218" cy="1278731"/>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3500" u="none" cap="none" strike="noStrike">
                <a:solidFill>
                  <a:schemeClr val="lt1"/>
                </a:solidFill>
                <a:latin typeface="Calibri"/>
                <a:ea typeface="Calibri"/>
                <a:cs typeface="Calibri"/>
                <a:sym typeface="Calibri"/>
              </a:endParaRPr>
            </a:p>
          </p:txBody>
        </p:sp>
        <p:sp>
          <p:nvSpPr>
            <p:cNvPr id="757" name="Google Shape;757;p13"/>
            <p:cNvSpPr/>
            <p:nvPr/>
          </p:nvSpPr>
          <p:spPr>
            <a:xfrm>
              <a:off x="5342731" y="1493629"/>
              <a:ext cx="2131218" cy="1278731"/>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
            <p:cNvSpPr txBox="1"/>
            <p:nvPr/>
          </p:nvSpPr>
          <p:spPr>
            <a:xfrm>
              <a:off x="5342731" y="1493629"/>
              <a:ext cx="2131218" cy="1278731"/>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3500" u="none" cap="none" strike="noStrike">
                <a:solidFill>
                  <a:schemeClr val="lt1"/>
                </a:solidFill>
                <a:latin typeface="Calibri"/>
                <a:ea typeface="Calibri"/>
                <a:cs typeface="Calibri"/>
                <a:sym typeface="Calibri"/>
              </a:endParaRPr>
            </a:p>
          </p:txBody>
        </p:sp>
        <p:sp>
          <p:nvSpPr>
            <p:cNvPr id="759" name="Google Shape;759;p13"/>
            <p:cNvSpPr/>
            <p:nvPr/>
          </p:nvSpPr>
          <p:spPr>
            <a:xfrm>
              <a:off x="654050" y="2985482"/>
              <a:ext cx="2131218" cy="1278731"/>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3"/>
            <p:cNvSpPr txBox="1"/>
            <p:nvPr/>
          </p:nvSpPr>
          <p:spPr>
            <a:xfrm>
              <a:off x="654050" y="2985482"/>
              <a:ext cx="2131218" cy="1278731"/>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761" name="Google Shape;761;p13"/>
            <p:cNvSpPr/>
            <p:nvPr/>
          </p:nvSpPr>
          <p:spPr>
            <a:xfrm>
              <a:off x="2998390" y="2985482"/>
              <a:ext cx="2131218" cy="1278731"/>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3"/>
            <p:cNvSpPr txBox="1"/>
            <p:nvPr/>
          </p:nvSpPr>
          <p:spPr>
            <a:xfrm>
              <a:off x="2998390" y="2985482"/>
              <a:ext cx="2131218" cy="1278731"/>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3500" u="none" cap="none" strike="noStrike">
                <a:solidFill>
                  <a:schemeClr val="lt1"/>
                </a:solidFill>
                <a:latin typeface="Calibri"/>
                <a:ea typeface="Calibri"/>
                <a:cs typeface="Calibri"/>
                <a:sym typeface="Calibri"/>
              </a:endParaRPr>
            </a:p>
          </p:txBody>
        </p:sp>
        <p:sp>
          <p:nvSpPr>
            <p:cNvPr id="763" name="Google Shape;763;p13"/>
            <p:cNvSpPr/>
            <p:nvPr/>
          </p:nvSpPr>
          <p:spPr>
            <a:xfrm>
              <a:off x="5342731" y="2985482"/>
              <a:ext cx="2131218" cy="1278731"/>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txBox="1"/>
            <p:nvPr/>
          </p:nvSpPr>
          <p:spPr>
            <a:xfrm>
              <a:off x="5342731" y="2985482"/>
              <a:ext cx="2131218" cy="1278731"/>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3500" u="none" cap="none" strike="noStrike">
                <a:solidFill>
                  <a:schemeClr val="lt1"/>
                </a:solidFill>
                <a:latin typeface="Calibri"/>
                <a:ea typeface="Calibri"/>
                <a:cs typeface="Calibri"/>
                <a:sym typeface="Calibri"/>
              </a:endParaRPr>
            </a:p>
          </p:txBody>
        </p:sp>
      </p:gr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5" name="Shape 4435"/>
        <p:cNvGrpSpPr/>
        <p:nvPr/>
      </p:nvGrpSpPr>
      <p:grpSpPr>
        <a:xfrm>
          <a:off x="0" y="0"/>
          <a:ext cx="0" cy="0"/>
          <a:chOff x="0" y="0"/>
          <a:chExt cx="0" cy="0"/>
        </a:xfrm>
      </p:grpSpPr>
      <p:sp>
        <p:nvSpPr>
          <p:cNvPr id="4436" name="Google Shape;4436;p130"/>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CONVERGING RADIAL</a:t>
            </a:r>
            <a:endParaRPr/>
          </a:p>
        </p:txBody>
      </p:sp>
      <p:sp>
        <p:nvSpPr>
          <p:cNvPr id="4437" name="Google Shape;4437;p130"/>
          <p:cNvSpPr txBox="1"/>
          <p:nvPr>
            <p:ph idx="1" type="body"/>
          </p:nvPr>
        </p:nvSpPr>
        <p:spPr>
          <a:xfrm>
            <a:off x="371475" y="1556792"/>
            <a:ext cx="1920240" cy="452431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relationships of concepts or components to a central idea in a cycle. The first line of Level 1 text corresponds to the central circular shape and the lines of Level 2 text correspond to the surrounding rectangular shapes. Unused text does not appear, but remains available if you switch layouts.</a:t>
            </a:r>
            <a:endParaRPr/>
          </a:p>
        </p:txBody>
      </p:sp>
      <p:grpSp>
        <p:nvGrpSpPr>
          <p:cNvPr id="4438" name="Google Shape;4438;p130"/>
          <p:cNvGrpSpPr/>
          <p:nvPr/>
        </p:nvGrpSpPr>
        <p:grpSpPr>
          <a:xfrm>
            <a:off x="3527948" y="1557165"/>
            <a:ext cx="7060151" cy="4265242"/>
            <a:chOff x="533924" y="373"/>
            <a:chExt cx="7060151" cy="4265242"/>
          </a:xfrm>
        </p:grpSpPr>
        <p:sp>
          <p:nvSpPr>
            <p:cNvPr id="4439" name="Google Shape;4439;p130"/>
            <p:cNvSpPr/>
            <p:nvPr/>
          </p:nvSpPr>
          <p:spPr>
            <a:xfrm>
              <a:off x="3156386" y="2450389"/>
              <a:ext cx="1815226" cy="1815226"/>
            </a:xfrm>
            <a:prstGeom prst="ellipse">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0" name="Google Shape;4440;p130"/>
            <p:cNvSpPr txBox="1"/>
            <p:nvPr/>
          </p:nvSpPr>
          <p:spPr>
            <a:xfrm>
              <a:off x="3422220" y="2716223"/>
              <a:ext cx="1283558" cy="1283558"/>
            </a:xfrm>
            <a:prstGeom prst="rect">
              <a:avLst/>
            </a:prstGeom>
            <a:noFill/>
            <a:ln>
              <a:noFill/>
            </a:ln>
          </p:spPr>
          <p:txBody>
            <a:bodyPr anchorCtr="0" anchor="ctr" bIns="23475" lIns="23475" spcFirstLastPara="1" rIns="23475" wrap="square" tIns="23475">
              <a:noAutofit/>
            </a:bodyPr>
            <a:lstStyle/>
            <a:p>
              <a:pPr indent="0" lvl="0" marL="0" marR="0" rtl="0" algn="ctr">
                <a:lnSpc>
                  <a:spcPct val="90000"/>
                </a:lnSpc>
                <a:spcBef>
                  <a:spcPts val="0"/>
                </a:spcBef>
                <a:spcAft>
                  <a:spcPts val="0"/>
                </a:spcAft>
                <a:buClr>
                  <a:srgbClr val="000000"/>
                </a:buClr>
                <a:buSzPts val="3700"/>
                <a:buFont typeface="Arial"/>
                <a:buNone/>
              </a:pPr>
              <a:r>
                <a:rPr b="0" i="0" lang="en-US" sz="3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441" name="Google Shape;4441;p130"/>
            <p:cNvSpPr/>
            <p:nvPr/>
          </p:nvSpPr>
          <p:spPr>
            <a:xfrm rot="10800000">
              <a:off x="1396157" y="3099333"/>
              <a:ext cx="1663416" cy="517339"/>
            </a:xfrm>
            <a:prstGeom prst="leftArrow">
              <a:avLst>
                <a:gd fmla="val 600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2" name="Google Shape;4442;p130"/>
            <p:cNvSpPr/>
            <p:nvPr/>
          </p:nvSpPr>
          <p:spPr>
            <a:xfrm>
              <a:off x="533924" y="2668216"/>
              <a:ext cx="1724465" cy="137957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3" name="Google Shape;4443;p130"/>
            <p:cNvSpPr txBox="1"/>
            <p:nvPr/>
          </p:nvSpPr>
          <p:spPr>
            <a:xfrm>
              <a:off x="574330" y="2708622"/>
              <a:ext cx="1643653" cy="1298760"/>
            </a:xfrm>
            <a:prstGeom prst="rect">
              <a:avLst/>
            </a:prstGeom>
            <a:noFill/>
            <a:ln>
              <a:noFill/>
            </a:ln>
          </p:spPr>
          <p:txBody>
            <a:bodyPr anchorCtr="0" anchor="t" bIns="40000" lIns="40000" spcFirstLastPara="1" rIns="40000" wrap="square" tIns="4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35"/>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600" u="none" cap="none" strike="noStrike">
                <a:solidFill>
                  <a:schemeClr val="lt1"/>
                </a:solidFill>
                <a:latin typeface="Calibri"/>
                <a:ea typeface="Calibri"/>
                <a:cs typeface="Calibri"/>
                <a:sym typeface="Calibri"/>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600" u="none" cap="none" strike="noStrike">
                <a:solidFill>
                  <a:schemeClr val="lt1"/>
                </a:solidFill>
                <a:latin typeface="Calibri"/>
                <a:ea typeface="Calibri"/>
                <a:cs typeface="Calibri"/>
                <a:sym typeface="Calibri"/>
              </a:endParaRPr>
            </a:p>
          </p:txBody>
        </p:sp>
        <p:sp>
          <p:nvSpPr>
            <p:cNvPr id="4444" name="Google Shape;4444;p130"/>
            <p:cNvSpPr/>
            <p:nvPr/>
          </p:nvSpPr>
          <p:spPr>
            <a:xfrm rot="-8100000">
              <a:off x="1933948" y="1800989"/>
              <a:ext cx="1663416" cy="517339"/>
            </a:xfrm>
            <a:prstGeom prst="leftArrow">
              <a:avLst>
                <a:gd fmla="val 6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5" name="Google Shape;4445;p130"/>
            <p:cNvSpPr/>
            <p:nvPr/>
          </p:nvSpPr>
          <p:spPr>
            <a:xfrm>
              <a:off x="1315317" y="781766"/>
              <a:ext cx="1724465" cy="13795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6" name="Google Shape;4446;p130"/>
            <p:cNvSpPr txBox="1"/>
            <p:nvPr/>
          </p:nvSpPr>
          <p:spPr>
            <a:xfrm>
              <a:off x="1355723" y="822172"/>
              <a:ext cx="1643653" cy="1298760"/>
            </a:xfrm>
            <a:prstGeom prst="rect">
              <a:avLst/>
            </a:prstGeom>
            <a:noFill/>
            <a:ln>
              <a:noFill/>
            </a:ln>
          </p:spPr>
          <p:txBody>
            <a:bodyPr anchorCtr="0" anchor="t" bIns="40000" lIns="40000" spcFirstLastPara="1" rIns="40000" wrap="square" tIns="4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35"/>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600" u="none" cap="none" strike="noStrike">
                <a:solidFill>
                  <a:schemeClr val="lt1"/>
                </a:solidFill>
                <a:latin typeface="Calibri"/>
                <a:ea typeface="Calibri"/>
                <a:cs typeface="Calibri"/>
                <a:sym typeface="Calibri"/>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600" u="none" cap="none" strike="noStrike">
                <a:solidFill>
                  <a:schemeClr val="lt1"/>
                </a:solidFill>
                <a:latin typeface="Calibri"/>
                <a:ea typeface="Calibri"/>
                <a:cs typeface="Calibri"/>
                <a:sym typeface="Calibri"/>
              </a:endParaRPr>
            </a:p>
          </p:txBody>
        </p:sp>
        <p:sp>
          <p:nvSpPr>
            <p:cNvPr id="4447" name="Google Shape;4447;p130"/>
            <p:cNvSpPr/>
            <p:nvPr/>
          </p:nvSpPr>
          <p:spPr>
            <a:xfrm rot="-5400000">
              <a:off x="3232291" y="1263198"/>
              <a:ext cx="1663416" cy="517339"/>
            </a:xfrm>
            <a:prstGeom prst="leftArrow">
              <a:avLst>
                <a:gd fmla="val 6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8" name="Google Shape;4448;p130"/>
            <p:cNvSpPr/>
            <p:nvPr/>
          </p:nvSpPr>
          <p:spPr>
            <a:xfrm>
              <a:off x="3201767" y="373"/>
              <a:ext cx="1724465" cy="1379572"/>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9" name="Google Shape;4449;p130"/>
            <p:cNvSpPr txBox="1"/>
            <p:nvPr/>
          </p:nvSpPr>
          <p:spPr>
            <a:xfrm>
              <a:off x="3242173" y="40779"/>
              <a:ext cx="1643653" cy="1298760"/>
            </a:xfrm>
            <a:prstGeom prst="rect">
              <a:avLst/>
            </a:prstGeom>
            <a:noFill/>
            <a:ln>
              <a:noFill/>
            </a:ln>
          </p:spPr>
          <p:txBody>
            <a:bodyPr anchorCtr="0" anchor="t" bIns="40000" lIns="40000" spcFirstLastPara="1" rIns="40000" wrap="square" tIns="4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35"/>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600" u="none" cap="none" strike="noStrike">
                <a:solidFill>
                  <a:schemeClr val="lt1"/>
                </a:solidFill>
                <a:latin typeface="Calibri"/>
                <a:ea typeface="Calibri"/>
                <a:cs typeface="Calibri"/>
                <a:sym typeface="Calibri"/>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600" u="none" cap="none" strike="noStrike">
                <a:solidFill>
                  <a:schemeClr val="lt1"/>
                </a:solidFill>
                <a:latin typeface="Calibri"/>
                <a:ea typeface="Calibri"/>
                <a:cs typeface="Calibri"/>
                <a:sym typeface="Calibri"/>
              </a:endParaRPr>
            </a:p>
            <a:p>
              <a:pPr indent="-171450" lvl="1" marL="171450" marR="0" rtl="0" algn="l">
                <a:lnSpc>
                  <a:spcPct val="90000"/>
                </a:lnSpc>
                <a:spcBef>
                  <a:spcPts val="240"/>
                </a:spcBef>
                <a:spcAft>
                  <a:spcPts val="0"/>
                </a:spcAft>
                <a:buClr>
                  <a:schemeClr val="dk2"/>
                </a:buClr>
                <a:buSzPts val="1600"/>
                <a:buFont typeface="Calibri"/>
                <a:buChar char="•"/>
              </a:pPr>
              <a:r>
                <a:rPr b="0" i="0" lang="en-US" sz="1600" u="none" cap="none" strike="noStrike">
                  <a:solidFill>
                    <a:schemeClr val="dk2"/>
                  </a:solidFill>
                  <a:latin typeface="Calibri"/>
                  <a:ea typeface="Calibri"/>
                  <a:cs typeface="Calibri"/>
                  <a:sym typeface="Calibri"/>
                </a:rPr>
                <a:t>Some text here</a:t>
              </a:r>
              <a:endParaRPr b="0" i="0" sz="1600" u="none" cap="none" strike="noStrike">
                <a:solidFill>
                  <a:schemeClr val="lt1"/>
                </a:solidFill>
                <a:latin typeface="Calibri"/>
                <a:ea typeface="Calibri"/>
                <a:cs typeface="Calibri"/>
                <a:sym typeface="Calibri"/>
              </a:endParaRPr>
            </a:p>
          </p:txBody>
        </p:sp>
        <p:sp>
          <p:nvSpPr>
            <p:cNvPr id="4450" name="Google Shape;4450;p130"/>
            <p:cNvSpPr/>
            <p:nvPr/>
          </p:nvSpPr>
          <p:spPr>
            <a:xfrm rot="-2700000">
              <a:off x="4530634" y="1800989"/>
              <a:ext cx="1663416" cy="517339"/>
            </a:xfrm>
            <a:prstGeom prst="leftArrow">
              <a:avLst>
                <a:gd fmla="val 600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1" name="Google Shape;4451;p130"/>
            <p:cNvSpPr/>
            <p:nvPr/>
          </p:nvSpPr>
          <p:spPr>
            <a:xfrm>
              <a:off x="5088217" y="781766"/>
              <a:ext cx="1724465" cy="1379572"/>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2" name="Google Shape;4452;p130"/>
            <p:cNvSpPr txBox="1"/>
            <p:nvPr/>
          </p:nvSpPr>
          <p:spPr>
            <a:xfrm>
              <a:off x="5128623" y="822172"/>
              <a:ext cx="1643653" cy="1298760"/>
            </a:xfrm>
            <a:prstGeom prst="rect">
              <a:avLst/>
            </a:prstGeom>
            <a:noFill/>
            <a:ln>
              <a:noFill/>
            </a:ln>
          </p:spPr>
          <p:txBody>
            <a:bodyPr anchorCtr="0" anchor="ctr" bIns="40000" lIns="40000" spcFirstLastPara="1" rIns="40000" wrap="square" tIns="4000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453" name="Google Shape;4453;p130"/>
            <p:cNvSpPr/>
            <p:nvPr/>
          </p:nvSpPr>
          <p:spPr>
            <a:xfrm>
              <a:off x="5068426" y="3099333"/>
              <a:ext cx="1663416" cy="517339"/>
            </a:xfrm>
            <a:prstGeom prst="leftArrow">
              <a:avLst>
                <a:gd fmla="val 60000" name="adj1"/>
                <a:gd fmla="val 5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4" name="Google Shape;4454;p130"/>
            <p:cNvSpPr/>
            <p:nvPr/>
          </p:nvSpPr>
          <p:spPr>
            <a:xfrm>
              <a:off x="5869610" y="2668216"/>
              <a:ext cx="1724465" cy="1379572"/>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5" name="Google Shape;4455;p130"/>
            <p:cNvSpPr txBox="1"/>
            <p:nvPr/>
          </p:nvSpPr>
          <p:spPr>
            <a:xfrm>
              <a:off x="5910016" y="2708622"/>
              <a:ext cx="1643653" cy="1298760"/>
            </a:xfrm>
            <a:prstGeom prst="rect">
              <a:avLst/>
            </a:prstGeom>
            <a:noFill/>
            <a:ln>
              <a:noFill/>
            </a:ln>
          </p:spPr>
          <p:txBody>
            <a:bodyPr anchorCtr="0" anchor="t" bIns="40000" lIns="40000" spcFirstLastPara="1" rIns="40000" wrap="square" tIns="4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35"/>
                </a:spcBef>
                <a:spcAft>
                  <a:spcPts val="0"/>
                </a:spcAft>
                <a:buClr>
                  <a:schemeClr val="lt1"/>
                </a:buClr>
                <a:buSzPts val="1600"/>
                <a:buFont typeface="Calibri"/>
                <a:buChar char="•"/>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lt1"/>
                </a:buClr>
                <a:buSzPts val="1600"/>
                <a:buFont typeface="Calibri"/>
                <a:buChar char="•"/>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grpSp>
        <p:nvGrpSpPr>
          <p:cNvPr id="4456" name="Google Shape;4456;p130"/>
          <p:cNvGrpSpPr/>
          <p:nvPr/>
        </p:nvGrpSpPr>
        <p:grpSpPr>
          <a:xfrm>
            <a:off x="10821810" y="-61149"/>
            <a:ext cx="1419485" cy="1431336"/>
            <a:chOff x="10821810" y="-61149"/>
            <a:chExt cx="1419485" cy="1431336"/>
          </a:xfrm>
        </p:grpSpPr>
        <p:sp>
          <p:nvSpPr>
            <p:cNvPr id="4457" name="Google Shape;4457;p130"/>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58" name="Google Shape;4458;p130"/>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59" name="Google Shape;4459;p130"/>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4460" name="Google Shape;4460;p13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5" name="Shape 4465"/>
        <p:cNvGrpSpPr/>
        <p:nvPr/>
      </p:nvGrpSpPr>
      <p:grpSpPr>
        <a:xfrm>
          <a:off x="0" y="0"/>
          <a:ext cx="0" cy="0"/>
          <a:chOff x="0" y="0"/>
          <a:chExt cx="0" cy="0"/>
        </a:xfrm>
      </p:grpSpPr>
      <p:sp>
        <p:nvSpPr>
          <p:cNvPr id="4466" name="Google Shape;4466;p131"/>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RADIAL LIST</a:t>
            </a:r>
            <a:endParaRPr/>
          </a:p>
        </p:txBody>
      </p:sp>
      <p:sp>
        <p:nvSpPr>
          <p:cNvPr id="4467" name="Google Shape;4467;p131"/>
          <p:cNvSpPr txBox="1"/>
          <p:nvPr>
            <p:ph idx="1" type="body"/>
          </p:nvPr>
        </p:nvSpPr>
        <p:spPr>
          <a:xfrm>
            <a:off x="371475" y="1556792"/>
            <a:ext cx="1920240" cy="304698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relationships to a central idea in a cycle. The center shape can contain a picture. Level 1 text appears in the smaller circles and any related Level 2 text appears to the side of the smaller circles.</a:t>
            </a:r>
            <a:endParaRPr/>
          </a:p>
        </p:txBody>
      </p:sp>
      <p:grpSp>
        <p:nvGrpSpPr>
          <p:cNvPr id="4468" name="Google Shape;4468;p131"/>
          <p:cNvGrpSpPr/>
          <p:nvPr/>
        </p:nvGrpSpPr>
        <p:grpSpPr>
          <a:xfrm>
            <a:off x="4918067" y="1557838"/>
            <a:ext cx="4279912" cy="4263896"/>
            <a:chOff x="1924043" y="1046"/>
            <a:chExt cx="4279912" cy="4263896"/>
          </a:xfrm>
        </p:grpSpPr>
        <p:sp>
          <p:nvSpPr>
            <p:cNvPr id="4469" name="Google Shape;4469;p131"/>
            <p:cNvSpPr/>
            <p:nvPr/>
          </p:nvSpPr>
          <p:spPr>
            <a:xfrm rot="3682774">
              <a:off x="2803322" y="3013918"/>
              <a:ext cx="793466" cy="34804"/>
            </a:xfrm>
            <a:custGeom>
              <a:rect b="b" l="l" r="r" t="t"/>
              <a:pathLst>
                <a:path extrusionOk="0" h="120000" w="120000">
                  <a:moveTo>
                    <a:pt x="0" y="60000"/>
                  </a:moveTo>
                  <a:lnTo>
                    <a:pt x="120000" y="60000"/>
                  </a:lnTo>
                </a:path>
              </a:pathLst>
            </a:custGeom>
            <a:noFill/>
            <a:ln cap="flat" cmpd="sng" w="9525">
              <a:solidFill>
                <a:srgbClr val="2680B9"/>
              </a:solidFill>
              <a:prstDash val="solid"/>
              <a:round/>
              <a:headEnd len="sm" w="sm" type="none"/>
              <a:tailEnd len="sm" w="sm" type="none"/>
            </a:ln>
          </p:spPr>
        </p:sp>
        <p:sp>
          <p:nvSpPr>
            <p:cNvPr id="4470" name="Google Shape;4470;p131"/>
            <p:cNvSpPr/>
            <p:nvPr/>
          </p:nvSpPr>
          <p:spPr>
            <a:xfrm rot="1312448">
              <a:off x="3239512" y="2442066"/>
              <a:ext cx="567067" cy="34804"/>
            </a:xfrm>
            <a:custGeom>
              <a:rect b="b" l="l" r="r" t="t"/>
              <a:pathLst>
                <a:path extrusionOk="0" h="120000" w="120000">
                  <a:moveTo>
                    <a:pt x="0" y="60000"/>
                  </a:moveTo>
                  <a:lnTo>
                    <a:pt x="120000" y="60000"/>
                  </a:lnTo>
                </a:path>
              </a:pathLst>
            </a:custGeom>
            <a:noFill/>
            <a:ln cap="flat" cmpd="sng" w="9525">
              <a:solidFill>
                <a:srgbClr val="2680B9"/>
              </a:solidFill>
              <a:prstDash val="solid"/>
              <a:round/>
              <a:headEnd len="sm" w="sm" type="none"/>
              <a:tailEnd len="sm" w="sm" type="none"/>
            </a:ln>
          </p:spPr>
        </p:sp>
        <p:sp>
          <p:nvSpPr>
            <p:cNvPr id="4471" name="Google Shape;4471;p131"/>
            <p:cNvSpPr/>
            <p:nvPr/>
          </p:nvSpPr>
          <p:spPr>
            <a:xfrm rot="-1312448">
              <a:off x="3239512" y="1789119"/>
              <a:ext cx="567067" cy="34804"/>
            </a:xfrm>
            <a:custGeom>
              <a:rect b="b" l="l" r="r" t="t"/>
              <a:pathLst>
                <a:path extrusionOk="0" h="120000" w="120000">
                  <a:moveTo>
                    <a:pt x="0" y="60000"/>
                  </a:moveTo>
                  <a:lnTo>
                    <a:pt x="120000" y="60000"/>
                  </a:lnTo>
                </a:path>
              </a:pathLst>
            </a:custGeom>
            <a:noFill/>
            <a:ln cap="flat" cmpd="sng" w="9525">
              <a:solidFill>
                <a:srgbClr val="2680B9"/>
              </a:solidFill>
              <a:prstDash val="solid"/>
              <a:round/>
              <a:headEnd len="sm" w="sm" type="none"/>
              <a:tailEnd len="sm" w="sm" type="none"/>
            </a:ln>
          </p:spPr>
        </p:sp>
        <p:sp>
          <p:nvSpPr>
            <p:cNvPr id="4472" name="Google Shape;4472;p131"/>
            <p:cNvSpPr/>
            <p:nvPr/>
          </p:nvSpPr>
          <p:spPr>
            <a:xfrm rot="-3682774">
              <a:off x="2803322" y="1217266"/>
              <a:ext cx="793466" cy="34804"/>
            </a:xfrm>
            <a:custGeom>
              <a:rect b="b" l="l" r="r" t="t"/>
              <a:pathLst>
                <a:path extrusionOk="0" h="120000" w="120000">
                  <a:moveTo>
                    <a:pt x="0" y="60000"/>
                  </a:moveTo>
                  <a:lnTo>
                    <a:pt x="120000" y="60000"/>
                  </a:lnTo>
                </a:path>
              </a:pathLst>
            </a:custGeom>
            <a:noFill/>
            <a:ln cap="flat" cmpd="sng" w="9525">
              <a:solidFill>
                <a:srgbClr val="2680B9"/>
              </a:solidFill>
              <a:prstDash val="solid"/>
              <a:round/>
              <a:headEnd len="sm" w="sm" type="none"/>
              <a:tailEnd len="sm" w="sm" type="none"/>
            </a:ln>
          </p:spPr>
        </p:sp>
        <p:sp>
          <p:nvSpPr>
            <p:cNvPr id="4473" name="Google Shape;4473;p131"/>
            <p:cNvSpPr/>
            <p:nvPr/>
          </p:nvSpPr>
          <p:spPr>
            <a:xfrm>
              <a:off x="1924043" y="1347182"/>
              <a:ext cx="1571624" cy="1571624"/>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4" name="Google Shape;4474;p131"/>
            <p:cNvSpPr/>
            <p:nvPr/>
          </p:nvSpPr>
          <p:spPr>
            <a:xfrm>
              <a:off x="3144450" y="1046"/>
              <a:ext cx="942974" cy="942974"/>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5" name="Google Shape;4475;p131"/>
            <p:cNvSpPr txBox="1"/>
            <p:nvPr/>
          </p:nvSpPr>
          <p:spPr>
            <a:xfrm>
              <a:off x="3282545" y="139141"/>
              <a:ext cx="666784" cy="666784"/>
            </a:xfrm>
            <a:prstGeom prst="rect">
              <a:avLst/>
            </a:prstGeom>
            <a:noFill/>
            <a:ln>
              <a:noFill/>
            </a:ln>
          </p:spPr>
          <p:txBody>
            <a:bodyPr anchorCtr="0" anchor="ctr" bIns="12050" lIns="12050" spcFirstLastPara="1" rIns="1205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476" name="Google Shape;4476;p131"/>
            <p:cNvSpPr/>
            <p:nvPr/>
          </p:nvSpPr>
          <p:spPr>
            <a:xfrm>
              <a:off x="4181722" y="1046"/>
              <a:ext cx="1414462" cy="94297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7" name="Google Shape;4477;p131"/>
            <p:cNvSpPr txBox="1"/>
            <p:nvPr/>
          </p:nvSpPr>
          <p:spPr>
            <a:xfrm>
              <a:off x="4181722" y="1046"/>
              <a:ext cx="1414462" cy="942974"/>
            </a:xfrm>
            <a:prstGeom prst="rect">
              <a:avLst/>
            </a:prstGeom>
            <a:noFill/>
            <a:ln>
              <a:noFill/>
            </a:ln>
          </p:spPr>
          <p:txBody>
            <a:bodyPr anchorCtr="0" anchor="ctr" bIns="0" lIns="0" spcFirstLastPara="1" rIns="0" wrap="square" tIns="0">
              <a:noAutofit/>
            </a:bodyPr>
            <a:lstStyle/>
            <a:p>
              <a:pPr indent="-114300" lvl="1" marL="114300" marR="0" rtl="0" algn="l">
                <a:lnSpc>
                  <a:spcPct val="90000"/>
                </a:lnSpc>
                <a:spcBef>
                  <a:spcPts val="0"/>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500" u="none" cap="none" strike="noStrike">
                <a:solidFill>
                  <a:schemeClr val="dk1"/>
                </a:solidFill>
                <a:latin typeface="Calibri"/>
                <a:ea typeface="Calibri"/>
                <a:cs typeface="Calibri"/>
                <a:sym typeface="Calibri"/>
              </a:endParaRPr>
            </a:p>
            <a:p>
              <a:pPr indent="-114300" lvl="1" marL="114300" marR="0" rtl="0" algn="l">
                <a:lnSpc>
                  <a:spcPct val="90000"/>
                </a:lnSpc>
                <a:spcBef>
                  <a:spcPts val="225"/>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500" u="none" cap="none" strike="noStrike">
                <a:solidFill>
                  <a:schemeClr val="dk1"/>
                </a:solidFill>
                <a:latin typeface="Calibri"/>
                <a:ea typeface="Calibri"/>
                <a:cs typeface="Calibri"/>
                <a:sym typeface="Calibri"/>
              </a:endParaRPr>
            </a:p>
            <a:p>
              <a:pPr indent="-114300" lvl="1" marL="114300" marR="0" rtl="0" algn="l">
                <a:lnSpc>
                  <a:spcPct val="90000"/>
                </a:lnSpc>
                <a:spcBef>
                  <a:spcPts val="225"/>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500" u="none" cap="none" strike="noStrike">
                <a:solidFill>
                  <a:schemeClr val="dk1"/>
                </a:solidFill>
                <a:latin typeface="Calibri"/>
                <a:ea typeface="Calibri"/>
                <a:cs typeface="Calibri"/>
                <a:sym typeface="Calibri"/>
              </a:endParaRPr>
            </a:p>
          </p:txBody>
        </p:sp>
        <p:sp>
          <p:nvSpPr>
            <p:cNvPr id="4478" name="Google Shape;4478;p131"/>
            <p:cNvSpPr/>
            <p:nvPr/>
          </p:nvSpPr>
          <p:spPr>
            <a:xfrm>
              <a:off x="3752221" y="1053736"/>
              <a:ext cx="942974" cy="942974"/>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9" name="Google Shape;4479;p131"/>
            <p:cNvSpPr txBox="1"/>
            <p:nvPr/>
          </p:nvSpPr>
          <p:spPr>
            <a:xfrm>
              <a:off x="3890316" y="1191831"/>
              <a:ext cx="666784" cy="666784"/>
            </a:xfrm>
            <a:prstGeom prst="rect">
              <a:avLst/>
            </a:prstGeom>
            <a:noFill/>
            <a:ln>
              <a:noFill/>
            </a:ln>
          </p:spPr>
          <p:txBody>
            <a:bodyPr anchorCtr="0" anchor="ctr" bIns="12050" lIns="12050" spcFirstLastPara="1" rIns="1205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p:txBody>
        </p:sp>
        <p:sp>
          <p:nvSpPr>
            <p:cNvPr id="4480" name="Google Shape;4480;p131"/>
            <p:cNvSpPr/>
            <p:nvPr/>
          </p:nvSpPr>
          <p:spPr>
            <a:xfrm>
              <a:off x="3752221" y="2269278"/>
              <a:ext cx="942974" cy="942974"/>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1" name="Google Shape;4481;p131"/>
            <p:cNvSpPr txBox="1"/>
            <p:nvPr/>
          </p:nvSpPr>
          <p:spPr>
            <a:xfrm>
              <a:off x="3890316" y="2407373"/>
              <a:ext cx="666784" cy="666784"/>
            </a:xfrm>
            <a:prstGeom prst="rect">
              <a:avLst/>
            </a:prstGeom>
            <a:noFill/>
            <a:ln>
              <a:noFill/>
            </a:ln>
          </p:spPr>
          <p:txBody>
            <a:bodyPr anchorCtr="0" anchor="ctr" bIns="12050" lIns="12050" spcFirstLastPara="1" rIns="1205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482" name="Google Shape;4482;p131"/>
            <p:cNvSpPr/>
            <p:nvPr/>
          </p:nvSpPr>
          <p:spPr>
            <a:xfrm>
              <a:off x="4789493" y="2269278"/>
              <a:ext cx="1414462" cy="94297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3" name="Google Shape;4483;p131"/>
            <p:cNvSpPr txBox="1"/>
            <p:nvPr/>
          </p:nvSpPr>
          <p:spPr>
            <a:xfrm>
              <a:off x="4789493" y="2269278"/>
              <a:ext cx="1414462" cy="942974"/>
            </a:xfrm>
            <a:prstGeom prst="rect">
              <a:avLst/>
            </a:prstGeom>
            <a:noFill/>
            <a:ln>
              <a:noFill/>
            </a:ln>
          </p:spPr>
          <p:txBody>
            <a:bodyPr anchorCtr="0" anchor="ctr" bIns="0" lIns="0" spcFirstLastPara="1" rIns="0" wrap="square" tIns="0">
              <a:noAutofit/>
            </a:bodyPr>
            <a:lstStyle/>
            <a:p>
              <a:pPr indent="-114300" lvl="1" marL="114300" marR="0" rtl="0" algn="l">
                <a:lnSpc>
                  <a:spcPct val="90000"/>
                </a:lnSpc>
                <a:spcBef>
                  <a:spcPts val="0"/>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500" u="none" cap="none" strike="noStrike">
                <a:solidFill>
                  <a:schemeClr val="dk1"/>
                </a:solidFill>
                <a:latin typeface="Calibri"/>
                <a:ea typeface="Calibri"/>
                <a:cs typeface="Calibri"/>
                <a:sym typeface="Calibri"/>
              </a:endParaRPr>
            </a:p>
            <a:p>
              <a:pPr indent="-114300" lvl="1" marL="114300" marR="0" rtl="0" algn="l">
                <a:lnSpc>
                  <a:spcPct val="90000"/>
                </a:lnSpc>
                <a:spcBef>
                  <a:spcPts val="225"/>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500" u="none" cap="none" strike="noStrike">
                <a:solidFill>
                  <a:schemeClr val="dk1"/>
                </a:solidFill>
                <a:latin typeface="Calibri"/>
                <a:ea typeface="Calibri"/>
                <a:cs typeface="Calibri"/>
                <a:sym typeface="Calibri"/>
              </a:endParaRPr>
            </a:p>
          </p:txBody>
        </p:sp>
        <p:sp>
          <p:nvSpPr>
            <p:cNvPr id="4484" name="Google Shape;4484;p131"/>
            <p:cNvSpPr/>
            <p:nvPr/>
          </p:nvSpPr>
          <p:spPr>
            <a:xfrm>
              <a:off x="3144450" y="3321968"/>
              <a:ext cx="942974" cy="942974"/>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5" name="Google Shape;4485;p131"/>
            <p:cNvSpPr txBox="1"/>
            <p:nvPr/>
          </p:nvSpPr>
          <p:spPr>
            <a:xfrm>
              <a:off x="3282545" y="3460063"/>
              <a:ext cx="666784" cy="666784"/>
            </a:xfrm>
            <a:prstGeom prst="rect">
              <a:avLst/>
            </a:prstGeom>
            <a:noFill/>
            <a:ln>
              <a:noFill/>
            </a:ln>
          </p:spPr>
          <p:txBody>
            <a:bodyPr anchorCtr="0" anchor="ctr" bIns="12050" lIns="12050" spcFirstLastPara="1" rIns="1205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486" name="Google Shape;4486;p131"/>
            <p:cNvSpPr/>
            <p:nvPr/>
          </p:nvSpPr>
          <p:spPr>
            <a:xfrm>
              <a:off x="4181722" y="3321968"/>
              <a:ext cx="1414462" cy="94297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7" name="Google Shape;4487;p131"/>
            <p:cNvSpPr txBox="1"/>
            <p:nvPr/>
          </p:nvSpPr>
          <p:spPr>
            <a:xfrm>
              <a:off x="4181722" y="3321968"/>
              <a:ext cx="1414462" cy="942974"/>
            </a:xfrm>
            <a:prstGeom prst="rect">
              <a:avLst/>
            </a:prstGeom>
            <a:noFill/>
            <a:ln>
              <a:noFill/>
            </a:ln>
          </p:spPr>
          <p:txBody>
            <a:bodyPr anchorCtr="0" anchor="ctr" bIns="0" lIns="0" spcFirstLastPara="1" rIns="0" wrap="square" tIns="0">
              <a:noAutofit/>
            </a:bodyPr>
            <a:lstStyle/>
            <a:p>
              <a:pPr indent="-114300" lvl="1" marL="114300" marR="0" rtl="0" algn="l">
                <a:lnSpc>
                  <a:spcPct val="90000"/>
                </a:lnSpc>
                <a:spcBef>
                  <a:spcPts val="0"/>
                </a:spcBef>
                <a:spcAft>
                  <a:spcPts val="0"/>
                </a:spcAft>
                <a:buClr>
                  <a:schemeClr val="dk2"/>
                </a:buClr>
                <a:buSzPts val="1500"/>
                <a:buFont typeface="Calibri"/>
                <a:buChar char="•"/>
              </a:pPr>
              <a:r>
                <a:rPr b="0" i="0" lang="en-US" sz="1500" u="none" cap="none" strike="noStrike">
                  <a:solidFill>
                    <a:schemeClr val="dk2"/>
                  </a:solidFill>
                  <a:latin typeface="Calibri"/>
                  <a:ea typeface="Calibri"/>
                  <a:cs typeface="Calibri"/>
                  <a:sym typeface="Calibri"/>
                </a:rPr>
                <a:t>Some text here</a:t>
              </a:r>
              <a:endParaRPr b="0" i="0" sz="1500" u="none" cap="none" strike="noStrike">
                <a:solidFill>
                  <a:schemeClr val="dk1"/>
                </a:solidFill>
                <a:latin typeface="Calibri"/>
                <a:ea typeface="Calibri"/>
                <a:cs typeface="Calibri"/>
                <a:sym typeface="Calibri"/>
              </a:endParaRPr>
            </a:p>
          </p:txBody>
        </p:sp>
      </p:grpSp>
      <p:grpSp>
        <p:nvGrpSpPr>
          <p:cNvPr id="4488" name="Google Shape;4488;p131"/>
          <p:cNvGrpSpPr/>
          <p:nvPr/>
        </p:nvGrpSpPr>
        <p:grpSpPr>
          <a:xfrm>
            <a:off x="10821810" y="-61149"/>
            <a:ext cx="1419485" cy="1431336"/>
            <a:chOff x="10821810" y="-61149"/>
            <a:chExt cx="1419485" cy="1431336"/>
          </a:xfrm>
        </p:grpSpPr>
        <p:sp>
          <p:nvSpPr>
            <p:cNvPr id="4489" name="Google Shape;4489;p131"/>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90" name="Google Shape;4490;p131"/>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91" name="Google Shape;4491;p131"/>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4492" name="Google Shape;4492;p13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7" name="Shape 4497"/>
        <p:cNvGrpSpPr/>
        <p:nvPr/>
      </p:nvGrpSpPr>
      <p:grpSpPr>
        <a:xfrm>
          <a:off x="0" y="0"/>
          <a:ext cx="0" cy="0"/>
          <a:chOff x="0" y="0"/>
          <a:chExt cx="0" cy="0"/>
        </a:xfrm>
      </p:grpSpPr>
      <p:sp>
        <p:nvSpPr>
          <p:cNvPr id="4498" name="Google Shape;4498;p13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MATRIX</a:t>
            </a:r>
            <a:endParaRPr/>
          </a:p>
        </p:txBody>
      </p:sp>
      <p:sp>
        <p:nvSpPr>
          <p:cNvPr id="4499" name="Google Shape;4499;p132"/>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the relationship of components to a whole in quadrants. The first four lines of Level 1 text appear in the quadrants. Unused text does not appear, but remains available if you switch layouts.</a:t>
            </a:r>
            <a:endParaRPr/>
          </a:p>
        </p:txBody>
      </p:sp>
      <p:sp>
        <p:nvSpPr>
          <p:cNvPr id="4500" name="Google Shape;4500;p13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[2020 updated version]</a:t>
            </a:r>
            <a:endParaRPr/>
          </a:p>
        </p:txBody>
      </p:sp>
      <p:grpSp>
        <p:nvGrpSpPr>
          <p:cNvPr id="4501" name="Google Shape;4501;p132"/>
          <p:cNvGrpSpPr/>
          <p:nvPr/>
        </p:nvGrpSpPr>
        <p:grpSpPr>
          <a:xfrm>
            <a:off x="4925029" y="1556792"/>
            <a:ext cx="4265990" cy="4265990"/>
            <a:chOff x="1931005" y="0"/>
            <a:chExt cx="4265990" cy="4265990"/>
          </a:xfrm>
        </p:grpSpPr>
        <p:sp>
          <p:nvSpPr>
            <p:cNvPr id="4502" name="Google Shape;4502;p132"/>
            <p:cNvSpPr/>
            <p:nvPr/>
          </p:nvSpPr>
          <p:spPr>
            <a:xfrm>
              <a:off x="1931005" y="0"/>
              <a:ext cx="4265990" cy="4265990"/>
            </a:xfrm>
            <a:prstGeom prst="diamond">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3" name="Google Shape;4503;p132"/>
            <p:cNvSpPr/>
            <p:nvPr/>
          </p:nvSpPr>
          <p:spPr>
            <a:xfrm>
              <a:off x="2336274" y="405269"/>
              <a:ext cx="1663736" cy="1663736"/>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4" name="Google Shape;4504;p132"/>
            <p:cNvSpPr txBox="1"/>
            <p:nvPr/>
          </p:nvSpPr>
          <p:spPr>
            <a:xfrm>
              <a:off x="2417491" y="486486"/>
              <a:ext cx="1501302" cy="1501302"/>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05" name="Google Shape;4505;p132"/>
            <p:cNvSpPr/>
            <p:nvPr/>
          </p:nvSpPr>
          <p:spPr>
            <a:xfrm>
              <a:off x="4127989" y="405269"/>
              <a:ext cx="1663736" cy="1663736"/>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6" name="Google Shape;4506;p132"/>
            <p:cNvSpPr txBox="1"/>
            <p:nvPr/>
          </p:nvSpPr>
          <p:spPr>
            <a:xfrm>
              <a:off x="4209206" y="486486"/>
              <a:ext cx="1501302" cy="1501302"/>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07" name="Google Shape;4507;p132"/>
            <p:cNvSpPr/>
            <p:nvPr/>
          </p:nvSpPr>
          <p:spPr>
            <a:xfrm>
              <a:off x="2336274" y="2196984"/>
              <a:ext cx="1663736" cy="1663736"/>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8" name="Google Shape;4508;p132"/>
            <p:cNvSpPr txBox="1"/>
            <p:nvPr/>
          </p:nvSpPr>
          <p:spPr>
            <a:xfrm>
              <a:off x="2417491" y="2278201"/>
              <a:ext cx="1501302" cy="1501302"/>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09" name="Google Shape;4509;p132"/>
            <p:cNvSpPr/>
            <p:nvPr/>
          </p:nvSpPr>
          <p:spPr>
            <a:xfrm>
              <a:off x="4127989" y="2196984"/>
              <a:ext cx="1663736" cy="1663736"/>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0" name="Google Shape;4510;p132"/>
            <p:cNvSpPr txBox="1"/>
            <p:nvPr/>
          </p:nvSpPr>
          <p:spPr>
            <a:xfrm>
              <a:off x="4209206" y="2278201"/>
              <a:ext cx="1501302" cy="1501302"/>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5" name="Shape 4515"/>
        <p:cNvGrpSpPr/>
        <p:nvPr/>
      </p:nvGrpSpPr>
      <p:grpSpPr>
        <a:xfrm>
          <a:off x="0" y="0"/>
          <a:ext cx="0" cy="0"/>
          <a:chOff x="0" y="0"/>
          <a:chExt cx="0" cy="0"/>
        </a:xfrm>
      </p:grpSpPr>
      <p:sp>
        <p:nvSpPr>
          <p:cNvPr id="4516" name="Google Shape;4516;p13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TITLED MATRIX</a:t>
            </a:r>
            <a:endParaRPr/>
          </a:p>
        </p:txBody>
      </p:sp>
      <p:sp>
        <p:nvSpPr>
          <p:cNvPr id="4517" name="Google Shape;4517;p133"/>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the relationships of four quadrants to a whole. The first line of Level 1 text corresponds to the central shape, and the first four lines of Level 2 text appear in the quadrants. Unused text does not appear, but remains available if you switch layouts.</a:t>
            </a:r>
            <a:endParaRPr/>
          </a:p>
        </p:txBody>
      </p:sp>
      <p:sp>
        <p:nvSpPr>
          <p:cNvPr id="4518" name="Google Shape;4518;p13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[2020 updated version]</a:t>
            </a:r>
            <a:endParaRPr/>
          </a:p>
        </p:txBody>
      </p:sp>
      <p:grpSp>
        <p:nvGrpSpPr>
          <p:cNvPr id="4519" name="Google Shape;4519;p133"/>
          <p:cNvGrpSpPr/>
          <p:nvPr/>
        </p:nvGrpSpPr>
        <p:grpSpPr>
          <a:xfrm>
            <a:off x="2994023" y="1556792"/>
            <a:ext cx="8128001" cy="4265990"/>
            <a:chOff x="-1" y="0"/>
            <a:chExt cx="8128001" cy="4265990"/>
          </a:xfrm>
        </p:grpSpPr>
        <p:sp>
          <p:nvSpPr>
            <p:cNvPr id="4520" name="Google Shape;4520;p133"/>
            <p:cNvSpPr/>
            <p:nvPr/>
          </p:nvSpPr>
          <p:spPr>
            <a:xfrm rot="-5400000">
              <a:off x="965502" y="-965502"/>
              <a:ext cx="2132995" cy="4064000"/>
            </a:xfrm>
            <a:prstGeom prst="round1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1" name="Google Shape;4521;p133"/>
            <p:cNvSpPr txBox="1"/>
            <p:nvPr/>
          </p:nvSpPr>
          <p:spPr>
            <a:xfrm>
              <a:off x="-1" y="1"/>
              <a:ext cx="4064000" cy="1599746"/>
            </a:xfrm>
            <a:prstGeom prst="rect">
              <a:avLst/>
            </a:prstGeom>
            <a:noFill/>
            <a:ln>
              <a:noFill/>
            </a:ln>
          </p:spPr>
          <p:txBody>
            <a:bodyPr anchorCtr="0" anchor="t" bIns="156450" lIns="156450" spcFirstLastPara="1" rIns="156450" wrap="square" tIns="15645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22" name="Google Shape;4522;p133"/>
            <p:cNvSpPr/>
            <p:nvPr/>
          </p:nvSpPr>
          <p:spPr>
            <a:xfrm>
              <a:off x="4064000" y="0"/>
              <a:ext cx="4064000" cy="2132995"/>
            </a:xfrm>
            <a:prstGeom prst="round1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3" name="Google Shape;4523;p133"/>
            <p:cNvSpPr txBox="1"/>
            <p:nvPr/>
          </p:nvSpPr>
          <p:spPr>
            <a:xfrm>
              <a:off x="4064000" y="0"/>
              <a:ext cx="4064000" cy="1599746"/>
            </a:xfrm>
            <a:prstGeom prst="rect">
              <a:avLst/>
            </a:prstGeom>
            <a:noFill/>
            <a:ln>
              <a:noFill/>
            </a:ln>
          </p:spPr>
          <p:txBody>
            <a:bodyPr anchorCtr="0" anchor="t" bIns="156450" lIns="156450" spcFirstLastPara="1" rIns="156450" wrap="square" tIns="15645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Some text here</a:t>
              </a:r>
              <a:endParaRPr b="0" i="0" sz="2200" u="none" cap="none" strike="noStrike">
                <a:solidFill>
                  <a:schemeClr val="lt1"/>
                </a:solidFill>
                <a:latin typeface="Calibri"/>
                <a:ea typeface="Calibri"/>
                <a:cs typeface="Calibri"/>
                <a:sym typeface="Calibri"/>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24" name="Google Shape;4524;p133"/>
            <p:cNvSpPr/>
            <p:nvPr/>
          </p:nvSpPr>
          <p:spPr>
            <a:xfrm rot="10800000">
              <a:off x="0" y="2132995"/>
              <a:ext cx="4064000" cy="2132995"/>
            </a:xfrm>
            <a:prstGeom prst="round1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5" name="Google Shape;4525;p133"/>
            <p:cNvSpPr txBox="1"/>
            <p:nvPr/>
          </p:nvSpPr>
          <p:spPr>
            <a:xfrm>
              <a:off x="0" y="2666243"/>
              <a:ext cx="4064000" cy="1599746"/>
            </a:xfrm>
            <a:prstGeom prst="rect">
              <a:avLst/>
            </a:prstGeom>
            <a:noFill/>
            <a:ln>
              <a:noFill/>
            </a:ln>
          </p:spPr>
          <p:txBody>
            <a:bodyPr anchorCtr="0" anchor="t" bIns="156450" lIns="156450" spcFirstLastPara="1" rIns="156450" wrap="square" tIns="15645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Some text here</a:t>
              </a:r>
              <a:endParaRPr b="0" i="0" sz="2200" u="none" cap="none" strike="noStrike">
                <a:solidFill>
                  <a:schemeClr val="lt1"/>
                </a:solidFill>
                <a:latin typeface="Calibri"/>
                <a:ea typeface="Calibri"/>
                <a:cs typeface="Calibri"/>
                <a:sym typeface="Calibri"/>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26" name="Google Shape;4526;p133"/>
            <p:cNvSpPr/>
            <p:nvPr/>
          </p:nvSpPr>
          <p:spPr>
            <a:xfrm rot="5400000">
              <a:off x="5029502" y="1167492"/>
              <a:ext cx="2132995" cy="4064000"/>
            </a:xfrm>
            <a:prstGeom prst="round1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7" name="Google Shape;4527;p133"/>
            <p:cNvSpPr txBox="1"/>
            <p:nvPr/>
          </p:nvSpPr>
          <p:spPr>
            <a:xfrm>
              <a:off x="4063999" y="2666243"/>
              <a:ext cx="4064000" cy="1599746"/>
            </a:xfrm>
            <a:prstGeom prst="rect">
              <a:avLst/>
            </a:prstGeom>
            <a:noFill/>
            <a:ln>
              <a:noFill/>
            </a:ln>
          </p:spPr>
          <p:txBody>
            <a:bodyPr anchorCtr="0" anchor="t" bIns="156450" lIns="156450" spcFirstLastPara="1" rIns="156450" wrap="square" tIns="15645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28" name="Google Shape;4528;p133"/>
            <p:cNvSpPr/>
            <p:nvPr/>
          </p:nvSpPr>
          <p:spPr>
            <a:xfrm>
              <a:off x="2844799" y="1599746"/>
              <a:ext cx="2438400" cy="1066497"/>
            </a:xfrm>
            <a:prstGeom prst="roundRect">
              <a:avLst>
                <a:gd fmla="val 16667" name="adj"/>
              </a:avLst>
            </a:prstGeom>
            <a:gradFill>
              <a:gsLst>
                <a:gs pos="0">
                  <a:srgbClr val="91A69F"/>
                </a:gs>
                <a:gs pos="80000">
                  <a:srgbClr val="C0DAD0"/>
                </a:gs>
                <a:gs pos="100000">
                  <a:srgbClr val="C0DBD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9" name="Google Shape;4529;p133"/>
            <p:cNvSpPr txBox="1"/>
            <p:nvPr/>
          </p:nvSpPr>
          <p:spPr>
            <a:xfrm>
              <a:off x="2896861" y="1651808"/>
              <a:ext cx="2334276" cy="962373"/>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rgbClr val="000000"/>
                </a:buClr>
                <a:buSzPts val="3600"/>
                <a:buFont typeface="Arial"/>
                <a:buNone/>
              </a:pPr>
              <a:r>
                <a:rPr b="0" i="0" lang="en-US" sz="36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4" name="Shape 4534"/>
        <p:cNvGrpSpPr/>
        <p:nvPr/>
      </p:nvGrpSpPr>
      <p:grpSpPr>
        <a:xfrm>
          <a:off x="0" y="0"/>
          <a:ext cx="0" cy="0"/>
          <a:chOff x="0" y="0"/>
          <a:chExt cx="0" cy="0"/>
        </a:xfrm>
      </p:grpSpPr>
      <p:sp>
        <p:nvSpPr>
          <p:cNvPr id="4535" name="Google Shape;4535;p13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GRID MATRIX</a:t>
            </a:r>
            <a:endParaRPr/>
          </a:p>
        </p:txBody>
      </p:sp>
      <p:sp>
        <p:nvSpPr>
          <p:cNvPr id="4536" name="Google Shape;4536;p134"/>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the placement of concepts along two axes. Emphasizes the individual components rather than the whole. The first four lines of Level 1 text appear in the quadrants. Unused text does not appear, but remains available if you switch layouts.</a:t>
            </a:r>
            <a:endParaRPr/>
          </a:p>
        </p:txBody>
      </p:sp>
      <p:sp>
        <p:nvSpPr>
          <p:cNvPr id="4537" name="Google Shape;4537;p13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[2020 updated version]</a:t>
            </a:r>
            <a:endParaRPr/>
          </a:p>
        </p:txBody>
      </p:sp>
      <p:grpSp>
        <p:nvGrpSpPr>
          <p:cNvPr id="4538" name="Google Shape;4538;p134"/>
          <p:cNvGrpSpPr/>
          <p:nvPr/>
        </p:nvGrpSpPr>
        <p:grpSpPr>
          <a:xfrm>
            <a:off x="4925029" y="1556792"/>
            <a:ext cx="4265990" cy="4265990"/>
            <a:chOff x="1931005" y="0"/>
            <a:chExt cx="4265990" cy="4265990"/>
          </a:xfrm>
        </p:grpSpPr>
        <p:sp>
          <p:nvSpPr>
            <p:cNvPr id="4539" name="Google Shape;4539;p134"/>
            <p:cNvSpPr/>
            <p:nvPr/>
          </p:nvSpPr>
          <p:spPr>
            <a:xfrm>
              <a:off x="1931005" y="0"/>
              <a:ext cx="4265990" cy="4265990"/>
            </a:xfrm>
            <a:prstGeom prst="quadArrow">
              <a:avLst>
                <a:gd fmla="val 2000" name="adj1"/>
                <a:gd fmla="val 4000" name="adj2"/>
                <a:gd fmla="val 5000" name="adj3"/>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0" name="Google Shape;4540;p134"/>
            <p:cNvSpPr/>
            <p:nvPr/>
          </p:nvSpPr>
          <p:spPr>
            <a:xfrm>
              <a:off x="2208294" y="277289"/>
              <a:ext cx="1706396" cy="1706396"/>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1" name="Google Shape;4541;p134"/>
            <p:cNvSpPr txBox="1"/>
            <p:nvPr/>
          </p:nvSpPr>
          <p:spPr>
            <a:xfrm>
              <a:off x="2291593" y="360588"/>
              <a:ext cx="1539798" cy="1539798"/>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42" name="Google Shape;4542;p134"/>
            <p:cNvSpPr/>
            <p:nvPr/>
          </p:nvSpPr>
          <p:spPr>
            <a:xfrm>
              <a:off x="4213309" y="277289"/>
              <a:ext cx="1706396" cy="1706396"/>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3" name="Google Shape;4543;p134"/>
            <p:cNvSpPr txBox="1"/>
            <p:nvPr/>
          </p:nvSpPr>
          <p:spPr>
            <a:xfrm>
              <a:off x="4296608" y="360588"/>
              <a:ext cx="1539798" cy="1539798"/>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44" name="Google Shape;4544;p134"/>
            <p:cNvSpPr/>
            <p:nvPr/>
          </p:nvSpPr>
          <p:spPr>
            <a:xfrm>
              <a:off x="2208294" y="2282304"/>
              <a:ext cx="1706396" cy="1706396"/>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5" name="Google Shape;4545;p134"/>
            <p:cNvSpPr txBox="1"/>
            <p:nvPr/>
          </p:nvSpPr>
          <p:spPr>
            <a:xfrm>
              <a:off x="2291593" y="2365603"/>
              <a:ext cx="1539798" cy="1539798"/>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46" name="Google Shape;4546;p134"/>
            <p:cNvSpPr/>
            <p:nvPr/>
          </p:nvSpPr>
          <p:spPr>
            <a:xfrm>
              <a:off x="4213309" y="2282304"/>
              <a:ext cx="1706396" cy="1706396"/>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7" name="Google Shape;4547;p134"/>
            <p:cNvSpPr txBox="1"/>
            <p:nvPr/>
          </p:nvSpPr>
          <p:spPr>
            <a:xfrm>
              <a:off x="4296608" y="2365603"/>
              <a:ext cx="1539798" cy="1539798"/>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2" name="Shape 4552"/>
        <p:cNvGrpSpPr/>
        <p:nvPr/>
      </p:nvGrpSpPr>
      <p:grpSpPr>
        <a:xfrm>
          <a:off x="0" y="0"/>
          <a:ext cx="0" cy="0"/>
          <a:chOff x="0" y="0"/>
          <a:chExt cx="0" cy="0"/>
        </a:xfrm>
      </p:grpSpPr>
      <p:sp>
        <p:nvSpPr>
          <p:cNvPr id="4553" name="Google Shape;4553;p13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CYCLE MATRIX</a:t>
            </a:r>
            <a:endParaRPr/>
          </a:p>
        </p:txBody>
      </p:sp>
      <p:sp>
        <p:nvSpPr>
          <p:cNvPr id="4554" name="Google Shape;4554;p135"/>
          <p:cNvSpPr txBox="1"/>
          <p:nvPr>
            <p:ph idx="1" type="body"/>
          </p:nvPr>
        </p:nvSpPr>
        <p:spPr>
          <a:xfrm>
            <a:off x="371475" y="1556792"/>
            <a:ext cx="1920240" cy="427809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the relationship to a central idea in a cyclical progression. Each of the first four lines of Level 1 text corresponds to a wedge or pie shape, and Level 2 text appears in a rectangular shape to the side of the wedge or pie shape. Unused text does not appear, but remains available if you switch layouts.</a:t>
            </a:r>
            <a:endParaRPr/>
          </a:p>
        </p:txBody>
      </p:sp>
      <p:sp>
        <p:nvSpPr>
          <p:cNvPr id="4555" name="Google Shape;4555;p13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[2020 updated version]</a:t>
            </a:r>
            <a:endParaRPr/>
          </a:p>
        </p:txBody>
      </p:sp>
      <p:grpSp>
        <p:nvGrpSpPr>
          <p:cNvPr id="4556" name="Google Shape;4556;p135"/>
          <p:cNvGrpSpPr/>
          <p:nvPr/>
        </p:nvGrpSpPr>
        <p:grpSpPr>
          <a:xfrm>
            <a:off x="4285130" y="1556792"/>
            <a:ext cx="5545787" cy="4265989"/>
            <a:chOff x="1291106" y="0"/>
            <a:chExt cx="5545787" cy="4265989"/>
          </a:xfrm>
        </p:grpSpPr>
        <p:sp>
          <p:nvSpPr>
            <p:cNvPr id="4557" name="Google Shape;4557;p135"/>
            <p:cNvSpPr/>
            <p:nvPr/>
          </p:nvSpPr>
          <p:spPr>
            <a:xfrm>
              <a:off x="4729494" y="2900873"/>
              <a:ext cx="2107399" cy="1365116"/>
            </a:xfrm>
            <a:prstGeom prst="roundRect">
              <a:avLst>
                <a:gd fmla="val 10000" name="adj"/>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8" name="Google Shape;4558;p135"/>
            <p:cNvSpPr txBox="1"/>
            <p:nvPr/>
          </p:nvSpPr>
          <p:spPr>
            <a:xfrm>
              <a:off x="5391701" y="3272139"/>
              <a:ext cx="1415205" cy="963863"/>
            </a:xfrm>
            <a:prstGeom prst="rect">
              <a:avLst/>
            </a:prstGeom>
            <a:noFill/>
            <a:ln>
              <a:noFill/>
            </a:ln>
          </p:spPr>
          <p:txBody>
            <a:bodyPr anchorCtr="0" anchor="t" bIns="68575" lIns="68575" spcFirstLastPara="1" rIns="68575" wrap="square" tIns="68575">
              <a:noAutofit/>
            </a:bodyPr>
            <a:lstStyle/>
            <a:p>
              <a:pPr indent="-114300" lvl="1" marL="114300" marR="0" rtl="0" algn="l">
                <a:lnSpc>
                  <a:spcPct val="90000"/>
                </a:lnSpc>
                <a:spcBef>
                  <a:spcPts val="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59" name="Google Shape;4559;p135"/>
            <p:cNvSpPr/>
            <p:nvPr/>
          </p:nvSpPr>
          <p:spPr>
            <a:xfrm>
              <a:off x="1291106" y="2900873"/>
              <a:ext cx="2107399" cy="1365116"/>
            </a:xfrm>
            <a:prstGeom prst="roundRect">
              <a:avLst>
                <a:gd fmla="val 10000" name="adj"/>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0" name="Google Shape;4560;p135"/>
            <p:cNvSpPr txBox="1"/>
            <p:nvPr/>
          </p:nvSpPr>
          <p:spPr>
            <a:xfrm>
              <a:off x="1321093" y="3272139"/>
              <a:ext cx="1415205" cy="963863"/>
            </a:xfrm>
            <a:prstGeom prst="rect">
              <a:avLst/>
            </a:prstGeom>
            <a:noFill/>
            <a:ln>
              <a:noFill/>
            </a:ln>
          </p:spPr>
          <p:txBody>
            <a:bodyPr anchorCtr="0" anchor="t" bIns="68575" lIns="68575" spcFirstLastPara="1" rIns="68575" wrap="square" tIns="68575">
              <a:noAutofit/>
            </a:bodyPr>
            <a:lstStyle/>
            <a:p>
              <a:pPr indent="-114300" lvl="1" marL="114300" marR="0" rtl="0" algn="l">
                <a:lnSpc>
                  <a:spcPct val="90000"/>
                </a:lnSpc>
                <a:spcBef>
                  <a:spcPts val="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61" name="Google Shape;4561;p135"/>
            <p:cNvSpPr/>
            <p:nvPr/>
          </p:nvSpPr>
          <p:spPr>
            <a:xfrm>
              <a:off x="4729494" y="0"/>
              <a:ext cx="2107399" cy="1365116"/>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2" name="Google Shape;4562;p135"/>
            <p:cNvSpPr txBox="1"/>
            <p:nvPr/>
          </p:nvSpPr>
          <p:spPr>
            <a:xfrm>
              <a:off x="5391701" y="29987"/>
              <a:ext cx="1415205" cy="963863"/>
            </a:xfrm>
            <a:prstGeom prst="rect">
              <a:avLst/>
            </a:prstGeom>
            <a:noFill/>
            <a:ln>
              <a:noFill/>
            </a:ln>
          </p:spPr>
          <p:txBody>
            <a:bodyPr anchorCtr="0" anchor="t" bIns="68575" lIns="68575" spcFirstLastPara="1" rIns="68575" wrap="square" tIns="68575">
              <a:noAutofit/>
            </a:bodyPr>
            <a:lstStyle/>
            <a:p>
              <a:pPr indent="-114300" lvl="1" marL="114300" marR="0" rtl="0" algn="l">
                <a:lnSpc>
                  <a:spcPct val="90000"/>
                </a:lnSpc>
                <a:spcBef>
                  <a:spcPts val="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63" name="Google Shape;4563;p135"/>
            <p:cNvSpPr/>
            <p:nvPr/>
          </p:nvSpPr>
          <p:spPr>
            <a:xfrm>
              <a:off x="1291106" y="0"/>
              <a:ext cx="2107399" cy="1365116"/>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4" name="Google Shape;4564;p135"/>
            <p:cNvSpPr txBox="1"/>
            <p:nvPr/>
          </p:nvSpPr>
          <p:spPr>
            <a:xfrm>
              <a:off x="1321093" y="29987"/>
              <a:ext cx="1415205" cy="963863"/>
            </a:xfrm>
            <a:prstGeom prst="rect">
              <a:avLst/>
            </a:prstGeom>
            <a:noFill/>
            <a:ln>
              <a:noFill/>
            </a:ln>
          </p:spPr>
          <p:txBody>
            <a:bodyPr anchorCtr="0" anchor="t" bIns="68575" lIns="68575" spcFirstLastPara="1" rIns="68575" wrap="square" tIns="68575">
              <a:noAutofit/>
            </a:bodyPr>
            <a:lstStyle/>
            <a:p>
              <a:pPr indent="-114300" lvl="1" marL="114300" marR="0" rtl="0" algn="l">
                <a:lnSpc>
                  <a:spcPct val="90000"/>
                </a:lnSpc>
                <a:spcBef>
                  <a:spcPts val="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65" name="Google Shape;4565;p135"/>
            <p:cNvSpPr/>
            <p:nvPr/>
          </p:nvSpPr>
          <p:spPr>
            <a:xfrm>
              <a:off x="2174166" y="243161"/>
              <a:ext cx="1847173" cy="1847173"/>
            </a:xfrm>
            <a:custGeom>
              <a:rect b="b" l="l" r="r" t="t"/>
              <a:pathLst>
                <a:path extrusionOk="0" h="120000" w="120000">
                  <a:moveTo>
                    <a:pt x="0" y="120000"/>
                  </a:moveTo>
                  <a:lnTo>
                    <a:pt x="0" y="120000"/>
                  </a:lnTo>
                  <a:cubicBezTo>
                    <a:pt x="0" y="53726"/>
                    <a:pt x="53726" y="0"/>
                    <a:pt x="120000" y="0"/>
                  </a:cubicBezTo>
                  <a:lnTo>
                    <a:pt x="120000" y="120000"/>
                  </a:lnTo>
                  <a:close/>
                </a:path>
              </a:pathLst>
            </a:cu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6" name="Google Shape;4566;p135"/>
            <p:cNvSpPr txBox="1"/>
            <p:nvPr/>
          </p:nvSpPr>
          <p:spPr>
            <a:xfrm>
              <a:off x="2715190" y="784185"/>
              <a:ext cx="1306149" cy="1306149"/>
            </a:xfrm>
            <a:prstGeom prst="rect">
              <a:avLst/>
            </a:prstGeom>
            <a:no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Clr>
                  <a:srgbClr val="000000"/>
                </a:buClr>
                <a:buSzPts val="2700"/>
                <a:buFont typeface="Arial"/>
                <a:buNone/>
              </a:pPr>
              <a:r>
                <a:rPr b="0" i="0" lang="en-US" sz="2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567" name="Google Shape;4567;p135"/>
            <p:cNvSpPr/>
            <p:nvPr/>
          </p:nvSpPr>
          <p:spPr>
            <a:xfrm rot="5400000">
              <a:off x="4106659" y="243161"/>
              <a:ext cx="1847173" cy="1847173"/>
            </a:xfrm>
            <a:custGeom>
              <a:rect b="b" l="l" r="r" t="t"/>
              <a:pathLst>
                <a:path extrusionOk="0" h="120000" w="120000">
                  <a:moveTo>
                    <a:pt x="0" y="120000"/>
                  </a:moveTo>
                  <a:lnTo>
                    <a:pt x="0" y="120000"/>
                  </a:lnTo>
                  <a:cubicBezTo>
                    <a:pt x="0" y="53726"/>
                    <a:pt x="53726" y="0"/>
                    <a:pt x="120000" y="0"/>
                  </a:cubicBezTo>
                  <a:lnTo>
                    <a:pt x="120000" y="120000"/>
                  </a:ln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8" name="Google Shape;4568;p135"/>
            <p:cNvSpPr txBox="1"/>
            <p:nvPr/>
          </p:nvSpPr>
          <p:spPr>
            <a:xfrm>
              <a:off x="4106659" y="784185"/>
              <a:ext cx="1306149" cy="1306149"/>
            </a:xfrm>
            <a:prstGeom prst="rect">
              <a:avLst/>
            </a:prstGeom>
            <a:no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Clr>
                  <a:srgbClr val="000000"/>
                </a:buClr>
                <a:buSzPts val="2700"/>
                <a:buFont typeface="Arial"/>
                <a:buNone/>
              </a:pPr>
              <a:r>
                <a:rPr b="0" i="0" lang="en-US" sz="2700" u="none" cap="none" strike="noStrike">
                  <a:solidFill>
                    <a:schemeClr val="lt1"/>
                  </a:solidFill>
                  <a:latin typeface="Calibri"/>
                  <a:ea typeface="Calibri"/>
                  <a:cs typeface="Calibri"/>
                  <a:sym typeface="Calibri"/>
                </a:rPr>
                <a:t>Lorem Ipsum</a:t>
              </a:r>
              <a:endParaRPr b="0" i="0" sz="2700" u="none" cap="none" strike="noStrike">
                <a:solidFill>
                  <a:schemeClr val="lt1"/>
                </a:solidFill>
                <a:latin typeface="Calibri"/>
                <a:ea typeface="Calibri"/>
                <a:cs typeface="Calibri"/>
                <a:sym typeface="Calibri"/>
              </a:endParaRPr>
            </a:p>
          </p:txBody>
        </p:sp>
        <p:sp>
          <p:nvSpPr>
            <p:cNvPr id="4569" name="Google Shape;4569;p135"/>
            <p:cNvSpPr/>
            <p:nvPr/>
          </p:nvSpPr>
          <p:spPr>
            <a:xfrm rot="10800000">
              <a:off x="4106659" y="2175654"/>
              <a:ext cx="1847173" cy="1847173"/>
            </a:xfrm>
            <a:custGeom>
              <a:rect b="b" l="l" r="r" t="t"/>
              <a:pathLst>
                <a:path extrusionOk="0" h="120000" w="120000">
                  <a:moveTo>
                    <a:pt x="0" y="120000"/>
                  </a:moveTo>
                  <a:lnTo>
                    <a:pt x="0" y="120000"/>
                  </a:lnTo>
                  <a:cubicBezTo>
                    <a:pt x="0" y="53726"/>
                    <a:pt x="53726" y="0"/>
                    <a:pt x="120000" y="0"/>
                  </a:cubicBezTo>
                  <a:lnTo>
                    <a:pt x="120000" y="120000"/>
                  </a:lnTo>
                  <a:close/>
                </a:path>
              </a:pathLst>
            </a:cu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0" name="Google Shape;4570;p135"/>
            <p:cNvSpPr txBox="1"/>
            <p:nvPr/>
          </p:nvSpPr>
          <p:spPr>
            <a:xfrm>
              <a:off x="4106659" y="2175654"/>
              <a:ext cx="1306149" cy="1306149"/>
            </a:xfrm>
            <a:prstGeom prst="rect">
              <a:avLst/>
            </a:prstGeom>
            <a:no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Clr>
                  <a:srgbClr val="000000"/>
                </a:buClr>
                <a:buSzPts val="2700"/>
                <a:buFont typeface="Arial"/>
                <a:buNone/>
              </a:pPr>
              <a:r>
                <a:rPr b="0" i="0" lang="en-US" sz="2700" u="none" cap="none" strike="noStrike">
                  <a:solidFill>
                    <a:schemeClr val="lt1"/>
                  </a:solidFill>
                  <a:latin typeface="Calibri"/>
                  <a:ea typeface="Calibri"/>
                  <a:cs typeface="Calibri"/>
                  <a:sym typeface="Calibri"/>
                </a:rPr>
                <a:t>Lorem Ipsum</a:t>
              </a:r>
              <a:endParaRPr b="0" i="0" sz="2700" u="none" cap="none" strike="noStrike">
                <a:solidFill>
                  <a:schemeClr val="lt1"/>
                </a:solidFill>
                <a:latin typeface="Calibri"/>
                <a:ea typeface="Calibri"/>
                <a:cs typeface="Calibri"/>
                <a:sym typeface="Calibri"/>
              </a:endParaRPr>
            </a:p>
          </p:txBody>
        </p:sp>
        <p:sp>
          <p:nvSpPr>
            <p:cNvPr id="4571" name="Google Shape;4571;p135"/>
            <p:cNvSpPr/>
            <p:nvPr/>
          </p:nvSpPr>
          <p:spPr>
            <a:xfrm rot="-5400000">
              <a:off x="2174166" y="2175654"/>
              <a:ext cx="1847173" cy="1847173"/>
            </a:xfrm>
            <a:custGeom>
              <a:rect b="b" l="l" r="r" t="t"/>
              <a:pathLst>
                <a:path extrusionOk="0" h="120000" w="120000">
                  <a:moveTo>
                    <a:pt x="0" y="120000"/>
                  </a:moveTo>
                  <a:lnTo>
                    <a:pt x="0" y="120000"/>
                  </a:lnTo>
                  <a:cubicBezTo>
                    <a:pt x="0" y="53726"/>
                    <a:pt x="53726" y="0"/>
                    <a:pt x="120000" y="0"/>
                  </a:cubicBezTo>
                  <a:lnTo>
                    <a:pt x="120000" y="120000"/>
                  </a:lnTo>
                  <a:close/>
                </a:path>
              </a:pathLst>
            </a:cu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2" name="Google Shape;4572;p135"/>
            <p:cNvSpPr txBox="1"/>
            <p:nvPr/>
          </p:nvSpPr>
          <p:spPr>
            <a:xfrm>
              <a:off x="2715190" y="2175654"/>
              <a:ext cx="1306149" cy="1306149"/>
            </a:xfrm>
            <a:prstGeom prst="rect">
              <a:avLst/>
            </a:prstGeom>
            <a:no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Clr>
                  <a:srgbClr val="000000"/>
                </a:buClr>
                <a:buSzPts val="2700"/>
                <a:buFont typeface="Arial"/>
                <a:buNone/>
              </a:pPr>
              <a:r>
                <a:rPr b="0" i="0" lang="en-US" sz="2700" u="none" cap="none" strike="noStrike">
                  <a:solidFill>
                    <a:schemeClr val="lt1"/>
                  </a:solidFill>
                  <a:latin typeface="Calibri"/>
                  <a:ea typeface="Calibri"/>
                  <a:cs typeface="Calibri"/>
                  <a:sym typeface="Calibri"/>
                </a:rPr>
                <a:t>Lorem Ipsum</a:t>
              </a:r>
              <a:endParaRPr b="0" i="0" sz="2700" u="none" cap="none" strike="noStrike">
                <a:solidFill>
                  <a:schemeClr val="lt1"/>
                </a:solidFill>
                <a:latin typeface="Calibri"/>
                <a:ea typeface="Calibri"/>
                <a:cs typeface="Calibri"/>
                <a:sym typeface="Calibri"/>
              </a:endParaRPr>
            </a:p>
          </p:txBody>
        </p:sp>
        <p:sp>
          <p:nvSpPr>
            <p:cNvPr id="4573" name="Google Shape;4573;p135"/>
            <p:cNvSpPr/>
            <p:nvPr/>
          </p:nvSpPr>
          <p:spPr>
            <a:xfrm>
              <a:off x="3745117" y="1749055"/>
              <a:ext cx="637765" cy="554578"/>
            </a:xfrm>
            <a:custGeom>
              <a:rect b="b" l="l" r="r" t="t"/>
              <a:pathLst>
                <a:path extrusionOk="0" h="120000" w="12000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lnTo>
                    <a:pt x="95921" y="42783"/>
                  </a:lnTo>
                  <a:cubicBezTo>
                    <a:pt x="87358" y="27416"/>
                    <a:pt x="68572" y="19475"/>
                    <a:pt x="50448" y="23561"/>
                  </a:cubicBezTo>
                  <a:cubicBezTo>
                    <a:pt x="32324" y="27648"/>
                    <a:pt x="19565" y="42702"/>
                    <a:pt x="19565" y="60000"/>
                  </a:cubicBezTo>
                  <a:close/>
                </a:path>
              </a:pathLst>
            </a:custGeom>
            <a:gradFill>
              <a:gsLst>
                <a:gs pos="0">
                  <a:srgbClr val="91A69F"/>
                </a:gs>
                <a:gs pos="80000">
                  <a:srgbClr val="C0DAD0"/>
                </a:gs>
                <a:gs pos="100000">
                  <a:srgbClr val="C0DBD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4" name="Google Shape;4574;p135"/>
            <p:cNvSpPr/>
            <p:nvPr/>
          </p:nvSpPr>
          <p:spPr>
            <a:xfrm rot="10800000">
              <a:off x="3745117" y="1962355"/>
              <a:ext cx="637765" cy="554578"/>
            </a:xfrm>
            <a:custGeom>
              <a:rect b="b" l="l" r="r" t="t"/>
              <a:pathLst>
                <a:path extrusionOk="0" h="120000" w="12000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lnTo>
                    <a:pt x="95921" y="42783"/>
                  </a:lnTo>
                  <a:cubicBezTo>
                    <a:pt x="87358" y="27416"/>
                    <a:pt x="68572" y="19475"/>
                    <a:pt x="50448" y="23561"/>
                  </a:cubicBezTo>
                  <a:cubicBezTo>
                    <a:pt x="32324" y="27648"/>
                    <a:pt x="19565" y="42702"/>
                    <a:pt x="19565" y="60000"/>
                  </a:cubicBezTo>
                  <a:close/>
                </a:path>
              </a:pathLst>
            </a:custGeom>
            <a:gradFill>
              <a:gsLst>
                <a:gs pos="0">
                  <a:srgbClr val="91A69F"/>
                </a:gs>
                <a:gs pos="80000">
                  <a:srgbClr val="C0DAD0"/>
                </a:gs>
                <a:gs pos="100000">
                  <a:srgbClr val="C0DBD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9" name="Shape 4579"/>
        <p:cNvGrpSpPr/>
        <p:nvPr/>
      </p:nvGrpSpPr>
      <p:grpSpPr>
        <a:xfrm>
          <a:off x="0" y="0"/>
          <a:ext cx="0" cy="0"/>
          <a:chOff x="0" y="0"/>
          <a:chExt cx="0" cy="0"/>
        </a:xfrm>
      </p:grpSpPr>
      <p:sp>
        <p:nvSpPr>
          <p:cNvPr id="4580" name="Google Shape;4580;p13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PYRAMID</a:t>
            </a:r>
            <a:endParaRPr/>
          </a:p>
        </p:txBody>
      </p:sp>
      <p:sp>
        <p:nvSpPr>
          <p:cNvPr id="4581" name="Google Shape;4581;p136"/>
          <p:cNvSpPr txBox="1"/>
          <p:nvPr>
            <p:ph idx="1" type="body"/>
          </p:nvPr>
        </p:nvSpPr>
        <p:spPr>
          <a:xfrm>
            <a:off x="371475" y="1556792"/>
            <a:ext cx="1920240" cy="378565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proportional, interconnected, or hierarchical relationships with the largest component on the bottom and narrowing up. Level 1 text appears in the pyramid segments and Level 2 text appears in shapes alongside each segment.</a:t>
            </a:r>
            <a:endParaRPr/>
          </a:p>
        </p:txBody>
      </p:sp>
      <p:grpSp>
        <p:nvGrpSpPr>
          <p:cNvPr id="4582" name="Google Shape;4582;p136"/>
          <p:cNvGrpSpPr/>
          <p:nvPr/>
        </p:nvGrpSpPr>
        <p:grpSpPr>
          <a:xfrm>
            <a:off x="2994024" y="1556792"/>
            <a:ext cx="8128000" cy="4265989"/>
            <a:chOff x="0" y="0"/>
            <a:chExt cx="8128000" cy="4265989"/>
          </a:xfrm>
        </p:grpSpPr>
        <p:sp>
          <p:nvSpPr>
            <p:cNvPr id="4583" name="Google Shape;4583;p136"/>
            <p:cNvSpPr/>
            <p:nvPr/>
          </p:nvSpPr>
          <p:spPr>
            <a:xfrm rot="10800000">
              <a:off x="2763520" y="0"/>
              <a:ext cx="5364479" cy="1066497"/>
            </a:xfrm>
            <a:custGeom>
              <a:rect b="b" l="l" r="r" t="t"/>
              <a:pathLst>
                <a:path extrusionOk="0" h="120000" w="120000">
                  <a:moveTo>
                    <a:pt x="0" y="120000"/>
                  </a:moveTo>
                  <a:lnTo>
                    <a:pt x="0" y="0"/>
                  </a:lnTo>
                  <a:lnTo>
                    <a:pt x="104546" y="0"/>
                  </a:lnTo>
                  <a:lnTo>
                    <a:pt x="120000" y="120000"/>
                  </a:lnTo>
                  <a:close/>
                </a:path>
              </a:pathLst>
            </a:cu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4" name="Google Shape;4584;p136"/>
            <p:cNvSpPr txBox="1"/>
            <p:nvPr/>
          </p:nvSpPr>
          <p:spPr>
            <a:xfrm>
              <a:off x="3454400" y="0"/>
              <a:ext cx="4673600" cy="1066497"/>
            </a:xfrm>
            <a:prstGeom prst="rect">
              <a:avLst/>
            </a:prstGeom>
            <a:noFill/>
            <a:ln>
              <a:noFill/>
            </a:ln>
          </p:spPr>
          <p:txBody>
            <a:bodyPr anchorCtr="0" anchor="ctr" bIns="72375" lIns="72375" spcFirstLastPara="1" rIns="72375" wrap="square" tIns="72375">
              <a:noAutofit/>
            </a:bodyPr>
            <a:lstStyle/>
            <a:p>
              <a:pPr indent="-171450" lvl="1" marL="171450" marR="0" rtl="0" algn="l">
                <a:lnSpc>
                  <a:spcPct val="90000"/>
                </a:lnSpc>
                <a:spcBef>
                  <a:spcPts val="0"/>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85" name="Google Shape;4585;p136"/>
            <p:cNvSpPr/>
            <p:nvPr/>
          </p:nvSpPr>
          <p:spPr>
            <a:xfrm>
              <a:off x="2072639" y="0"/>
              <a:ext cx="1381759" cy="1066497"/>
            </a:xfrm>
            <a:prstGeom prst="trapezoid">
              <a:avLst>
                <a:gd fmla="val 6478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6" name="Google Shape;4586;p136"/>
            <p:cNvSpPr txBox="1"/>
            <p:nvPr/>
          </p:nvSpPr>
          <p:spPr>
            <a:xfrm>
              <a:off x="2072639" y="0"/>
              <a:ext cx="1381759" cy="1066497"/>
            </a:xfrm>
            <a:prstGeom prst="rect">
              <a:avLst/>
            </a:prstGeom>
            <a:noFill/>
            <a:ln>
              <a:noFill/>
            </a:ln>
          </p:spPr>
          <p:txBody>
            <a:bodyPr anchorCtr="0" anchor="ctr" bIns="44450" lIns="44450" spcFirstLastPara="1" rIns="44450" wrap="square" tIns="444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587" name="Google Shape;4587;p136"/>
            <p:cNvSpPr/>
            <p:nvPr/>
          </p:nvSpPr>
          <p:spPr>
            <a:xfrm rot="10800000">
              <a:off x="3454400" y="1066497"/>
              <a:ext cx="4673599" cy="1066497"/>
            </a:xfrm>
            <a:custGeom>
              <a:rect b="b" l="l" r="r" t="t"/>
              <a:pathLst>
                <a:path extrusionOk="0" h="120000" w="120000">
                  <a:moveTo>
                    <a:pt x="0" y="120000"/>
                  </a:moveTo>
                  <a:lnTo>
                    <a:pt x="0" y="0"/>
                  </a:lnTo>
                  <a:lnTo>
                    <a:pt x="102261" y="0"/>
                  </a:lnTo>
                  <a:lnTo>
                    <a:pt x="120000" y="120000"/>
                  </a:lnTo>
                  <a:close/>
                </a:path>
              </a:pathLst>
            </a:cu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8" name="Google Shape;4588;p136"/>
            <p:cNvSpPr txBox="1"/>
            <p:nvPr/>
          </p:nvSpPr>
          <p:spPr>
            <a:xfrm>
              <a:off x="4145280" y="1066497"/>
              <a:ext cx="3982719" cy="1066497"/>
            </a:xfrm>
            <a:prstGeom prst="rect">
              <a:avLst/>
            </a:prstGeom>
            <a:noFill/>
            <a:ln>
              <a:noFill/>
            </a:ln>
          </p:spPr>
          <p:txBody>
            <a:bodyPr anchorCtr="0" anchor="ctr" bIns="72375" lIns="72375" spcFirstLastPara="1" rIns="72375" wrap="square" tIns="72375">
              <a:noAutofit/>
            </a:bodyPr>
            <a:lstStyle/>
            <a:p>
              <a:pPr indent="-171450" lvl="1" marL="171450" marR="0" rtl="0" algn="l">
                <a:lnSpc>
                  <a:spcPct val="90000"/>
                </a:lnSpc>
                <a:spcBef>
                  <a:spcPts val="0"/>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89" name="Google Shape;4589;p136"/>
            <p:cNvSpPr/>
            <p:nvPr/>
          </p:nvSpPr>
          <p:spPr>
            <a:xfrm>
              <a:off x="1381759" y="1066497"/>
              <a:ext cx="2763519" cy="1066497"/>
            </a:xfrm>
            <a:prstGeom prst="trapezoid">
              <a:avLst>
                <a:gd fmla="val 6478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0" name="Google Shape;4590;p136"/>
            <p:cNvSpPr txBox="1"/>
            <p:nvPr/>
          </p:nvSpPr>
          <p:spPr>
            <a:xfrm>
              <a:off x="1865375" y="1066497"/>
              <a:ext cx="1796288" cy="1066497"/>
            </a:xfrm>
            <a:prstGeom prst="rect">
              <a:avLst/>
            </a:prstGeom>
            <a:noFill/>
            <a:ln>
              <a:noFill/>
            </a:ln>
          </p:spPr>
          <p:txBody>
            <a:bodyPr anchorCtr="0" anchor="ctr" bIns="44450" lIns="44450" spcFirstLastPara="1" rIns="44450" wrap="square" tIns="444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dk2"/>
                  </a:solidFill>
                  <a:latin typeface="Calibri"/>
                  <a:ea typeface="Calibri"/>
                  <a:cs typeface="Calibri"/>
                  <a:sym typeface="Calibri"/>
                </a:rPr>
                <a:t>Lorem Ipsum</a:t>
              </a:r>
              <a:endParaRPr b="0" i="0" sz="3500" u="none" cap="none" strike="noStrike">
                <a:solidFill>
                  <a:schemeClr val="dk2"/>
                </a:solidFill>
                <a:latin typeface="Calibri"/>
                <a:ea typeface="Calibri"/>
                <a:cs typeface="Calibri"/>
                <a:sym typeface="Calibri"/>
              </a:endParaRPr>
            </a:p>
          </p:txBody>
        </p:sp>
        <p:sp>
          <p:nvSpPr>
            <p:cNvPr id="4591" name="Google Shape;4591;p136"/>
            <p:cNvSpPr/>
            <p:nvPr/>
          </p:nvSpPr>
          <p:spPr>
            <a:xfrm rot="10800000">
              <a:off x="4145279" y="2132995"/>
              <a:ext cx="3982720" cy="1066497"/>
            </a:xfrm>
            <a:custGeom>
              <a:rect b="b" l="l" r="r" t="t"/>
              <a:pathLst>
                <a:path extrusionOk="0" h="120000" w="120000">
                  <a:moveTo>
                    <a:pt x="0" y="120000"/>
                  </a:moveTo>
                  <a:lnTo>
                    <a:pt x="0" y="0"/>
                  </a:lnTo>
                  <a:lnTo>
                    <a:pt x="99184" y="0"/>
                  </a:lnTo>
                  <a:lnTo>
                    <a:pt x="120000" y="120000"/>
                  </a:lnTo>
                  <a:close/>
                </a:path>
              </a:pathLst>
            </a:cu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2" name="Google Shape;4592;p136"/>
            <p:cNvSpPr txBox="1"/>
            <p:nvPr/>
          </p:nvSpPr>
          <p:spPr>
            <a:xfrm>
              <a:off x="4836160" y="2132995"/>
              <a:ext cx="3291840" cy="1066497"/>
            </a:xfrm>
            <a:prstGeom prst="rect">
              <a:avLst/>
            </a:prstGeom>
            <a:noFill/>
            <a:ln>
              <a:noFill/>
            </a:ln>
          </p:spPr>
          <p:txBody>
            <a:bodyPr anchorCtr="0" anchor="ctr" bIns="72375" lIns="72375" spcFirstLastPara="1" rIns="72375" wrap="square" tIns="72375">
              <a:noAutofit/>
            </a:bodyPr>
            <a:lstStyle/>
            <a:p>
              <a:pPr indent="-171450" lvl="1" marL="171450" marR="0" rtl="0" algn="l">
                <a:lnSpc>
                  <a:spcPct val="90000"/>
                </a:lnSpc>
                <a:spcBef>
                  <a:spcPts val="0"/>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93" name="Google Shape;4593;p136"/>
            <p:cNvSpPr/>
            <p:nvPr/>
          </p:nvSpPr>
          <p:spPr>
            <a:xfrm>
              <a:off x="690879" y="2132995"/>
              <a:ext cx="4145280" cy="1066497"/>
            </a:xfrm>
            <a:prstGeom prst="trapezoid">
              <a:avLst>
                <a:gd fmla="val 6478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4" name="Google Shape;4594;p136"/>
            <p:cNvSpPr txBox="1"/>
            <p:nvPr/>
          </p:nvSpPr>
          <p:spPr>
            <a:xfrm>
              <a:off x="1416303" y="2132995"/>
              <a:ext cx="2694432" cy="1066497"/>
            </a:xfrm>
            <a:prstGeom prst="rect">
              <a:avLst/>
            </a:prstGeom>
            <a:noFill/>
            <a:ln>
              <a:noFill/>
            </a:ln>
          </p:spPr>
          <p:txBody>
            <a:bodyPr anchorCtr="0" anchor="ctr" bIns="44450" lIns="44450" spcFirstLastPara="1" rIns="44450" wrap="square" tIns="444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dk2"/>
                  </a:solidFill>
                  <a:latin typeface="Calibri"/>
                  <a:ea typeface="Calibri"/>
                  <a:cs typeface="Calibri"/>
                  <a:sym typeface="Calibri"/>
                </a:rPr>
                <a:t>Lorem Ipsum</a:t>
              </a:r>
              <a:endParaRPr b="0" i="0" sz="3500" u="none" cap="none" strike="noStrike">
                <a:solidFill>
                  <a:schemeClr val="dk2"/>
                </a:solidFill>
                <a:latin typeface="Calibri"/>
                <a:ea typeface="Calibri"/>
                <a:cs typeface="Calibri"/>
                <a:sym typeface="Calibri"/>
              </a:endParaRPr>
            </a:p>
          </p:txBody>
        </p:sp>
        <p:sp>
          <p:nvSpPr>
            <p:cNvPr id="4595" name="Google Shape;4595;p136"/>
            <p:cNvSpPr/>
            <p:nvPr/>
          </p:nvSpPr>
          <p:spPr>
            <a:xfrm rot="10800000">
              <a:off x="4836160" y="3199492"/>
              <a:ext cx="3291840" cy="1066497"/>
            </a:xfrm>
            <a:custGeom>
              <a:rect b="b" l="l" r="r" t="t"/>
              <a:pathLst>
                <a:path extrusionOk="0" h="120000" w="120000">
                  <a:moveTo>
                    <a:pt x="0" y="120000"/>
                  </a:moveTo>
                  <a:lnTo>
                    <a:pt x="0" y="0"/>
                  </a:lnTo>
                  <a:lnTo>
                    <a:pt x="94815" y="0"/>
                  </a:lnTo>
                  <a:lnTo>
                    <a:pt x="120000" y="120000"/>
                  </a:lnTo>
                  <a:close/>
                </a:path>
              </a:pathLst>
            </a:cu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6" name="Google Shape;4596;p136"/>
            <p:cNvSpPr txBox="1"/>
            <p:nvPr/>
          </p:nvSpPr>
          <p:spPr>
            <a:xfrm>
              <a:off x="5527040" y="3199492"/>
              <a:ext cx="2600960" cy="1066497"/>
            </a:xfrm>
            <a:prstGeom prst="rect">
              <a:avLst/>
            </a:prstGeom>
            <a:noFill/>
            <a:ln>
              <a:noFill/>
            </a:ln>
          </p:spPr>
          <p:txBody>
            <a:bodyPr anchorCtr="0" anchor="ctr" bIns="72375" lIns="72375" spcFirstLastPara="1" rIns="72375" wrap="square" tIns="72375">
              <a:noAutofit/>
            </a:bodyPr>
            <a:lstStyle/>
            <a:p>
              <a:pPr indent="-171450" lvl="1" marL="171450" marR="0" rtl="0" algn="l">
                <a:lnSpc>
                  <a:spcPct val="90000"/>
                </a:lnSpc>
                <a:spcBef>
                  <a:spcPts val="0"/>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2"/>
                </a:buClr>
                <a:buSzPts val="1900"/>
                <a:buFont typeface="Calibri"/>
                <a:buChar char="•"/>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597" name="Google Shape;4597;p136"/>
            <p:cNvSpPr/>
            <p:nvPr/>
          </p:nvSpPr>
          <p:spPr>
            <a:xfrm>
              <a:off x="0" y="3199492"/>
              <a:ext cx="5527039" cy="1066497"/>
            </a:xfrm>
            <a:prstGeom prst="trapezoid">
              <a:avLst>
                <a:gd fmla="val 6478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8" name="Google Shape;4598;p136"/>
            <p:cNvSpPr txBox="1"/>
            <p:nvPr/>
          </p:nvSpPr>
          <p:spPr>
            <a:xfrm>
              <a:off x="967231" y="3199492"/>
              <a:ext cx="3592576" cy="1066497"/>
            </a:xfrm>
            <a:prstGeom prst="rect">
              <a:avLst/>
            </a:prstGeom>
            <a:noFill/>
            <a:ln>
              <a:noFill/>
            </a:ln>
          </p:spPr>
          <p:txBody>
            <a:bodyPr anchorCtr="0" anchor="ctr" bIns="44450" lIns="44450" spcFirstLastPara="1" rIns="44450" wrap="square" tIns="444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
        <p:nvSpPr>
          <p:cNvPr id="4599" name="Google Shape;4599;p13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4" name="Shape 4604"/>
        <p:cNvGrpSpPr/>
        <p:nvPr/>
      </p:nvGrpSpPr>
      <p:grpSpPr>
        <a:xfrm>
          <a:off x="0" y="0"/>
          <a:ext cx="0" cy="0"/>
          <a:chOff x="0" y="0"/>
          <a:chExt cx="0" cy="0"/>
        </a:xfrm>
      </p:grpSpPr>
      <p:sp>
        <p:nvSpPr>
          <p:cNvPr id="4605" name="Google Shape;4605;p13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INVERTED PYRAMID</a:t>
            </a:r>
            <a:endParaRPr/>
          </a:p>
        </p:txBody>
      </p:sp>
      <p:sp>
        <p:nvSpPr>
          <p:cNvPr id="4606" name="Google Shape;4606;p137"/>
          <p:cNvSpPr txBox="1"/>
          <p:nvPr>
            <p:ph idx="1" type="body"/>
          </p:nvPr>
        </p:nvSpPr>
        <p:spPr>
          <a:xfrm>
            <a:off x="371475" y="1556792"/>
            <a:ext cx="1920240" cy="378565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proportional, interconnected, or hierarchical relationships with the largest component on the top and narrowing down. Level 1 text appears in the pyramid segments and Level 2 text appears in shapes alongside each segment.</a:t>
            </a:r>
            <a:endParaRPr/>
          </a:p>
        </p:txBody>
      </p:sp>
      <p:grpSp>
        <p:nvGrpSpPr>
          <p:cNvPr id="4607" name="Google Shape;4607;p137"/>
          <p:cNvGrpSpPr/>
          <p:nvPr/>
        </p:nvGrpSpPr>
        <p:grpSpPr>
          <a:xfrm>
            <a:off x="2994024" y="1556792"/>
            <a:ext cx="8128000" cy="4265989"/>
            <a:chOff x="0" y="0"/>
            <a:chExt cx="8128000" cy="4265989"/>
          </a:xfrm>
        </p:grpSpPr>
        <p:sp>
          <p:nvSpPr>
            <p:cNvPr id="4608" name="Google Shape;4608;p137"/>
            <p:cNvSpPr/>
            <p:nvPr/>
          </p:nvSpPr>
          <p:spPr>
            <a:xfrm>
              <a:off x="4836160" y="0"/>
              <a:ext cx="3291840" cy="1066497"/>
            </a:xfrm>
            <a:custGeom>
              <a:rect b="b" l="l" r="r" t="t"/>
              <a:pathLst>
                <a:path extrusionOk="0" h="120000" w="120000">
                  <a:moveTo>
                    <a:pt x="0" y="120000"/>
                  </a:moveTo>
                  <a:lnTo>
                    <a:pt x="25185" y="0"/>
                  </a:lnTo>
                  <a:lnTo>
                    <a:pt x="120000" y="0"/>
                  </a:lnTo>
                  <a:lnTo>
                    <a:pt x="120000" y="120000"/>
                  </a:lnTo>
                  <a:close/>
                </a:path>
              </a:pathLst>
            </a:cu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9" name="Google Shape;4609;p137"/>
            <p:cNvSpPr txBox="1"/>
            <p:nvPr/>
          </p:nvSpPr>
          <p:spPr>
            <a:xfrm>
              <a:off x="5527040" y="0"/>
              <a:ext cx="2600960" cy="1066497"/>
            </a:xfrm>
            <a:prstGeom prst="rect">
              <a:avLst/>
            </a:prstGeom>
            <a:noFill/>
            <a:ln>
              <a:noFill/>
            </a:ln>
          </p:spPr>
          <p:txBody>
            <a:bodyPr anchorCtr="0" anchor="t" bIns="72375" lIns="72375" spcFirstLastPara="1" rIns="72375" wrap="square" tIns="7237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610" name="Google Shape;4610;p137"/>
            <p:cNvSpPr/>
            <p:nvPr/>
          </p:nvSpPr>
          <p:spPr>
            <a:xfrm rot="10800000">
              <a:off x="0" y="0"/>
              <a:ext cx="5527039" cy="1066497"/>
            </a:xfrm>
            <a:prstGeom prst="trapezoid">
              <a:avLst>
                <a:gd fmla="val 6478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1" name="Google Shape;4611;p137"/>
            <p:cNvSpPr txBox="1"/>
            <p:nvPr/>
          </p:nvSpPr>
          <p:spPr>
            <a:xfrm>
              <a:off x="967231" y="0"/>
              <a:ext cx="3592576" cy="1066497"/>
            </a:xfrm>
            <a:prstGeom prst="rect">
              <a:avLst/>
            </a:prstGeom>
            <a:noFill/>
            <a:ln>
              <a:noFill/>
            </a:ln>
          </p:spPr>
          <p:txBody>
            <a:bodyPr anchorCtr="0" anchor="ctr" bIns="44450" lIns="44450" spcFirstLastPara="1" rIns="44450" wrap="square" tIns="444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612" name="Google Shape;4612;p137"/>
            <p:cNvSpPr/>
            <p:nvPr/>
          </p:nvSpPr>
          <p:spPr>
            <a:xfrm>
              <a:off x="4145279" y="1066497"/>
              <a:ext cx="3982720" cy="1066497"/>
            </a:xfrm>
            <a:custGeom>
              <a:rect b="b" l="l" r="r" t="t"/>
              <a:pathLst>
                <a:path extrusionOk="0" h="120000" w="120000">
                  <a:moveTo>
                    <a:pt x="0" y="120000"/>
                  </a:moveTo>
                  <a:lnTo>
                    <a:pt x="20816" y="0"/>
                  </a:lnTo>
                  <a:lnTo>
                    <a:pt x="120000" y="0"/>
                  </a:lnTo>
                  <a:lnTo>
                    <a:pt x="120000" y="120000"/>
                  </a:lnTo>
                  <a:close/>
                </a:path>
              </a:pathLst>
            </a:cu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3" name="Google Shape;4613;p137"/>
            <p:cNvSpPr txBox="1"/>
            <p:nvPr/>
          </p:nvSpPr>
          <p:spPr>
            <a:xfrm>
              <a:off x="4836160" y="1066497"/>
              <a:ext cx="3291840" cy="1066497"/>
            </a:xfrm>
            <a:prstGeom prst="rect">
              <a:avLst/>
            </a:prstGeom>
            <a:noFill/>
            <a:ln>
              <a:noFill/>
            </a:ln>
          </p:spPr>
          <p:txBody>
            <a:bodyPr anchorCtr="0" anchor="t" bIns="72375" lIns="72375" spcFirstLastPara="1" rIns="72375" wrap="square" tIns="7237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614" name="Google Shape;4614;p137"/>
            <p:cNvSpPr/>
            <p:nvPr/>
          </p:nvSpPr>
          <p:spPr>
            <a:xfrm rot="10800000">
              <a:off x="690879" y="1066497"/>
              <a:ext cx="4145280" cy="1066497"/>
            </a:xfrm>
            <a:prstGeom prst="trapezoid">
              <a:avLst>
                <a:gd fmla="val 6478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5" name="Google Shape;4615;p137"/>
            <p:cNvSpPr txBox="1"/>
            <p:nvPr/>
          </p:nvSpPr>
          <p:spPr>
            <a:xfrm>
              <a:off x="1416303" y="1066497"/>
              <a:ext cx="2694432" cy="1066497"/>
            </a:xfrm>
            <a:prstGeom prst="rect">
              <a:avLst/>
            </a:prstGeom>
            <a:noFill/>
            <a:ln>
              <a:noFill/>
            </a:ln>
          </p:spPr>
          <p:txBody>
            <a:bodyPr anchorCtr="0" anchor="ctr" bIns="44450" lIns="44450" spcFirstLastPara="1" rIns="44450" wrap="square" tIns="444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616" name="Google Shape;4616;p137"/>
            <p:cNvSpPr/>
            <p:nvPr/>
          </p:nvSpPr>
          <p:spPr>
            <a:xfrm>
              <a:off x="3454400" y="2132995"/>
              <a:ext cx="4673599" cy="1066497"/>
            </a:xfrm>
            <a:custGeom>
              <a:rect b="b" l="l" r="r" t="t"/>
              <a:pathLst>
                <a:path extrusionOk="0" h="120000" w="120000">
                  <a:moveTo>
                    <a:pt x="0" y="120000"/>
                  </a:moveTo>
                  <a:lnTo>
                    <a:pt x="17739" y="0"/>
                  </a:lnTo>
                  <a:lnTo>
                    <a:pt x="120000" y="0"/>
                  </a:lnTo>
                  <a:lnTo>
                    <a:pt x="120000" y="120000"/>
                  </a:lnTo>
                  <a:close/>
                </a:path>
              </a:pathLst>
            </a:cu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7" name="Google Shape;4617;p137"/>
            <p:cNvSpPr txBox="1"/>
            <p:nvPr/>
          </p:nvSpPr>
          <p:spPr>
            <a:xfrm>
              <a:off x="4145280" y="2132995"/>
              <a:ext cx="3982719" cy="1066497"/>
            </a:xfrm>
            <a:prstGeom prst="rect">
              <a:avLst/>
            </a:prstGeom>
            <a:noFill/>
            <a:ln>
              <a:noFill/>
            </a:ln>
          </p:spPr>
          <p:txBody>
            <a:bodyPr anchorCtr="0" anchor="t" bIns="72375" lIns="72375" spcFirstLastPara="1" rIns="72375" wrap="square" tIns="7237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618" name="Google Shape;4618;p137"/>
            <p:cNvSpPr/>
            <p:nvPr/>
          </p:nvSpPr>
          <p:spPr>
            <a:xfrm rot="10800000">
              <a:off x="1381759" y="2132995"/>
              <a:ext cx="2763519" cy="1066497"/>
            </a:xfrm>
            <a:prstGeom prst="trapezoid">
              <a:avLst>
                <a:gd fmla="val 6478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9" name="Google Shape;4619;p137"/>
            <p:cNvSpPr txBox="1"/>
            <p:nvPr/>
          </p:nvSpPr>
          <p:spPr>
            <a:xfrm>
              <a:off x="1865375" y="2132995"/>
              <a:ext cx="1796288" cy="1066497"/>
            </a:xfrm>
            <a:prstGeom prst="rect">
              <a:avLst/>
            </a:prstGeom>
            <a:noFill/>
            <a:ln>
              <a:noFill/>
            </a:ln>
          </p:spPr>
          <p:txBody>
            <a:bodyPr anchorCtr="0" anchor="ctr" bIns="44450" lIns="44450" spcFirstLastPara="1" rIns="44450" wrap="square" tIns="444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620" name="Google Shape;4620;p137"/>
            <p:cNvSpPr/>
            <p:nvPr/>
          </p:nvSpPr>
          <p:spPr>
            <a:xfrm>
              <a:off x="2763520" y="3199492"/>
              <a:ext cx="5364479" cy="1066497"/>
            </a:xfrm>
            <a:custGeom>
              <a:rect b="b" l="l" r="r" t="t"/>
              <a:pathLst>
                <a:path extrusionOk="0" h="120000" w="120000">
                  <a:moveTo>
                    <a:pt x="0" y="120000"/>
                  </a:moveTo>
                  <a:lnTo>
                    <a:pt x="15454" y="0"/>
                  </a:lnTo>
                  <a:lnTo>
                    <a:pt x="120000" y="0"/>
                  </a:lnTo>
                  <a:lnTo>
                    <a:pt x="120000" y="120000"/>
                  </a:lnTo>
                  <a:close/>
                </a:path>
              </a:pathLst>
            </a:cu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1" name="Google Shape;4621;p137"/>
            <p:cNvSpPr txBox="1"/>
            <p:nvPr/>
          </p:nvSpPr>
          <p:spPr>
            <a:xfrm>
              <a:off x="3454400" y="3199492"/>
              <a:ext cx="4673600" cy="1066497"/>
            </a:xfrm>
            <a:prstGeom prst="rect">
              <a:avLst/>
            </a:prstGeom>
            <a:noFill/>
            <a:ln>
              <a:noFill/>
            </a:ln>
          </p:spPr>
          <p:txBody>
            <a:bodyPr anchorCtr="0" anchor="t" bIns="72375" lIns="72375" spcFirstLastPara="1" rIns="72375" wrap="square" tIns="7237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622" name="Google Shape;4622;p137"/>
            <p:cNvSpPr/>
            <p:nvPr/>
          </p:nvSpPr>
          <p:spPr>
            <a:xfrm rot="10800000">
              <a:off x="2072639" y="3199492"/>
              <a:ext cx="1381759" cy="1066497"/>
            </a:xfrm>
            <a:prstGeom prst="trapezoid">
              <a:avLst>
                <a:gd fmla="val 6478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3" name="Google Shape;4623;p137"/>
            <p:cNvSpPr txBox="1"/>
            <p:nvPr/>
          </p:nvSpPr>
          <p:spPr>
            <a:xfrm>
              <a:off x="2072639" y="3199492"/>
              <a:ext cx="1381759" cy="1066497"/>
            </a:xfrm>
            <a:prstGeom prst="rect">
              <a:avLst/>
            </a:prstGeom>
            <a:noFill/>
            <a:ln>
              <a:noFill/>
            </a:ln>
          </p:spPr>
          <p:txBody>
            <a:bodyPr anchorCtr="0" anchor="ctr" bIns="44450" lIns="44450" spcFirstLastPara="1" rIns="44450" wrap="square" tIns="444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
        <p:nvSpPr>
          <p:cNvPr id="4624" name="Google Shape;4624;p13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9" name="Shape 4629"/>
        <p:cNvGrpSpPr/>
        <p:nvPr/>
      </p:nvGrpSpPr>
      <p:grpSpPr>
        <a:xfrm>
          <a:off x="0" y="0"/>
          <a:ext cx="0" cy="0"/>
          <a:chOff x="0" y="0"/>
          <a:chExt cx="0" cy="0"/>
        </a:xfrm>
      </p:grpSpPr>
      <p:sp>
        <p:nvSpPr>
          <p:cNvPr id="4630" name="Google Shape;4630;p13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PYRAMID LIST</a:t>
            </a:r>
            <a:endParaRPr/>
          </a:p>
        </p:txBody>
      </p:sp>
      <p:sp>
        <p:nvSpPr>
          <p:cNvPr id="4631" name="Google Shape;4631;p138"/>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proportional, interconnected, or hierarchical relationships. Text appears in the rectangular shapes on top of the pyramid background.</a:t>
            </a:r>
            <a:endParaRPr/>
          </a:p>
        </p:txBody>
      </p:sp>
      <p:grpSp>
        <p:nvGrpSpPr>
          <p:cNvPr id="4632" name="Google Shape;4632;p138"/>
          <p:cNvGrpSpPr/>
          <p:nvPr/>
        </p:nvGrpSpPr>
        <p:grpSpPr>
          <a:xfrm>
            <a:off x="4605079" y="1556792"/>
            <a:ext cx="4905888" cy="4265990"/>
            <a:chOff x="1611055" y="0"/>
            <a:chExt cx="4905888" cy="4265990"/>
          </a:xfrm>
        </p:grpSpPr>
        <p:sp>
          <p:nvSpPr>
            <p:cNvPr id="4633" name="Google Shape;4633;p138"/>
            <p:cNvSpPr/>
            <p:nvPr/>
          </p:nvSpPr>
          <p:spPr>
            <a:xfrm>
              <a:off x="1611055" y="0"/>
              <a:ext cx="4265990" cy="4265990"/>
            </a:xfrm>
            <a:prstGeom prst="triangle">
              <a:avLst>
                <a:gd fmla="val 5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4" name="Google Shape;4634;p138"/>
            <p:cNvSpPr/>
            <p:nvPr/>
          </p:nvSpPr>
          <p:spPr>
            <a:xfrm>
              <a:off x="3744050" y="427015"/>
              <a:ext cx="2772893" cy="758213"/>
            </a:xfrm>
            <a:prstGeom prst="roundRect">
              <a:avLst>
                <a:gd fmla="val 16667"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5" name="Google Shape;4635;p138"/>
            <p:cNvSpPr txBox="1"/>
            <p:nvPr/>
          </p:nvSpPr>
          <p:spPr>
            <a:xfrm>
              <a:off x="3781063" y="464028"/>
              <a:ext cx="2698867" cy="684187"/>
            </a:xfrm>
            <a:prstGeom prst="rect">
              <a:avLst/>
            </a:prstGeom>
            <a:noFill/>
            <a:ln>
              <a:noFill/>
            </a:ln>
          </p:spPr>
          <p:txBody>
            <a:bodyPr anchorCtr="0" anchor="t" bIns="38100" lIns="38100" spcFirstLastPara="1" rIns="38100" wrap="square" tIns="381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5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636" name="Google Shape;4636;p138"/>
            <p:cNvSpPr/>
            <p:nvPr/>
          </p:nvSpPr>
          <p:spPr>
            <a:xfrm>
              <a:off x="3744050" y="1280005"/>
              <a:ext cx="2772893" cy="758213"/>
            </a:xfrm>
            <a:prstGeom prst="roundRect">
              <a:avLst>
                <a:gd fmla="val 16667"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7" name="Google Shape;4637;p138"/>
            <p:cNvSpPr txBox="1"/>
            <p:nvPr/>
          </p:nvSpPr>
          <p:spPr>
            <a:xfrm>
              <a:off x="3781063" y="1317018"/>
              <a:ext cx="2698867" cy="684187"/>
            </a:xfrm>
            <a:prstGeom prst="rect">
              <a:avLst/>
            </a:prstGeom>
            <a:noFill/>
            <a:ln>
              <a:noFill/>
            </a:ln>
          </p:spPr>
          <p:txBody>
            <a:bodyPr anchorCtr="0" anchor="t" bIns="38100" lIns="38100" spcFirstLastPara="1" rIns="38100" wrap="square" tIns="381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dk2"/>
                  </a:solidFill>
                  <a:latin typeface="Calibri"/>
                  <a:ea typeface="Calibri"/>
                  <a:cs typeface="Calibri"/>
                  <a:sym typeface="Calibri"/>
                </a:rPr>
                <a:t>Lorem Ipsum</a:t>
              </a:r>
              <a:endParaRPr b="0" i="0" sz="1000" u="none" cap="none" strike="noStrike">
                <a:solidFill>
                  <a:schemeClr val="dk2"/>
                </a:solidFill>
                <a:latin typeface="Calibri"/>
                <a:ea typeface="Calibri"/>
                <a:cs typeface="Calibri"/>
                <a:sym typeface="Calibri"/>
              </a:endParaRPr>
            </a:p>
            <a:p>
              <a:pPr indent="-57150" lvl="1" marL="57150" marR="0" rtl="0" algn="l">
                <a:lnSpc>
                  <a:spcPct val="90000"/>
                </a:lnSpc>
                <a:spcBef>
                  <a:spcPts val="35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638" name="Google Shape;4638;p138"/>
            <p:cNvSpPr/>
            <p:nvPr/>
          </p:nvSpPr>
          <p:spPr>
            <a:xfrm>
              <a:off x="3744050" y="2132995"/>
              <a:ext cx="2772893" cy="758213"/>
            </a:xfrm>
            <a:prstGeom prst="roundRect">
              <a:avLst>
                <a:gd fmla="val 16667" name="adj"/>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9" name="Google Shape;4639;p138"/>
            <p:cNvSpPr txBox="1"/>
            <p:nvPr/>
          </p:nvSpPr>
          <p:spPr>
            <a:xfrm>
              <a:off x="3781063" y="2170008"/>
              <a:ext cx="2698867" cy="684187"/>
            </a:xfrm>
            <a:prstGeom prst="rect">
              <a:avLst/>
            </a:prstGeom>
            <a:noFill/>
            <a:ln>
              <a:noFill/>
            </a:ln>
          </p:spPr>
          <p:txBody>
            <a:bodyPr anchorCtr="0" anchor="t" bIns="38100" lIns="38100" spcFirstLastPara="1" rIns="38100" wrap="square" tIns="381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dk2"/>
                  </a:solidFill>
                  <a:latin typeface="Calibri"/>
                  <a:ea typeface="Calibri"/>
                  <a:cs typeface="Calibri"/>
                  <a:sym typeface="Calibri"/>
                </a:rPr>
                <a:t>Lorem Ipsum</a:t>
              </a:r>
              <a:endParaRPr b="0" i="0" sz="1000" u="none" cap="none" strike="noStrike">
                <a:solidFill>
                  <a:schemeClr val="dk2"/>
                </a:solidFill>
                <a:latin typeface="Calibri"/>
                <a:ea typeface="Calibri"/>
                <a:cs typeface="Calibri"/>
                <a:sym typeface="Calibri"/>
              </a:endParaRPr>
            </a:p>
            <a:p>
              <a:pPr indent="-57150" lvl="1" marL="57150" marR="0" rtl="0" algn="l">
                <a:lnSpc>
                  <a:spcPct val="90000"/>
                </a:lnSpc>
                <a:spcBef>
                  <a:spcPts val="35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640" name="Google Shape;4640;p138"/>
            <p:cNvSpPr/>
            <p:nvPr/>
          </p:nvSpPr>
          <p:spPr>
            <a:xfrm>
              <a:off x="3744050" y="2985984"/>
              <a:ext cx="2772893" cy="758213"/>
            </a:xfrm>
            <a:prstGeom prst="roundRect">
              <a:avLst>
                <a:gd fmla="val 16667" name="adj"/>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1" name="Google Shape;4641;p138"/>
            <p:cNvSpPr txBox="1"/>
            <p:nvPr/>
          </p:nvSpPr>
          <p:spPr>
            <a:xfrm>
              <a:off x="3781063" y="3022997"/>
              <a:ext cx="2698867" cy="684187"/>
            </a:xfrm>
            <a:prstGeom prst="rect">
              <a:avLst/>
            </a:prstGeom>
            <a:noFill/>
            <a:ln>
              <a:noFill/>
            </a:ln>
          </p:spPr>
          <p:txBody>
            <a:bodyPr anchorCtr="0" anchor="t" bIns="38100" lIns="38100" spcFirstLastPara="1" rIns="38100" wrap="square" tIns="381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dk2"/>
                  </a:solidFill>
                  <a:latin typeface="Calibri"/>
                  <a:ea typeface="Calibri"/>
                  <a:cs typeface="Calibri"/>
                  <a:sym typeface="Calibri"/>
                </a:rPr>
                <a:t>Lorem Ipsum</a:t>
              </a:r>
              <a:endParaRPr b="0" i="0" sz="1000" u="none" cap="none" strike="noStrike">
                <a:solidFill>
                  <a:schemeClr val="dk2"/>
                </a:solidFill>
                <a:latin typeface="Calibri"/>
                <a:ea typeface="Calibri"/>
                <a:cs typeface="Calibri"/>
                <a:sym typeface="Calibri"/>
              </a:endParaRPr>
            </a:p>
            <a:p>
              <a:pPr indent="-57150" lvl="1" marL="57150" marR="0" rtl="0" algn="l">
                <a:lnSpc>
                  <a:spcPct val="90000"/>
                </a:lnSpc>
                <a:spcBef>
                  <a:spcPts val="35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dk2"/>
                </a:buClr>
                <a:buSzPts val="800"/>
                <a:buFont typeface="Calibri"/>
                <a:buChar char="•"/>
              </a:pPr>
              <a:r>
                <a:rPr b="0" i="0" lang="en-US" sz="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642" name="Google Shape;4642;p13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7" name="Shape 4647"/>
        <p:cNvGrpSpPr/>
        <p:nvPr/>
      </p:nvGrpSpPr>
      <p:grpSpPr>
        <a:xfrm>
          <a:off x="0" y="0"/>
          <a:ext cx="0" cy="0"/>
          <a:chOff x="0" y="0"/>
          <a:chExt cx="0" cy="0"/>
        </a:xfrm>
      </p:grpSpPr>
      <p:sp>
        <p:nvSpPr>
          <p:cNvPr id="4648" name="Google Shape;4648;p13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SEGMENTED PYRAMID</a:t>
            </a:r>
            <a:endParaRPr/>
          </a:p>
        </p:txBody>
      </p:sp>
      <p:sp>
        <p:nvSpPr>
          <p:cNvPr id="4649" name="Google Shape;4649;p139"/>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containment, proportional, or interconnected relationships. The first nine lines of Level 1 text appear in the triangular shapes. Unused text does not appear, but remains available if you switch layouts. Works best with Level 1 text only.</a:t>
            </a:r>
            <a:endParaRPr/>
          </a:p>
        </p:txBody>
      </p:sp>
      <p:grpSp>
        <p:nvGrpSpPr>
          <p:cNvPr id="4650" name="Google Shape;4650;p139"/>
          <p:cNvGrpSpPr/>
          <p:nvPr/>
        </p:nvGrpSpPr>
        <p:grpSpPr>
          <a:xfrm>
            <a:off x="4925029" y="1556792"/>
            <a:ext cx="4265990" cy="4265990"/>
            <a:chOff x="1931005" y="0"/>
            <a:chExt cx="4265990" cy="4265990"/>
          </a:xfrm>
        </p:grpSpPr>
        <p:sp>
          <p:nvSpPr>
            <p:cNvPr id="4651" name="Google Shape;4651;p139"/>
            <p:cNvSpPr/>
            <p:nvPr/>
          </p:nvSpPr>
          <p:spPr>
            <a:xfrm>
              <a:off x="2997502" y="0"/>
              <a:ext cx="2132995" cy="2132995"/>
            </a:xfrm>
            <a:prstGeom prst="triangle">
              <a:avLst>
                <a:gd fmla="val 5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2" name="Google Shape;4652;p139"/>
            <p:cNvSpPr txBox="1"/>
            <p:nvPr/>
          </p:nvSpPr>
          <p:spPr>
            <a:xfrm>
              <a:off x="3530751" y="1066498"/>
              <a:ext cx="1066497" cy="1066497"/>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653" name="Google Shape;4653;p139"/>
            <p:cNvSpPr/>
            <p:nvPr/>
          </p:nvSpPr>
          <p:spPr>
            <a:xfrm>
              <a:off x="1931005" y="2132995"/>
              <a:ext cx="2132995" cy="2132995"/>
            </a:xfrm>
            <a:prstGeom prst="triangle">
              <a:avLst>
                <a:gd fmla="val 5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4" name="Google Shape;4654;p139"/>
            <p:cNvSpPr txBox="1"/>
            <p:nvPr/>
          </p:nvSpPr>
          <p:spPr>
            <a:xfrm>
              <a:off x="2464254" y="3199493"/>
              <a:ext cx="1066497" cy="1066497"/>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655" name="Google Shape;4655;p139"/>
            <p:cNvSpPr/>
            <p:nvPr/>
          </p:nvSpPr>
          <p:spPr>
            <a:xfrm rot="10800000">
              <a:off x="2997502" y="2132995"/>
              <a:ext cx="2132995" cy="2132995"/>
            </a:xfrm>
            <a:prstGeom prst="triangle">
              <a:avLst>
                <a:gd fmla="val 5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6" name="Google Shape;4656;p139"/>
            <p:cNvSpPr txBox="1"/>
            <p:nvPr/>
          </p:nvSpPr>
          <p:spPr>
            <a:xfrm>
              <a:off x="3530751" y="2132995"/>
              <a:ext cx="1066497" cy="1066497"/>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657" name="Google Shape;4657;p139"/>
            <p:cNvSpPr/>
            <p:nvPr/>
          </p:nvSpPr>
          <p:spPr>
            <a:xfrm>
              <a:off x="4064000" y="2132995"/>
              <a:ext cx="2132995" cy="2132995"/>
            </a:xfrm>
            <a:prstGeom prst="triangle">
              <a:avLst>
                <a:gd fmla="val 5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8" name="Google Shape;4658;p139"/>
            <p:cNvSpPr txBox="1"/>
            <p:nvPr/>
          </p:nvSpPr>
          <p:spPr>
            <a:xfrm>
              <a:off x="4597249" y="3199493"/>
              <a:ext cx="1066497" cy="1066497"/>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4659" name="Google Shape;4659;p13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4"/>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represent a series of interconnected ideas. Level 1 text appears inside the hexagons. Level 2 text appears outside the shapes.</a:t>
            </a:r>
            <a:endParaRPr/>
          </a:p>
        </p:txBody>
      </p:sp>
      <p:sp>
        <p:nvSpPr>
          <p:cNvPr id="771" name="Google Shape;771;p1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772" name="Google Shape;772;p1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ALTERNATING HEXAGONS</a:t>
            </a:r>
            <a:endParaRPr/>
          </a:p>
        </p:txBody>
      </p:sp>
      <p:grpSp>
        <p:nvGrpSpPr>
          <p:cNvPr id="773" name="Google Shape;773;p14"/>
          <p:cNvGrpSpPr/>
          <p:nvPr/>
        </p:nvGrpSpPr>
        <p:grpSpPr>
          <a:xfrm>
            <a:off x="4008831" y="1556871"/>
            <a:ext cx="6098384" cy="4569722"/>
            <a:chOff x="378220" y="80"/>
            <a:chExt cx="6098384" cy="4569722"/>
          </a:xfrm>
        </p:grpSpPr>
        <p:sp>
          <p:nvSpPr>
            <p:cNvPr id="774" name="Google Shape;774;p14"/>
            <p:cNvSpPr/>
            <p:nvPr/>
          </p:nvSpPr>
          <p:spPr>
            <a:xfrm rot="5400000">
              <a:off x="2957498" y="110190"/>
              <a:ext cx="1693995" cy="1473776"/>
            </a:xfrm>
            <a:prstGeom prst="hexagon">
              <a:avLst>
                <a:gd fmla="val 25000" name="adj"/>
                <a:gd fmla="val 115470" name="vf"/>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4"/>
            <p:cNvSpPr txBox="1"/>
            <p:nvPr/>
          </p:nvSpPr>
          <p:spPr>
            <a:xfrm>
              <a:off x="3297270" y="264062"/>
              <a:ext cx="1014450" cy="1166033"/>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776" name="Google Shape;776;p14"/>
            <p:cNvSpPr/>
            <p:nvPr/>
          </p:nvSpPr>
          <p:spPr>
            <a:xfrm>
              <a:off x="4586105" y="338879"/>
              <a:ext cx="1890499" cy="101639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4"/>
            <p:cNvSpPr txBox="1"/>
            <p:nvPr/>
          </p:nvSpPr>
          <p:spPr>
            <a:xfrm>
              <a:off x="4586105" y="338879"/>
              <a:ext cx="1890499" cy="1016397"/>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778" name="Google Shape;778;p14"/>
            <p:cNvSpPr/>
            <p:nvPr/>
          </p:nvSpPr>
          <p:spPr>
            <a:xfrm rot="5400000">
              <a:off x="1365819" y="110190"/>
              <a:ext cx="1693995" cy="1473776"/>
            </a:xfrm>
            <a:prstGeom prst="hexagon">
              <a:avLst>
                <a:gd fmla="val 25000" name="adj"/>
                <a:gd fmla="val 115470" name="vf"/>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4"/>
            <p:cNvSpPr txBox="1"/>
            <p:nvPr/>
          </p:nvSpPr>
          <p:spPr>
            <a:xfrm>
              <a:off x="1705591" y="264062"/>
              <a:ext cx="1014450" cy="11660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780" name="Google Shape;780;p14"/>
            <p:cNvSpPr/>
            <p:nvPr/>
          </p:nvSpPr>
          <p:spPr>
            <a:xfrm rot="5400000">
              <a:off x="2158609" y="1548053"/>
              <a:ext cx="1693995" cy="1473776"/>
            </a:xfrm>
            <a:prstGeom prst="hexagon">
              <a:avLst>
                <a:gd fmla="val 25000" name="adj"/>
                <a:gd fmla="val 115470" name="vf"/>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4"/>
            <p:cNvSpPr txBox="1"/>
            <p:nvPr/>
          </p:nvSpPr>
          <p:spPr>
            <a:xfrm>
              <a:off x="2498381" y="1701925"/>
              <a:ext cx="1014450" cy="1166033"/>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782" name="Google Shape;782;p14"/>
            <p:cNvSpPr/>
            <p:nvPr/>
          </p:nvSpPr>
          <p:spPr>
            <a:xfrm>
              <a:off x="378220" y="1776743"/>
              <a:ext cx="1829515" cy="101639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4"/>
            <p:cNvSpPr txBox="1"/>
            <p:nvPr/>
          </p:nvSpPr>
          <p:spPr>
            <a:xfrm>
              <a:off x="378220" y="1776743"/>
              <a:ext cx="1829515" cy="1016397"/>
            </a:xfrm>
            <a:prstGeom prst="rect">
              <a:avLst/>
            </a:prstGeom>
            <a:noFill/>
            <a:ln>
              <a:noFill/>
            </a:ln>
          </p:spPr>
          <p:txBody>
            <a:bodyPr anchorCtr="0" anchor="ctr" bIns="95250" lIns="95250" spcFirstLastPara="1" rIns="95250" wrap="square" tIns="95250">
              <a:noAutofit/>
            </a:bodyPr>
            <a:lstStyle/>
            <a:p>
              <a:pPr indent="0" lvl="0" marL="0" marR="0" rtl="0" algn="r">
                <a:lnSpc>
                  <a:spcPct val="9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784" name="Google Shape;784;p14"/>
            <p:cNvSpPr/>
            <p:nvPr/>
          </p:nvSpPr>
          <p:spPr>
            <a:xfrm rot="5400000">
              <a:off x="3750288" y="1548053"/>
              <a:ext cx="1693995" cy="1473776"/>
            </a:xfrm>
            <a:prstGeom prst="hexagon">
              <a:avLst>
                <a:gd fmla="val 25000" name="adj"/>
                <a:gd fmla="val 115470" name="vf"/>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4"/>
            <p:cNvSpPr txBox="1"/>
            <p:nvPr/>
          </p:nvSpPr>
          <p:spPr>
            <a:xfrm>
              <a:off x="4090060" y="1701925"/>
              <a:ext cx="1014450" cy="11660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sp>
          <p:nvSpPr>
            <p:cNvPr id="786" name="Google Shape;786;p14"/>
            <p:cNvSpPr/>
            <p:nvPr/>
          </p:nvSpPr>
          <p:spPr>
            <a:xfrm rot="5400000">
              <a:off x="2957498" y="2985917"/>
              <a:ext cx="1693995" cy="1473776"/>
            </a:xfrm>
            <a:prstGeom prst="hexagon">
              <a:avLst>
                <a:gd fmla="val 25000" name="adj"/>
                <a:gd fmla="val 115470" name="vf"/>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4"/>
            <p:cNvSpPr txBox="1"/>
            <p:nvPr/>
          </p:nvSpPr>
          <p:spPr>
            <a:xfrm>
              <a:off x="3297270" y="3139789"/>
              <a:ext cx="1014450" cy="1166033"/>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788" name="Google Shape;788;p14"/>
            <p:cNvSpPr/>
            <p:nvPr/>
          </p:nvSpPr>
          <p:spPr>
            <a:xfrm>
              <a:off x="4586105" y="3214606"/>
              <a:ext cx="1890499" cy="101639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4"/>
            <p:cNvSpPr txBox="1"/>
            <p:nvPr/>
          </p:nvSpPr>
          <p:spPr>
            <a:xfrm>
              <a:off x="4586105" y="3214606"/>
              <a:ext cx="1890499" cy="1016397"/>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790" name="Google Shape;790;p14"/>
            <p:cNvSpPr/>
            <p:nvPr/>
          </p:nvSpPr>
          <p:spPr>
            <a:xfrm rot="5400000">
              <a:off x="1365819" y="2985917"/>
              <a:ext cx="1693995" cy="1473776"/>
            </a:xfrm>
            <a:prstGeom prst="hexagon">
              <a:avLst>
                <a:gd fmla="val 25000" name="adj"/>
                <a:gd fmla="val 115470" name="vf"/>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4"/>
            <p:cNvSpPr txBox="1"/>
            <p:nvPr/>
          </p:nvSpPr>
          <p:spPr>
            <a:xfrm>
              <a:off x="1705591" y="3139789"/>
              <a:ext cx="1014450" cy="11660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gr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4" name="Shape 4664"/>
        <p:cNvGrpSpPr/>
        <p:nvPr/>
      </p:nvGrpSpPr>
      <p:grpSpPr>
        <a:xfrm>
          <a:off x="0" y="0"/>
          <a:ext cx="0" cy="0"/>
          <a:chOff x="0" y="0"/>
          <a:chExt cx="0" cy="0"/>
        </a:xfrm>
      </p:grpSpPr>
      <p:sp>
        <p:nvSpPr>
          <p:cNvPr id="4665" name="Google Shape;4665;p140"/>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ACCENTED PICTURE</a:t>
            </a:r>
            <a:endParaRPr/>
          </a:p>
        </p:txBody>
      </p:sp>
      <p:sp>
        <p:nvSpPr>
          <p:cNvPr id="4666" name="Google Shape;4666;p140"/>
          <p:cNvSpPr txBox="1"/>
          <p:nvPr>
            <p:ph idx="1" type="body"/>
          </p:nvPr>
        </p:nvSpPr>
        <p:spPr>
          <a:xfrm>
            <a:off x="371475" y="1556792"/>
            <a:ext cx="1920240" cy="378565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central, photographic idea with related ideas on the side. The top Level 1 text appears over the central picture. Corresponding text for other Level 1 shapes appear next to the small circular pictures. This layout also works well with no text.</a:t>
            </a:r>
            <a:endParaRPr/>
          </a:p>
        </p:txBody>
      </p:sp>
      <p:grpSp>
        <p:nvGrpSpPr>
          <p:cNvPr id="4667" name="Google Shape;4667;p140"/>
          <p:cNvGrpSpPr/>
          <p:nvPr/>
        </p:nvGrpSpPr>
        <p:grpSpPr>
          <a:xfrm>
            <a:off x="4625761" y="1559117"/>
            <a:ext cx="4864525" cy="4261338"/>
            <a:chOff x="1631737" y="2325"/>
            <a:chExt cx="4864525" cy="4261338"/>
          </a:xfrm>
        </p:grpSpPr>
        <p:sp>
          <p:nvSpPr>
            <p:cNvPr id="4668" name="Google Shape;4668;p140"/>
            <p:cNvSpPr/>
            <p:nvPr/>
          </p:nvSpPr>
          <p:spPr>
            <a:xfrm>
              <a:off x="1631737" y="196214"/>
              <a:ext cx="3040183" cy="3877784"/>
            </a:xfrm>
            <a:prstGeom prst="roundRect">
              <a:avLst>
                <a:gd fmla="val 16667" name="adj"/>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9" name="Google Shape;4669;p140"/>
            <p:cNvSpPr/>
            <p:nvPr/>
          </p:nvSpPr>
          <p:spPr>
            <a:xfrm>
              <a:off x="1753344" y="2342754"/>
              <a:ext cx="2340941" cy="825595"/>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0" name="Google Shape;4670;p140"/>
            <p:cNvSpPr txBox="1"/>
            <p:nvPr/>
          </p:nvSpPr>
          <p:spPr>
            <a:xfrm>
              <a:off x="1753344" y="2342754"/>
              <a:ext cx="2340941" cy="825595"/>
            </a:xfrm>
            <a:prstGeom prst="rect">
              <a:avLst/>
            </a:prstGeom>
            <a:noFill/>
            <a:ln>
              <a:noFill/>
            </a:ln>
          </p:spPr>
          <p:txBody>
            <a:bodyPr anchorCtr="0" anchor="b" bIns="81275" lIns="81275" spcFirstLastPara="1" rIns="81275" wrap="square" tIns="81275">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671" name="Google Shape;4671;p140"/>
            <p:cNvSpPr/>
            <p:nvPr/>
          </p:nvSpPr>
          <p:spPr>
            <a:xfrm>
              <a:off x="4202610" y="2325"/>
              <a:ext cx="938620" cy="938620"/>
            </a:xfrm>
            <a:prstGeom prst="ellipse">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2" name="Google Shape;4672;p140"/>
            <p:cNvSpPr/>
            <p:nvPr/>
          </p:nvSpPr>
          <p:spPr>
            <a:xfrm>
              <a:off x="5141231" y="2325"/>
              <a:ext cx="1355031" cy="9386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3" name="Google Shape;4673;p140"/>
            <p:cNvSpPr txBox="1"/>
            <p:nvPr/>
          </p:nvSpPr>
          <p:spPr>
            <a:xfrm>
              <a:off x="5141231" y="2325"/>
              <a:ext cx="1355031" cy="938620"/>
            </a:xfrm>
            <a:prstGeom prst="rect">
              <a:avLst/>
            </a:prstGeom>
            <a:noFill/>
            <a:ln>
              <a:noFill/>
            </a:ln>
          </p:spPr>
          <p:txBody>
            <a:bodyPr anchorCtr="0" anchor="t" bIns="20300" lIns="40625" spcFirstLastPara="1" rIns="40625" wrap="square" tIns="2030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200" u="none" cap="none" strike="noStrike">
                <a:solidFill>
                  <a:schemeClr val="dk2"/>
                </a:solidFill>
                <a:latin typeface="Calibri"/>
                <a:ea typeface="Calibri"/>
                <a:cs typeface="Calibri"/>
                <a:sym typeface="Calibri"/>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200" u="none" cap="none" strike="noStrike">
                <a:solidFill>
                  <a:schemeClr val="dk2"/>
                </a:solidFill>
                <a:latin typeface="Calibri"/>
                <a:ea typeface="Calibri"/>
                <a:cs typeface="Calibri"/>
                <a:sym typeface="Calibri"/>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200" u="none" cap="none" strike="noStrike">
                <a:solidFill>
                  <a:schemeClr val="dk2"/>
                </a:solidFill>
                <a:latin typeface="Calibri"/>
                <a:ea typeface="Calibri"/>
                <a:cs typeface="Calibri"/>
                <a:sym typeface="Calibri"/>
              </a:endParaRPr>
            </a:p>
          </p:txBody>
        </p:sp>
        <p:sp>
          <p:nvSpPr>
            <p:cNvPr id="4674" name="Google Shape;4674;p140"/>
            <p:cNvSpPr/>
            <p:nvPr/>
          </p:nvSpPr>
          <p:spPr>
            <a:xfrm>
              <a:off x="4202610" y="1109898"/>
              <a:ext cx="938620" cy="938620"/>
            </a:xfrm>
            <a:prstGeom prst="ellipse">
              <a:avLst/>
            </a:prstGeom>
            <a:solidFill>
              <a:srgbClr val="EAEBC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5" name="Google Shape;4675;p140"/>
            <p:cNvSpPr/>
            <p:nvPr/>
          </p:nvSpPr>
          <p:spPr>
            <a:xfrm>
              <a:off x="5141231" y="1109898"/>
              <a:ext cx="1355031" cy="9386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6" name="Google Shape;4676;p140"/>
            <p:cNvSpPr txBox="1"/>
            <p:nvPr/>
          </p:nvSpPr>
          <p:spPr>
            <a:xfrm>
              <a:off x="5141231" y="1109898"/>
              <a:ext cx="1355031" cy="938620"/>
            </a:xfrm>
            <a:prstGeom prst="rect">
              <a:avLst/>
            </a:prstGeom>
            <a:noFill/>
            <a:ln>
              <a:noFill/>
            </a:ln>
          </p:spPr>
          <p:txBody>
            <a:bodyPr anchorCtr="0" anchor="ctr" bIns="20300" lIns="40625" spcFirstLastPara="1" rIns="40625" wrap="square" tIns="2030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677" name="Google Shape;4677;p140"/>
            <p:cNvSpPr/>
            <p:nvPr/>
          </p:nvSpPr>
          <p:spPr>
            <a:xfrm>
              <a:off x="4202610" y="2217470"/>
              <a:ext cx="938620" cy="938620"/>
            </a:xfrm>
            <a:prstGeom prst="ellipse">
              <a:avLst/>
            </a:prstGeom>
            <a:solidFill>
              <a:srgbClr val="F5ECD4"/>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8" name="Google Shape;4678;p140"/>
            <p:cNvSpPr/>
            <p:nvPr/>
          </p:nvSpPr>
          <p:spPr>
            <a:xfrm>
              <a:off x="5141231" y="2217470"/>
              <a:ext cx="1355031" cy="9386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9" name="Google Shape;4679;p140"/>
            <p:cNvSpPr txBox="1"/>
            <p:nvPr/>
          </p:nvSpPr>
          <p:spPr>
            <a:xfrm>
              <a:off x="5141231" y="2217470"/>
              <a:ext cx="1355031" cy="938620"/>
            </a:xfrm>
            <a:prstGeom prst="rect">
              <a:avLst/>
            </a:prstGeom>
            <a:noFill/>
            <a:ln>
              <a:noFill/>
            </a:ln>
          </p:spPr>
          <p:txBody>
            <a:bodyPr anchorCtr="0" anchor="t" bIns="20300" lIns="40625" spcFirstLastPara="1" rIns="40625" wrap="square" tIns="2030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200" u="none" cap="none" strike="noStrike">
                <a:solidFill>
                  <a:schemeClr val="dk2"/>
                </a:solidFill>
                <a:latin typeface="Calibri"/>
                <a:ea typeface="Calibri"/>
                <a:cs typeface="Calibri"/>
                <a:sym typeface="Calibri"/>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200" u="none" cap="none" strike="noStrike">
                <a:solidFill>
                  <a:schemeClr val="dk2"/>
                </a:solidFill>
                <a:latin typeface="Calibri"/>
                <a:ea typeface="Calibri"/>
                <a:cs typeface="Calibri"/>
                <a:sym typeface="Calibri"/>
              </a:endParaRPr>
            </a:p>
          </p:txBody>
        </p:sp>
        <p:sp>
          <p:nvSpPr>
            <p:cNvPr id="4680" name="Google Shape;4680;p140"/>
            <p:cNvSpPr/>
            <p:nvPr/>
          </p:nvSpPr>
          <p:spPr>
            <a:xfrm>
              <a:off x="4202610" y="3325043"/>
              <a:ext cx="938620" cy="938620"/>
            </a:xfrm>
            <a:prstGeom prst="ellipse">
              <a:avLst/>
            </a:prstGeom>
            <a:solidFill>
              <a:srgbClr val="FCEDE3"/>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1" name="Google Shape;4681;p140"/>
            <p:cNvSpPr/>
            <p:nvPr/>
          </p:nvSpPr>
          <p:spPr>
            <a:xfrm>
              <a:off x="5141231" y="3325043"/>
              <a:ext cx="1355031" cy="9386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2" name="Google Shape;4682;p140"/>
            <p:cNvSpPr txBox="1"/>
            <p:nvPr/>
          </p:nvSpPr>
          <p:spPr>
            <a:xfrm>
              <a:off x="5141231" y="3325043"/>
              <a:ext cx="1355031" cy="938620"/>
            </a:xfrm>
            <a:prstGeom prst="rect">
              <a:avLst/>
            </a:prstGeom>
            <a:noFill/>
            <a:ln>
              <a:noFill/>
            </a:ln>
          </p:spPr>
          <p:txBody>
            <a:bodyPr anchorCtr="0" anchor="ctr" bIns="20300" lIns="40625" spcFirstLastPara="1" rIns="40625" wrap="square" tIns="2030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grpSp>
        <p:nvGrpSpPr>
          <p:cNvPr id="4683" name="Google Shape;4683;p140"/>
          <p:cNvGrpSpPr/>
          <p:nvPr/>
        </p:nvGrpSpPr>
        <p:grpSpPr>
          <a:xfrm>
            <a:off x="10821810" y="-61149"/>
            <a:ext cx="1419485" cy="1431336"/>
            <a:chOff x="10821810" y="-61149"/>
            <a:chExt cx="1419485" cy="1431336"/>
          </a:xfrm>
        </p:grpSpPr>
        <p:sp>
          <p:nvSpPr>
            <p:cNvPr id="4684" name="Google Shape;4684;p140"/>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85" name="Google Shape;4685;p140"/>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86" name="Google Shape;4686;p140"/>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4687" name="Google Shape;4687;p14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2" name="Shape 4692"/>
        <p:cNvGrpSpPr/>
        <p:nvPr/>
      </p:nvGrpSpPr>
      <p:grpSpPr>
        <a:xfrm>
          <a:off x="0" y="0"/>
          <a:ext cx="0" cy="0"/>
          <a:chOff x="0" y="0"/>
          <a:chExt cx="0" cy="0"/>
        </a:xfrm>
      </p:grpSpPr>
      <p:sp>
        <p:nvSpPr>
          <p:cNvPr id="4693" name="Google Shape;4693;p141"/>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CIRCULAR PICTURE CALLOUT</a:t>
            </a:r>
            <a:endParaRPr/>
          </a:p>
        </p:txBody>
      </p:sp>
      <p:sp>
        <p:nvSpPr>
          <p:cNvPr id="4694" name="Google Shape;4694;p141"/>
          <p:cNvSpPr txBox="1"/>
          <p:nvPr>
            <p:ph idx="1" type="body"/>
          </p:nvPr>
        </p:nvSpPr>
        <p:spPr>
          <a:xfrm>
            <a:off x="371475" y="1556792"/>
            <a:ext cx="1920240" cy="378565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central idea and sub-ideas or related items. The text for the first picture covers the lower portion of the picture. The corresponding text for other Level 1 shapes appears next to the small circular pictures. This diagram also works well with no text.</a:t>
            </a:r>
            <a:endParaRPr/>
          </a:p>
        </p:txBody>
      </p:sp>
      <p:grpSp>
        <p:nvGrpSpPr>
          <p:cNvPr id="4695" name="Google Shape;4695;p141"/>
          <p:cNvGrpSpPr/>
          <p:nvPr/>
        </p:nvGrpSpPr>
        <p:grpSpPr>
          <a:xfrm>
            <a:off x="3202335" y="1657786"/>
            <a:ext cx="7711376" cy="4064001"/>
            <a:chOff x="208311" y="100994"/>
            <a:chExt cx="7711376" cy="4064001"/>
          </a:xfrm>
        </p:grpSpPr>
        <p:cxnSp>
          <p:nvCxnSpPr>
            <p:cNvPr id="4696" name="Google Shape;4696;p141"/>
            <p:cNvCxnSpPr/>
            <p:nvPr/>
          </p:nvCxnSpPr>
          <p:spPr>
            <a:xfrm>
              <a:off x="2240311" y="3717955"/>
              <a:ext cx="4003040" cy="0"/>
            </a:xfrm>
            <a:prstGeom prst="straightConnector1">
              <a:avLst/>
            </a:prstGeom>
            <a:noFill/>
            <a:ln cap="flat" cmpd="sng" w="9525">
              <a:solidFill>
                <a:schemeClr val="accent3"/>
              </a:solidFill>
              <a:prstDash val="solid"/>
              <a:round/>
              <a:headEnd len="sm" w="sm" type="none"/>
              <a:tailEnd len="sm" w="sm" type="none"/>
            </a:ln>
          </p:spPr>
        </p:cxnSp>
        <p:cxnSp>
          <p:nvCxnSpPr>
            <p:cNvPr id="4697" name="Google Shape;4697;p141"/>
            <p:cNvCxnSpPr/>
            <p:nvPr/>
          </p:nvCxnSpPr>
          <p:spPr>
            <a:xfrm>
              <a:off x="2240311" y="2730403"/>
              <a:ext cx="3332479" cy="0"/>
            </a:xfrm>
            <a:prstGeom prst="straightConnector1">
              <a:avLst/>
            </a:prstGeom>
            <a:noFill/>
            <a:ln cap="flat" cmpd="sng" w="9525">
              <a:solidFill>
                <a:schemeClr val="accent3"/>
              </a:solidFill>
              <a:prstDash val="solid"/>
              <a:round/>
              <a:headEnd len="sm" w="sm" type="none"/>
              <a:tailEnd len="sm" w="sm" type="none"/>
            </a:ln>
          </p:spPr>
        </p:cxnSp>
        <p:cxnSp>
          <p:nvCxnSpPr>
            <p:cNvPr id="4698" name="Google Shape;4698;p141"/>
            <p:cNvCxnSpPr/>
            <p:nvPr/>
          </p:nvCxnSpPr>
          <p:spPr>
            <a:xfrm>
              <a:off x="2240311" y="1535586"/>
              <a:ext cx="3332479" cy="0"/>
            </a:xfrm>
            <a:prstGeom prst="straightConnector1">
              <a:avLst/>
            </a:prstGeom>
            <a:noFill/>
            <a:ln cap="flat" cmpd="sng" w="9525">
              <a:solidFill>
                <a:schemeClr val="accent3"/>
              </a:solidFill>
              <a:prstDash val="solid"/>
              <a:round/>
              <a:headEnd len="sm" w="sm" type="none"/>
              <a:tailEnd len="sm" w="sm" type="none"/>
            </a:ln>
          </p:spPr>
        </p:cxnSp>
        <p:cxnSp>
          <p:nvCxnSpPr>
            <p:cNvPr id="4699" name="Google Shape;4699;p141"/>
            <p:cNvCxnSpPr/>
            <p:nvPr/>
          </p:nvCxnSpPr>
          <p:spPr>
            <a:xfrm>
              <a:off x="2240311" y="548034"/>
              <a:ext cx="4003040" cy="0"/>
            </a:xfrm>
            <a:prstGeom prst="straightConnector1">
              <a:avLst/>
            </a:prstGeom>
            <a:noFill/>
            <a:ln cap="flat" cmpd="sng" w="9525">
              <a:solidFill>
                <a:schemeClr val="accent3"/>
              </a:solidFill>
              <a:prstDash val="solid"/>
              <a:round/>
              <a:headEnd len="sm" w="sm" type="none"/>
              <a:tailEnd len="sm" w="sm" type="none"/>
            </a:ln>
          </p:spPr>
        </p:cxnSp>
        <p:sp>
          <p:nvSpPr>
            <p:cNvPr id="4700" name="Google Shape;4700;p141"/>
            <p:cNvSpPr/>
            <p:nvPr/>
          </p:nvSpPr>
          <p:spPr>
            <a:xfrm>
              <a:off x="208311" y="100994"/>
              <a:ext cx="4064000" cy="4064000"/>
            </a:xfrm>
            <a:prstGeom prst="ellipse">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1" name="Google Shape;4701;p141"/>
            <p:cNvSpPr/>
            <p:nvPr/>
          </p:nvSpPr>
          <p:spPr>
            <a:xfrm>
              <a:off x="939831" y="2258979"/>
              <a:ext cx="2600960" cy="1341120"/>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2" name="Google Shape;4702;p141"/>
            <p:cNvSpPr txBox="1"/>
            <p:nvPr/>
          </p:nvSpPr>
          <p:spPr>
            <a:xfrm>
              <a:off x="939831" y="2258979"/>
              <a:ext cx="2600960" cy="134112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703" name="Google Shape;4703;p141"/>
            <p:cNvSpPr/>
            <p:nvPr/>
          </p:nvSpPr>
          <p:spPr>
            <a:xfrm>
              <a:off x="5796311" y="100994"/>
              <a:ext cx="894080" cy="894080"/>
            </a:xfrm>
            <a:prstGeom prst="ellipse">
              <a:avLst/>
            </a:prstGeom>
            <a:solidFill>
              <a:srgbClr val="E4E8C7"/>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4" name="Google Shape;4704;p141"/>
            <p:cNvSpPr/>
            <p:nvPr/>
          </p:nvSpPr>
          <p:spPr>
            <a:xfrm>
              <a:off x="6690391" y="100994"/>
              <a:ext cx="1229296" cy="8940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5" name="Google Shape;4705;p141"/>
            <p:cNvSpPr txBox="1"/>
            <p:nvPr/>
          </p:nvSpPr>
          <p:spPr>
            <a:xfrm>
              <a:off x="6690391" y="100994"/>
              <a:ext cx="1229296" cy="894080"/>
            </a:xfrm>
            <a:prstGeom prst="rect">
              <a:avLst/>
            </a:prstGeom>
            <a:noFill/>
            <a:ln>
              <a:noFill/>
            </a:ln>
          </p:spPr>
          <p:txBody>
            <a:bodyPr anchorCtr="0" anchor="t" bIns="0" lIns="60950" spcFirstLastPara="1" rIns="60950"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200" u="none" cap="none" strike="noStrike">
                <a:solidFill>
                  <a:schemeClr val="dk2"/>
                </a:solidFill>
                <a:latin typeface="Calibri"/>
                <a:ea typeface="Calibri"/>
                <a:cs typeface="Calibri"/>
                <a:sym typeface="Calibri"/>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200" u="none" cap="none" strike="noStrike">
                <a:solidFill>
                  <a:schemeClr val="dk2"/>
                </a:solidFill>
                <a:latin typeface="Calibri"/>
                <a:ea typeface="Calibri"/>
                <a:cs typeface="Calibri"/>
                <a:sym typeface="Calibri"/>
              </a:endParaRPr>
            </a:p>
          </p:txBody>
        </p:sp>
        <p:sp>
          <p:nvSpPr>
            <p:cNvPr id="4706" name="Google Shape;4706;p141"/>
            <p:cNvSpPr/>
            <p:nvPr/>
          </p:nvSpPr>
          <p:spPr>
            <a:xfrm>
              <a:off x="5125751" y="1088546"/>
              <a:ext cx="894080" cy="894080"/>
            </a:xfrm>
            <a:prstGeom prst="ellipse">
              <a:avLst/>
            </a:prstGeom>
            <a:solidFill>
              <a:srgbClr val="F1EDCE"/>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7" name="Google Shape;4707;p141"/>
            <p:cNvSpPr/>
            <p:nvPr/>
          </p:nvSpPr>
          <p:spPr>
            <a:xfrm>
              <a:off x="6019831" y="1088546"/>
              <a:ext cx="687705" cy="8940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8" name="Google Shape;4708;p141"/>
            <p:cNvSpPr txBox="1"/>
            <p:nvPr/>
          </p:nvSpPr>
          <p:spPr>
            <a:xfrm>
              <a:off x="6019831" y="1088546"/>
              <a:ext cx="687705" cy="894080"/>
            </a:xfrm>
            <a:prstGeom prst="rect">
              <a:avLst/>
            </a:prstGeom>
            <a:noFill/>
            <a:ln>
              <a:noFill/>
            </a:ln>
          </p:spPr>
          <p:txBody>
            <a:bodyPr anchorCtr="0" anchor="ctr" bIns="0" lIns="60950" spcFirstLastPara="1" rIns="60950"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600" u="none" cap="none" strike="noStrike">
                <a:solidFill>
                  <a:schemeClr val="dk2"/>
                </a:solidFill>
                <a:latin typeface="Calibri"/>
                <a:ea typeface="Calibri"/>
                <a:cs typeface="Calibri"/>
                <a:sym typeface="Calibri"/>
              </a:endParaRPr>
            </a:p>
          </p:txBody>
        </p:sp>
        <p:sp>
          <p:nvSpPr>
            <p:cNvPr id="4709" name="Google Shape;4709;p141"/>
            <p:cNvSpPr/>
            <p:nvPr/>
          </p:nvSpPr>
          <p:spPr>
            <a:xfrm>
              <a:off x="5125751" y="2283363"/>
              <a:ext cx="894080" cy="894080"/>
            </a:xfrm>
            <a:prstGeom prst="ellipse">
              <a:avLst/>
            </a:prstGeom>
            <a:solidFill>
              <a:srgbClr val="F7EB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0" name="Google Shape;4710;p141"/>
            <p:cNvSpPr/>
            <p:nvPr/>
          </p:nvSpPr>
          <p:spPr>
            <a:xfrm>
              <a:off x="6019831" y="2283363"/>
              <a:ext cx="687705" cy="8940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1" name="Google Shape;4711;p141"/>
            <p:cNvSpPr txBox="1"/>
            <p:nvPr/>
          </p:nvSpPr>
          <p:spPr>
            <a:xfrm>
              <a:off x="6019831" y="2283363"/>
              <a:ext cx="687705" cy="894080"/>
            </a:xfrm>
            <a:prstGeom prst="rect">
              <a:avLst/>
            </a:prstGeom>
            <a:noFill/>
            <a:ln>
              <a:noFill/>
            </a:ln>
          </p:spPr>
          <p:txBody>
            <a:bodyPr anchorCtr="0" anchor="ctr" bIns="0" lIns="60950" spcFirstLastPara="1" rIns="60950"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600" u="none" cap="none" strike="noStrike">
                <a:solidFill>
                  <a:schemeClr val="dk2"/>
                </a:solidFill>
                <a:latin typeface="Calibri"/>
                <a:ea typeface="Calibri"/>
                <a:cs typeface="Calibri"/>
                <a:sym typeface="Calibri"/>
              </a:endParaRPr>
            </a:p>
          </p:txBody>
        </p:sp>
        <p:sp>
          <p:nvSpPr>
            <p:cNvPr id="4712" name="Google Shape;4712;p141"/>
            <p:cNvSpPr/>
            <p:nvPr/>
          </p:nvSpPr>
          <p:spPr>
            <a:xfrm>
              <a:off x="5796311" y="3270915"/>
              <a:ext cx="894080" cy="894080"/>
            </a:xfrm>
            <a:prstGeom prst="ellipse">
              <a:avLst/>
            </a:prstGeom>
            <a:solidFill>
              <a:srgbClr val="FCEDE3"/>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3" name="Google Shape;4713;p141"/>
            <p:cNvSpPr/>
            <p:nvPr/>
          </p:nvSpPr>
          <p:spPr>
            <a:xfrm>
              <a:off x="6690391" y="3270915"/>
              <a:ext cx="673798" cy="8940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4" name="Google Shape;4714;p141"/>
            <p:cNvSpPr txBox="1"/>
            <p:nvPr/>
          </p:nvSpPr>
          <p:spPr>
            <a:xfrm>
              <a:off x="6690391" y="3270915"/>
              <a:ext cx="673798" cy="894080"/>
            </a:xfrm>
            <a:prstGeom prst="rect">
              <a:avLst/>
            </a:prstGeom>
            <a:noFill/>
            <a:ln>
              <a:noFill/>
            </a:ln>
          </p:spPr>
          <p:txBody>
            <a:bodyPr anchorCtr="0" anchor="ctr" bIns="0" lIns="60950" spcFirstLastPara="1" rIns="60950"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grpSp>
        <p:nvGrpSpPr>
          <p:cNvPr id="4715" name="Google Shape;4715;p141"/>
          <p:cNvGrpSpPr/>
          <p:nvPr/>
        </p:nvGrpSpPr>
        <p:grpSpPr>
          <a:xfrm>
            <a:off x="10821810" y="-61149"/>
            <a:ext cx="1419485" cy="1431336"/>
            <a:chOff x="10821810" y="-61149"/>
            <a:chExt cx="1419485" cy="1431336"/>
          </a:xfrm>
        </p:grpSpPr>
        <p:sp>
          <p:nvSpPr>
            <p:cNvPr id="4716" name="Google Shape;4716;p141"/>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17" name="Google Shape;4717;p141"/>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18" name="Google Shape;4718;p141"/>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4719" name="Google Shape;4719;p14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4" name="Shape 4724"/>
        <p:cNvGrpSpPr/>
        <p:nvPr/>
      </p:nvGrpSpPr>
      <p:grpSpPr>
        <a:xfrm>
          <a:off x="0" y="0"/>
          <a:ext cx="0" cy="0"/>
          <a:chOff x="0" y="0"/>
          <a:chExt cx="0" cy="0"/>
        </a:xfrm>
      </p:grpSpPr>
      <p:sp>
        <p:nvSpPr>
          <p:cNvPr id="4725" name="Google Shape;4725;p142"/>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RADIAL PICTURE LIST</a:t>
            </a:r>
            <a:endParaRPr/>
          </a:p>
        </p:txBody>
      </p:sp>
      <p:sp>
        <p:nvSpPr>
          <p:cNvPr id="4726" name="Google Shape;4726;p142"/>
          <p:cNvSpPr txBox="1"/>
          <p:nvPr>
            <p:ph idx="1" type="body"/>
          </p:nvPr>
        </p:nvSpPr>
        <p:spPr>
          <a:xfrm>
            <a:off x="371475" y="1556792"/>
            <a:ext cx="1920240" cy="427809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a:t>
            </a:r>
            <a:endParaRPr/>
          </a:p>
        </p:txBody>
      </p:sp>
      <p:grpSp>
        <p:nvGrpSpPr>
          <p:cNvPr id="4727" name="Google Shape;4727;p142"/>
          <p:cNvGrpSpPr/>
          <p:nvPr/>
        </p:nvGrpSpPr>
        <p:grpSpPr>
          <a:xfrm>
            <a:off x="4316698" y="1556792"/>
            <a:ext cx="5482650" cy="4265989"/>
            <a:chOff x="1322674" y="0"/>
            <a:chExt cx="5482650" cy="4265989"/>
          </a:xfrm>
        </p:grpSpPr>
        <p:sp>
          <p:nvSpPr>
            <p:cNvPr id="4728" name="Google Shape;4728;p142"/>
            <p:cNvSpPr/>
            <p:nvPr/>
          </p:nvSpPr>
          <p:spPr>
            <a:xfrm>
              <a:off x="2285428" y="1192344"/>
              <a:ext cx="1867390" cy="1867223"/>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9" name="Google Shape;4729;p142"/>
            <p:cNvSpPr txBox="1"/>
            <p:nvPr/>
          </p:nvSpPr>
          <p:spPr>
            <a:xfrm>
              <a:off x="2558901" y="1465792"/>
              <a:ext cx="1320444" cy="1320327"/>
            </a:xfrm>
            <a:prstGeom prst="rect">
              <a:avLst/>
            </a:prstGeom>
            <a:noFill/>
            <a:ln>
              <a:noFill/>
            </a:ln>
          </p:spPr>
          <p:txBody>
            <a:bodyPr anchorCtr="0" anchor="ctr" bIns="46975" lIns="46975" spcFirstLastPara="1" rIns="46975" wrap="square" tIns="46975">
              <a:noAutofit/>
            </a:bodyPr>
            <a:lstStyle/>
            <a:p>
              <a:pPr indent="0" lvl="0" marL="0" marR="0" rtl="0" algn="ctr">
                <a:lnSpc>
                  <a:spcPct val="90000"/>
                </a:lnSpc>
                <a:spcBef>
                  <a:spcPts val="0"/>
                </a:spcBef>
                <a:spcAft>
                  <a:spcPts val="0"/>
                </a:spcAft>
                <a:buClr>
                  <a:srgbClr val="000000"/>
                </a:buClr>
                <a:buSzPts val="3700"/>
                <a:buFont typeface="Arial"/>
                <a:buNone/>
              </a:pPr>
              <a:r>
                <a:rPr b="0" i="0" lang="en-US" sz="37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730" name="Google Shape;4730;p142"/>
            <p:cNvSpPr/>
            <p:nvPr/>
          </p:nvSpPr>
          <p:spPr>
            <a:xfrm>
              <a:off x="1322674" y="154002"/>
              <a:ext cx="3763839" cy="3923431"/>
            </a:xfrm>
            <a:prstGeom prst="blockArc">
              <a:avLst>
                <a:gd fmla="val 16509444" name="adj1"/>
                <a:gd fmla="val 5088054" name="adj2"/>
                <a:gd fmla="val 5240" name="adj3"/>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1" name="Google Shape;4731;p142"/>
            <p:cNvSpPr/>
            <p:nvPr/>
          </p:nvSpPr>
          <p:spPr>
            <a:xfrm>
              <a:off x="3652801" y="0"/>
              <a:ext cx="1000583" cy="1000374"/>
            </a:xfrm>
            <a:prstGeom prst="ellipse">
              <a:avLst/>
            </a:prstGeom>
            <a:solidFill>
              <a:srgbClr val="B9D5C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2" name="Google Shape;4732;p142"/>
            <p:cNvSpPr/>
            <p:nvPr/>
          </p:nvSpPr>
          <p:spPr>
            <a:xfrm>
              <a:off x="4729593" y="12797"/>
              <a:ext cx="1339411" cy="9683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3" name="Google Shape;4733;p142"/>
            <p:cNvSpPr txBox="1"/>
            <p:nvPr/>
          </p:nvSpPr>
          <p:spPr>
            <a:xfrm>
              <a:off x="4729593" y="12797"/>
              <a:ext cx="1339411" cy="968379"/>
            </a:xfrm>
            <a:prstGeom prst="rect">
              <a:avLst/>
            </a:prstGeom>
            <a:noFill/>
            <a:ln>
              <a:noFill/>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rgbClr val="000000"/>
                </a:buClr>
                <a:buSzPts val="2700"/>
                <a:buFont typeface="Arial"/>
                <a:buNone/>
              </a:pPr>
              <a:r>
                <a:rPr b="0" i="0" lang="en-US" sz="27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734" name="Google Shape;4734;p142"/>
            <p:cNvSpPr/>
            <p:nvPr/>
          </p:nvSpPr>
          <p:spPr>
            <a:xfrm>
              <a:off x="4391862" y="931692"/>
              <a:ext cx="1000583" cy="1000374"/>
            </a:xfrm>
            <a:prstGeom prst="ellipse">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5" name="Google Shape;4735;p142"/>
            <p:cNvSpPr/>
            <p:nvPr/>
          </p:nvSpPr>
          <p:spPr>
            <a:xfrm>
              <a:off x="5465913" y="949182"/>
              <a:ext cx="1339411" cy="9683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6" name="Google Shape;4736;p142"/>
            <p:cNvSpPr txBox="1"/>
            <p:nvPr/>
          </p:nvSpPr>
          <p:spPr>
            <a:xfrm>
              <a:off x="5465913" y="949182"/>
              <a:ext cx="1339411" cy="968379"/>
            </a:xfrm>
            <a:prstGeom prst="rect">
              <a:avLst/>
            </a:prstGeom>
            <a:noFill/>
            <a:ln>
              <a:noFill/>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rgbClr val="000000"/>
                </a:buClr>
                <a:buSzPts val="2700"/>
                <a:buFont typeface="Arial"/>
                <a:buNone/>
              </a:pPr>
              <a:r>
                <a:rPr b="0" i="0" lang="en-US" sz="27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737" name="Google Shape;4737;p142"/>
            <p:cNvSpPr/>
            <p:nvPr/>
          </p:nvSpPr>
          <p:spPr>
            <a:xfrm>
              <a:off x="4388024" y="2301501"/>
              <a:ext cx="1000583" cy="1000374"/>
            </a:xfrm>
            <a:prstGeom prst="ellipse">
              <a:avLst/>
            </a:prstGeom>
            <a:solidFill>
              <a:srgbClr val="F9D4B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8" name="Google Shape;4738;p142"/>
            <p:cNvSpPr/>
            <p:nvPr/>
          </p:nvSpPr>
          <p:spPr>
            <a:xfrm>
              <a:off x="5465913" y="2317712"/>
              <a:ext cx="1339411" cy="9683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9" name="Google Shape;4739;p142"/>
            <p:cNvSpPr txBox="1"/>
            <p:nvPr/>
          </p:nvSpPr>
          <p:spPr>
            <a:xfrm>
              <a:off x="5465913" y="2317712"/>
              <a:ext cx="1339411" cy="968379"/>
            </a:xfrm>
            <a:prstGeom prst="rect">
              <a:avLst/>
            </a:prstGeom>
            <a:noFill/>
            <a:ln>
              <a:noFill/>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rgbClr val="000000"/>
                </a:buClr>
                <a:buSzPts val="2700"/>
                <a:buFont typeface="Arial"/>
                <a:buNone/>
              </a:pPr>
              <a:r>
                <a:rPr b="0" i="0" lang="en-US" sz="27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4740" name="Google Shape;4740;p142"/>
            <p:cNvSpPr/>
            <p:nvPr/>
          </p:nvSpPr>
          <p:spPr>
            <a:xfrm>
              <a:off x="3652801" y="3265615"/>
              <a:ext cx="1000583" cy="1000374"/>
            </a:xfrm>
            <a:prstGeom prst="ellipse">
              <a:avLst/>
            </a:prstGeom>
            <a:solidFill>
              <a:srgbClr val="E1BDBC"/>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1" name="Google Shape;4741;p142"/>
            <p:cNvSpPr/>
            <p:nvPr/>
          </p:nvSpPr>
          <p:spPr>
            <a:xfrm>
              <a:off x="4729593" y="3286092"/>
              <a:ext cx="1339411" cy="9683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2" name="Google Shape;4742;p142"/>
            <p:cNvSpPr txBox="1"/>
            <p:nvPr/>
          </p:nvSpPr>
          <p:spPr>
            <a:xfrm>
              <a:off x="4729593" y="3286092"/>
              <a:ext cx="1339411" cy="968379"/>
            </a:xfrm>
            <a:prstGeom prst="rect">
              <a:avLst/>
            </a:prstGeom>
            <a:noFill/>
            <a:ln>
              <a:noFill/>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rgbClr val="000000"/>
                </a:buClr>
                <a:buSzPts val="2700"/>
                <a:buFont typeface="Arial"/>
                <a:buNone/>
              </a:pPr>
              <a:r>
                <a:rPr b="0" i="0" lang="en-US" sz="27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grpSp>
        <p:nvGrpSpPr>
          <p:cNvPr id="4743" name="Google Shape;4743;p142"/>
          <p:cNvGrpSpPr/>
          <p:nvPr/>
        </p:nvGrpSpPr>
        <p:grpSpPr>
          <a:xfrm>
            <a:off x="10821810" y="-61149"/>
            <a:ext cx="1419485" cy="1431336"/>
            <a:chOff x="10821810" y="-61149"/>
            <a:chExt cx="1419485" cy="1431336"/>
          </a:xfrm>
        </p:grpSpPr>
        <p:sp>
          <p:nvSpPr>
            <p:cNvPr id="4744" name="Google Shape;4744;p142"/>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45" name="Google Shape;4745;p142"/>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46" name="Google Shape;4746;p142"/>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4747" name="Google Shape;4747;p14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2" name="Shape 4752"/>
        <p:cNvGrpSpPr/>
        <p:nvPr/>
      </p:nvGrpSpPr>
      <p:grpSpPr>
        <a:xfrm>
          <a:off x="0" y="0"/>
          <a:ext cx="0" cy="0"/>
          <a:chOff x="0" y="0"/>
          <a:chExt cx="0" cy="0"/>
        </a:xfrm>
      </p:grpSpPr>
      <p:sp>
        <p:nvSpPr>
          <p:cNvPr id="4753" name="Google Shape;4753;p143"/>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SNAPSHOT PICTURE LIST</a:t>
            </a:r>
            <a:endParaRPr/>
          </a:p>
        </p:txBody>
      </p:sp>
      <p:sp>
        <p:nvSpPr>
          <p:cNvPr id="4754" name="Google Shape;4754;p143"/>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pictures with explanatory text. Level 2 text can display lists of information. Works well with a large amount of  text.</a:t>
            </a:r>
            <a:endParaRPr/>
          </a:p>
        </p:txBody>
      </p:sp>
      <p:grpSp>
        <p:nvGrpSpPr>
          <p:cNvPr id="4755" name="Google Shape;4755;p143"/>
          <p:cNvGrpSpPr/>
          <p:nvPr/>
        </p:nvGrpSpPr>
        <p:grpSpPr>
          <a:xfrm>
            <a:off x="10821810" y="-61149"/>
            <a:ext cx="1419485" cy="1431336"/>
            <a:chOff x="10821810" y="-61149"/>
            <a:chExt cx="1419485" cy="1431336"/>
          </a:xfrm>
        </p:grpSpPr>
        <p:sp>
          <p:nvSpPr>
            <p:cNvPr id="4756" name="Google Shape;4756;p143"/>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57" name="Google Shape;4757;p143"/>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58" name="Google Shape;4758;p143"/>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grpSp>
        <p:nvGrpSpPr>
          <p:cNvPr id="4759" name="Google Shape;4759;p143"/>
          <p:cNvGrpSpPr/>
          <p:nvPr/>
        </p:nvGrpSpPr>
        <p:grpSpPr>
          <a:xfrm>
            <a:off x="4549401" y="1557438"/>
            <a:ext cx="4348885" cy="4580247"/>
            <a:chOff x="1261713" y="647"/>
            <a:chExt cx="4348885" cy="4580247"/>
          </a:xfrm>
        </p:grpSpPr>
        <p:sp>
          <p:nvSpPr>
            <p:cNvPr id="4760" name="Google Shape;4760;p143"/>
            <p:cNvSpPr/>
            <p:nvPr/>
          </p:nvSpPr>
          <p:spPr>
            <a:xfrm>
              <a:off x="5507095" y="2665266"/>
              <a:ext cx="103503" cy="1915628"/>
            </a:xfrm>
            <a:prstGeom prst="rect">
              <a:avLst/>
            </a:prstGeom>
            <a:solidFill>
              <a:srgbClr val="B9D5C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1" name="Google Shape;4761;p143"/>
            <p:cNvSpPr/>
            <p:nvPr/>
          </p:nvSpPr>
          <p:spPr>
            <a:xfrm>
              <a:off x="1365216" y="2665266"/>
              <a:ext cx="2691959" cy="1915628"/>
            </a:xfrm>
            <a:prstGeom prst="frame">
              <a:avLst>
                <a:gd fmla="val 5450" name="adj1"/>
              </a:avLst>
            </a:prstGeom>
            <a:solidFill>
              <a:srgbClr val="B9D5C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2" name="Google Shape;4762;p143"/>
            <p:cNvSpPr/>
            <p:nvPr/>
          </p:nvSpPr>
          <p:spPr>
            <a:xfrm>
              <a:off x="1365216" y="230179"/>
              <a:ext cx="2691959" cy="1915628"/>
            </a:xfrm>
            <a:prstGeom prst="frame">
              <a:avLst>
                <a:gd fmla="val 5450" name="adj1"/>
              </a:avLst>
            </a:prstGeom>
            <a:solidFill>
              <a:srgbClr val="B9D5C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3" name="Google Shape;4763;p143"/>
            <p:cNvSpPr/>
            <p:nvPr/>
          </p:nvSpPr>
          <p:spPr>
            <a:xfrm>
              <a:off x="5507095" y="230179"/>
              <a:ext cx="103503" cy="1915628"/>
            </a:xfrm>
            <a:prstGeom prst="rect">
              <a:avLst/>
            </a:prstGeom>
            <a:solidFill>
              <a:srgbClr val="B9D5C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4" name="Google Shape;4764;p143"/>
            <p:cNvSpPr/>
            <p:nvPr/>
          </p:nvSpPr>
          <p:spPr>
            <a:xfrm>
              <a:off x="1261713" y="647"/>
              <a:ext cx="2588456" cy="1812017"/>
            </a:xfrm>
            <a:prstGeom prst="rect">
              <a:avLst/>
            </a:prstGeom>
            <a:solidFill>
              <a:srgbClr val="D4DFC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5" name="Google Shape;4765;p143"/>
            <p:cNvSpPr/>
            <p:nvPr/>
          </p:nvSpPr>
          <p:spPr>
            <a:xfrm>
              <a:off x="1470460" y="1813308"/>
              <a:ext cx="2483213" cy="2273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6" name="Google Shape;4766;p143"/>
            <p:cNvSpPr txBox="1"/>
            <p:nvPr/>
          </p:nvSpPr>
          <p:spPr>
            <a:xfrm>
              <a:off x="1470460" y="1813308"/>
              <a:ext cx="2483213" cy="227387"/>
            </a:xfrm>
            <a:prstGeom prst="rect">
              <a:avLst/>
            </a:prstGeom>
            <a:noFill/>
            <a:ln>
              <a:noFill/>
            </a:ln>
          </p:spPr>
          <p:txBody>
            <a:bodyPr anchorCtr="0" anchor="ctr" bIns="38100" lIns="101600" spcFirstLastPara="1" rIns="101600" wrap="square" tIns="381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dk2"/>
                  </a:solidFill>
                  <a:latin typeface="Calibri"/>
                  <a:ea typeface="Calibri"/>
                  <a:cs typeface="Calibri"/>
                  <a:sym typeface="Calibri"/>
                </a:rPr>
                <a:t>Lorem Ipsum</a:t>
              </a:r>
              <a:endParaRPr b="0" i="0" sz="1000" u="none" cap="none" strike="noStrike">
                <a:solidFill>
                  <a:schemeClr val="dk2"/>
                </a:solidFill>
                <a:latin typeface="Calibri"/>
                <a:ea typeface="Calibri"/>
                <a:cs typeface="Calibri"/>
                <a:sym typeface="Calibri"/>
              </a:endParaRPr>
            </a:p>
          </p:txBody>
        </p:sp>
        <p:sp>
          <p:nvSpPr>
            <p:cNvPr id="4767" name="Google Shape;4767;p143"/>
            <p:cNvSpPr/>
            <p:nvPr/>
          </p:nvSpPr>
          <p:spPr>
            <a:xfrm>
              <a:off x="4166768" y="230179"/>
              <a:ext cx="1230734" cy="191562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8" name="Google Shape;4768;p143"/>
            <p:cNvSpPr txBox="1"/>
            <p:nvPr/>
          </p:nvSpPr>
          <p:spPr>
            <a:xfrm>
              <a:off x="4166768" y="230179"/>
              <a:ext cx="1230734" cy="191562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dk2"/>
                  </a:solidFill>
                  <a:latin typeface="Calibri"/>
                  <a:ea typeface="Calibri"/>
                  <a:cs typeface="Calibri"/>
                  <a:sym typeface="Calibri"/>
                </a:rPr>
                <a:t>Lorem ipsum dolor sit amet, consectetur adipiscing elit, sed do eiusmod tempor incididunt ut labore et dolore magna aliqua. Ut enim ad minim veniam, quis nostrud exercitation ullamco laboris nisi ut aliquip ex ea commodo consequat.</a:t>
              </a:r>
              <a:endParaRPr b="0" i="0" sz="1000" u="none" cap="none" strike="noStrike">
                <a:solidFill>
                  <a:schemeClr val="dk2"/>
                </a:solidFill>
                <a:latin typeface="Calibri"/>
                <a:ea typeface="Calibri"/>
                <a:cs typeface="Calibri"/>
                <a:sym typeface="Calibri"/>
              </a:endParaRPr>
            </a:p>
          </p:txBody>
        </p:sp>
        <p:sp>
          <p:nvSpPr>
            <p:cNvPr id="4769" name="Google Shape;4769;p143"/>
            <p:cNvSpPr/>
            <p:nvPr/>
          </p:nvSpPr>
          <p:spPr>
            <a:xfrm>
              <a:off x="1261713" y="2435733"/>
              <a:ext cx="2588456" cy="1812017"/>
            </a:xfrm>
            <a:prstGeom prst="rect">
              <a:avLst/>
            </a:prstGeom>
            <a:solidFill>
              <a:srgbClr val="FCEDE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0" name="Google Shape;4770;p143"/>
            <p:cNvSpPr/>
            <p:nvPr/>
          </p:nvSpPr>
          <p:spPr>
            <a:xfrm>
              <a:off x="1470460" y="4248394"/>
              <a:ext cx="2483213" cy="2273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1" name="Google Shape;4771;p143"/>
            <p:cNvSpPr txBox="1"/>
            <p:nvPr/>
          </p:nvSpPr>
          <p:spPr>
            <a:xfrm>
              <a:off x="1470460" y="4248394"/>
              <a:ext cx="2483213" cy="227387"/>
            </a:xfrm>
            <a:prstGeom prst="rect">
              <a:avLst/>
            </a:prstGeom>
            <a:noFill/>
            <a:ln>
              <a:noFill/>
            </a:ln>
          </p:spPr>
          <p:txBody>
            <a:bodyPr anchorCtr="0" anchor="ctr" bIns="38100" lIns="101600" spcFirstLastPara="1" rIns="101600" wrap="square" tIns="381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dk2"/>
                  </a:solidFill>
                  <a:latin typeface="Calibri"/>
                  <a:ea typeface="Calibri"/>
                  <a:cs typeface="Calibri"/>
                  <a:sym typeface="Calibri"/>
                </a:rPr>
                <a:t>Lorem Ipsum</a:t>
              </a:r>
              <a:endParaRPr b="0" i="0" sz="1000" u="none" cap="none" strike="noStrike">
                <a:solidFill>
                  <a:schemeClr val="dk2"/>
                </a:solidFill>
                <a:latin typeface="Calibri"/>
                <a:ea typeface="Calibri"/>
                <a:cs typeface="Calibri"/>
                <a:sym typeface="Calibri"/>
              </a:endParaRPr>
            </a:p>
          </p:txBody>
        </p:sp>
        <p:sp>
          <p:nvSpPr>
            <p:cNvPr id="4772" name="Google Shape;4772;p143"/>
            <p:cNvSpPr/>
            <p:nvPr/>
          </p:nvSpPr>
          <p:spPr>
            <a:xfrm>
              <a:off x="4166768" y="2665266"/>
              <a:ext cx="1230734" cy="191562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3" name="Google Shape;4773;p143"/>
            <p:cNvSpPr txBox="1"/>
            <p:nvPr/>
          </p:nvSpPr>
          <p:spPr>
            <a:xfrm>
              <a:off x="4166768" y="2665266"/>
              <a:ext cx="1230734" cy="191562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dk2"/>
                  </a:solidFill>
                  <a:latin typeface="Calibri"/>
                  <a:ea typeface="Calibri"/>
                  <a:cs typeface="Calibri"/>
                  <a:sym typeface="Calibri"/>
                </a:rPr>
                <a:t>Lorem ipsum dolor sit amet, consectetur adipiscing elit, sed do eiusmod tempor incididunt ut labore et dolore magna aliqua. Ut enim ad minim veniam, quis nostrud exercitation ullamco laboris nisi ut aliquip ex ea commodo consequat.</a:t>
              </a:r>
              <a:endParaRPr b="0" i="0" sz="1000" u="none" cap="none" strike="noStrike">
                <a:solidFill>
                  <a:schemeClr val="dk2"/>
                </a:solidFill>
                <a:latin typeface="Calibri"/>
                <a:ea typeface="Calibri"/>
                <a:cs typeface="Calibri"/>
                <a:sym typeface="Calibri"/>
              </a:endParaRPr>
            </a:p>
          </p:txBody>
        </p:sp>
      </p:grpSp>
      <p:sp>
        <p:nvSpPr>
          <p:cNvPr id="4774" name="Google Shape;4774;p14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9" name="Shape 4779"/>
        <p:cNvGrpSpPr/>
        <p:nvPr/>
      </p:nvGrpSpPr>
      <p:grpSpPr>
        <a:xfrm>
          <a:off x="0" y="0"/>
          <a:ext cx="0" cy="0"/>
          <a:chOff x="0" y="0"/>
          <a:chExt cx="0" cy="0"/>
        </a:xfrm>
      </p:grpSpPr>
      <p:sp>
        <p:nvSpPr>
          <p:cNvPr id="4780" name="Google Shape;4780;p144"/>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SPIRAL PICTURE</a:t>
            </a:r>
            <a:endParaRPr/>
          </a:p>
        </p:txBody>
      </p:sp>
      <p:sp>
        <p:nvSpPr>
          <p:cNvPr id="4781" name="Google Shape;4781;p144"/>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up to five pictures with corresponding Level 1 captions that spiral in to the center. </a:t>
            </a:r>
            <a:endParaRPr/>
          </a:p>
        </p:txBody>
      </p:sp>
      <p:grpSp>
        <p:nvGrpSpPr>
          <p:cNvPr id="4782" name="Google Shape;4782;p144"/>
          <p:cNvGrpSpPr/>
          <p:nvPr/>
        </p:nvGrpSpPr>
        <p:grpSpPr>
          <a:xfrm>
            <a:off x="10821810" y="-61149"/>
            <a:ext cx="1419485" cy="1431336"/>
            <a:chOff x="10821810" y="-61149"/>
            <a:chExt cx="1419485" cy="1431336"/>
          </a:xfrm>
        </p:grpSpPr>
        <p:sp>
          <p:nvSpPr>
            <p:cNvPr id="4783" name="Google Shape;4783;p144"/>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84" name="Google Shape;4784;p144"/>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85" name="Google Shape;4785;p144"/>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grpSp>
        <p:nvGrpSpPr>
          <p:cNvPr id="4786" name="Google Shape;4786;p144"/>
          <p:cNvGrpSpPr/>
          <p:nvPr/>
        </p:nvGrpSpPr>
        <p:grpSpPr>
          <a:xfrm>
            <a:off x="3143672" y="1578760"/>
            <a:ext cx="6656288" cy="4393589"/>
            <a:chOff x="0" y="21968"/>
            <a:chExt cx="6656288" cy="4393589"/>
          </a:xfrm>
        </p:grpSpPr>
        <p:sp>
          <p:nvSpPr>
            <p:cNvPr id="4787" name="Google Shape;4787;p144"/>
            <p:cNvSpPr/>
            <p:nvPr/>
          </p:nvSpPr>
          <p:spPr>
            <a:xfrm>
              <a:off x="0" y="21968"/>
              <a:ext cx="4086038" cy="4086038"/>
            </a:xfrm>
            <a:prstGeom prst="rect">
              <a:avLst/>
            </a:prstGeom>
            <a:solidFill>
              <a:srgbClr val="BF3729"/>
            </a:solidFill>
            <a:ln cap="flat" cmpd="sng" w="25400">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8" name="Google Shape;4788;p144"/>
            <p:cNvSpPr/>
            <p:nvPr/>
          </p:nvSpPr>
          <p:spPr>
            <a:xfrm>
              <a:off x="3945443" y="3967411"/>
              <a:ext cx="70297" cy="70297"/>
            </a:xfrm>
            <a:prstGeom prst="ellipse">
              <a:avLst/>
            </a:prstGeom>
            <a:solidFill>
              <a:schemeClr val="lt1"/>
            </a:solidFill>
            <a:ln cap="flat" cmpd="sng" w="25400">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9" name="Google Shape;4789;p144"/>
            <p:cNvSpPr/>
            <p:nvPr/>
          </p:nvSpPr>
          <p:spPr>
            <a:xfrm>
              <a:off x="4171976" y="21968"/>
              <a:ext cx="2484311" cy="2484311"/>
            </a:xfrm>
            <a:prstGeom prst="rect">
              <a:avLst/>
            </a:prstGeom>
            <a:solidFill>
              <a:srgbClr val="7E9E2E"/>
            </a:solidFill>
            <a:ln cap="flat" cmpd="sng" w="25400">
              <a:solidFill>
                <a:srgbClr val="7E9E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0" name="Google Shape;4790;p144"/>
            <p:cNvSpPr/>
            <p:nvPr/>
          </p:nvSpPr>
          <p:spPr>
            <a:xfrm>
              <a:off x="6410246" y="2365684"/>
              <a:ext cx="70297" cy="70297"/>
            </a:xfrm>
            <a:prstGeom prst="ellipse">
              <a:avLst/>
            </a:prstGeom>
            <a:solidFill>
              <a:schemeClr val="lt1"/>
            </a:solidFill>
            <a:ln cap="flat" cmpd="sng" w="25400">
              <a:solidFill>
                <a:srgbClr val="B94F2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1" name="Google Shape;4791;p144"/>
            <p:cNvSpPr/>
            <p:nvPr/>
          </p:nvSpPr>
          <p:spPr>
            <a:xfrm>
              <a:off x="6515693" y="2365684"/>
              <a:ext cx="70297" cy="70297"/>
            </a:xfrm>
            <a:prstGeom prst="ellipse">
              <a:avLst/>
            </a:prstGeom>
            <a:solidFill>
              <a:schemeClr val="lt1"/>
            </a:solidFill>
            <a:ln cap="flat" cmpd="sng" w="25400">
              <a:solidFill>
                <a:srgbClr val="B5652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2" name="Google Shape;4792;p144"/>
            <p:cNvSpPr/>
            <p:nvPr/>
          </p:nvSpPr>
          <p:spPr>
            <a:xfrm>
              <a:off x="5140367" y="2592086"/>
              <a:ext cx="1515920" cy="1515920"/>
            </a:xfrm>
            <a:prstGeom prst="rect">
              <a:avLst/>
            </a:prstGeom>
            <a:solidFill>
              <a:srgbClr val="2F8156"/>
            </a:solidFill>
            <a:ln cap="flat" cmpd="sng" w="25400">
              <a:solidFill>
                <a:srgbClr val="2F815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3" name="Google Shape;4793;p144"/>
            <p:cNvSpPr/>
            <p:nvPr/>
          </p:nvSpPr>
          <p:spPr>
            <a:xfrm>
              <a:off x="6357523" y="3967411"/>
              <a:ext cx="70297" cy="70297"/>
            </a:xfrm>
            <a:prstGeom prst="ellipse">
              <a:avLst/>
            </a:prstGeom>
            <a:solidFill>
              <a:schemeClr val="lt1"/>
            </a:solidFill>
            <a:ln cap="flat" cmpd="sng" w="25400">
              <a:solidFill>
                <a:srgbClr val="B07A2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4" name="Google Shape;4794;p144"/>
            <p:cNvSpPr/>
            <p:nvPr/>
          </p:nvSpPr>
          <p:spPr>
            <a:xfrm>
              <a:off x="6436608" y="3888326"/>
              <a:ext cx="70297" cy="70297"/>
            </a:xfrm>
            <a:prstGeom prst="ellipse">
              <a:avLst/>
            </a:prstGeom>
            <a:solidFill>
              <a:schemeClr val="lt1"/>
            </a:solidFill>
            <a:ln cap="flat" cmpd="sng" w="25400">
              <a:solidFill>
                <a:srgbClr val="AC8D2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5" name="Google Shape;4795;p144"/>
            <p:cNvSpPr/>
            <p:nvPr/>
          </p:nvSpPr>
          <p:spPr>
            <a:xfrm>
              <a:off x="6515693" y="3809242"/>
              <a:ext cx="70297" cy="70297"/>
            </a:xfrm>
            <a:prstGeom prst="ellipse">
              <a:avLst/>
            </a:prstGeom>
            <a:solidFill>
              <a:schemeClr val="lt1"/>
            </a:solidFill>
            <a:ln cap="flat" cmpd="sng" w="25400">
              <a:solidFill>
                <a:srgbClr val="A89E2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6" name="Google Shape;4796;p144"/>
            <p:cNvSpPr/>
            <p:nvPr/>
          </p:nvSpPr>
          <p:spPr>
            <a:xfrm>
              <a:off x="4171976" y="3225422"/>
              <a:ext cx="882584" cy="882584"/>
            </a:xfrm>
            <a:prstGeom prst="rect">
              <a:avLst/>
            </a:prstGeom>
            <a:solidFill>
              <a:srgbClr val="2E4166"/>
            </a:solidFill>
            <a:ln cap="flat" cmpd="sng" w="25400">
              <a:solidFill>
                <a:srgbClr val="2E41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7" name="Google Shape;4797;p144"/>
            <p:cNvSpPr/>
            <p:nvPr/>
          </p:nvSpPr>
          <p:spPr>
            <a:xfrm>
              <a:off x="4808520" y="3861965"/>
              <a:ext cx="70297" cy="70297"/>
            </a:xfrm>
            <a:prstGeom prst="ellipse">
              <a:avLst/>
            </a:prstGeom>
            <a:solidFill>
              <a:schemeClr val="lt1"/>
            </a:solidFill>
            <a:ln cap="flat" cmpd="sng" w="25400">
              <a:solidFill>
                <a:srgbClr val="9BA4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8" name="Google Shape;4798;p144"/>
            <p:cNvSpPr/>
            <p:nvPr/>
          </p:nvSpPr>
          <p:spPr>
            <a:xfrm>
              <a:off x="4913966" y="3861965"/>
              <a:ext cx="70297" cy="70297"/>
            </a:xfrm>
            <a:prstGeom prst="ellipse">
              <a:avLst/>
            </a:prstGeom>
            <a:solidFill>
              <a:schemeClr val="lt1"/>
            </a:solidFill>
            <a:ln cap="flat" cmpd="sng" w="25400">
              <a:solidFill>
                <a:srgbClr val="84A0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9" name="Google Shape;4799;p144"/>
            <p:cNvSpPr/>
            <p:nvPr/>
          </p:nvSpPr>
          <p:spPr>
            <a:xfrm>
              <a:off x="4808520" y="3967411"/>
              <a:ext cx="70297" cy="70297"/>
            </a:xfrm>
            <a:prstGeom prst="ellipse">
              <a:avLst/>
            </a:prstGeom>
            <a:solidFill>
              <a:schemeClr val="lt1"/>
            </a:solidFill>
            <a:ln cap="flat" cmpd="sng" w="25400">
              <a:solidFill>
                <a:srgbClr val="6F9B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0" name="Google Shape;4800;p144"/>
            <p:cNvSpPr/>
            <p:nvPr/>
          </p:nvSpPr>
          <p:spPr>
            <a:xfrm>
              <a:off x="4913966" y="3967411"/>
              <a:ext cx="70297" cy="70297"/>
            </a:xfrm>
            <a:prstGeom prst="ellipse">
              <a:avLst/>
            </a:prstGeom>
            <a:solidFill>
              <a:schemeClr val="lt1"/>
            </a:solidFill>
            <a:ln cap="flat" cmpd="sng" w="25400">
              <a:solidFill>
                <a:srgbClr val="5B97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1" name="Google Shape;4801;p144"/>
            <p:cNvSpPr/>
            <p:nvPr/>
          </p:nvSpPr>
          <p:spPr>
            <a:xfrm>
              <a:off x="4171976" y="2592086"/>
              <a:ext cx="882584" cy="543443"/>
            </a:xfrm>
            <a:prstGeom prst="rect">
              <a:avLst/>
            </a:prstGeom>
            <a:solidFill>
              <a:srgbClr val="492B4E"/>
            </a:solidFill>
            <a:ln cap="flat" cmpd="sng" w="25400">
              <a:solidFill>
                <a:srgbClr val="492B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2" name="Google Shape;4802;p144"/>
            <p:cNvSpPr/>
            <p:nvPr/>
          </p:nvSpPr>
          <p:spPr>
            <a:xfrm>
              <a:off x="4755796" y="2994934"/>
              <a:ext cx="70297" cy="70297"/>
            </a:xfrm>
            <a:prstGeom prst="ellipse">
              <a:avLst/>
            </a:prstGeom>
            <a:solidFill>
              <a:schemeClr val="lt1"/>
            </a:solidFill>
            <a:ln cap="flat" cmpd="sng" w="25400">
              <a:solidFill>
                <a:srgbClr val="4993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3" name="Google Shape;4803;p144"/>
            <p:cNvSpPr/>
            <p:nvPr/>
          </p:nvSpPr>
          <p:spPr>
            <a:xfrm>
              <a:off x="4834881" y="2915849"/>
              <a:ext cx="70297" cy="70297"/>
            </a:xfrm>
            <a:prstGeom prst="ellipse">
              <a:avLst/>
            </a:prstGeom>
            <a:solidFill>
              <a:schemeClr val="lt1"/>
            </a:solidFill>
            <a:ln cap="flat" cmpd="sng" w="25400">
              <a:solidFill>
                <a:srgbClr val="388F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4" name="Google Shape;4804;p144"/>
            <p:cNvSpPr/>
            <p:nvPr/>
          </p:nvSpPr>
          <p:spPr>
            <a:xfrm>
              <a:off x="4913966" y="2836765"/>
              <a:ext cx="70297" cy="70297"/>
            </a:xfrm>
            <a:prstGeom prst="ellipse">
              <a:avLst/>
            </a:prstGeom>
            <a:solidFill>
              <a:schemeClr val="lt1"/>
            </a:solidFill>
            <a:ln cap="flat" cmpd="sng" w="25400">
              <a:solidFill>
                <a:srgbClr val="2F8B3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5" name="Google Shape;4805;p144"/>
            <p:cNvSpPr/>
            <p:nvPr/>
          </p:nvSpPr>
          <p:spPr>
            <a:xfrm>
              <a:off x="4755796" y="2836765"/>
              <a:ext cx="70297" cy="70297"/>
            </a:xfrm>
            <a:prstGeom prst="ellipse">
              <a:avLst/>
            </a:prstGeom>
            <a:solidFill>
              <a:schemeClr val="lt1"/>
            </a:solidFill>
            <a:ln cap="flat" cmpd="sng" w="25400">
              <a:solidFill>
                <a:srgbClr val="2F87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6" name="Google Shape;4806;p144"/>
            <p:cNvSpPr/>
            <p:nvPr/>
          </p:nvSpPr>
          <p:spPr>
            <a:xfrm>
              <a:off x="4913966" y="2994934"/>
              <a:ext cx="70297" cy="70297"/>
            </a:xfrm>
            <a:prstGeom prst="ellipse">
              <a:avLst/>
            </a:prstGeom>
            <a:solidFill>
              <a:schemeClr val="lt1"/>
            </a:solidFill>
            <a:ln cap="flat" cmpd="sng" w="25400">
              <a:solidFill>
                <a:srgbClr val="2F83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7" name="Google Shape;4807;p144"/>
            <p:cNvSpPr/>
            <p:nvPr/>
          </p:nvSpPr>
          <p:spPr>
            <a:xfrm>
              <a:off x="366320" y="4226633"/>
              <a:ext cx="70297" cy="70297"/>
            </a:xfrm>
            <a:prstGeom prst="ellipse">
              <a:avLst/>
            </a:prstGeom>
            <a:solidFill>
              <a:schemeClr val="lt1"/>
            </a:solidFill>
            <a:ln cap="flat" cmpd="sng" w="25400">
              <a:solidFill>
                <a:srgbClr val="2F805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8" name="Google Shape;4808;p144"/>
            <p:cNvSpPr/>
            <p:nvPr/>
          </p:nvSpPr>
          <p:spPr>
            <a:xfrm>
              <a:off x="436617" y="4108006"/>
              <a:ext cx="1082250" cy="30755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9" name="Google Shape;4809;p144"/>
            <p:cNvSpPr txBox="1"/>
            <p:nvPr/>
          </p:nvSpPr>
          <p:spPr>
            <a:xfrm>
              <a:off x="436617" y="4108006"/>
              <a:ext cx="1082250" cy="307551"/>
            </a:xfrm>
            <a:prstGeom prst="rect">
              <a:avLst/>
            </a:prstGeom>
            <a:noFill/>
            <a:ln>
              <a:noFill/>
            </a:ln>
          </p:spPr>
          <p:txBody>
            <a:bodyPr anchorCtr="0" anchor="ctr" bIns="0" lIns="92450" spcFirstLastPara="1" rIns="92450" wrap="square" tIns="330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10" name="Google Shape;4810;p144"/>
            <p:cNvSpPr/>
            <p:nvPr/>
          </p:nvSpPr>
          <p:spPr>
            <a:xfrm>
              <a:off x="1518867" y="4226633"/>
              <a:ext cx="70297" cy="70297"/>
            </a:xfrm>
            <a:prstGeom prst="ellipse">
              <a:avLst/>
            </a:prstGeom>
            <a:solidFill>
              <a:schemeClr val="lt1"/>
            </a:solidFill>
            <a:ln cap="flat" cmpd="sng" w="25400">
              <a:solidFill>
                <a:srgbClr val="2F7B6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1" name="Google Shape;4811;p144"/>
            <p:cNvSpPr/>
            <p:nvPr/>
          </p:nvSpPr>
          <p:spPr>
            <a:xfrm>
              <a:off x="1624313" y="4226633"/>
              <a:ext cx="70297" cy="70297"/>
            </a:xfrm>
            <a:prstGeom prst="ellipse">
              <a:avLst/>
            </a:prstGeom>
            <a:solidFill>
              <a:schemeClr val="lt1"/>
            </a:solidFill>
            <a:ln cap="flat" cmpd="sng" w="25400">
              <a:solidFill>
                <a:srgbClr val="2F78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2" name="Google Shape;4812;p144"/>
            <p:cNvSpPr/>
            <p:nvPr/>
          </p:nvSpPr>
          <p:spPr>
            <a:xfrm>
              <a:off x="1694611" y="4108006"/>
              <a:ext cx="1082250" cy="30755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3" name="Google Shape;4813;p144"/>
            <p:cNvSpPr txBox="1"/>
            <p:nvPr/>
          </p:nvSpPr>
          <p:spPr>
            <a:xfrm>
              <a:off x="1694611" y="4108006"/>
              <a:ext cx="1082250" cy="307551"/>
            </a:xfrm>
            <a:prstGeom prst="rect">
              <a:avLst/>
            </a:prstGeom>
            <a:noFill/>
            <a:ln>
              <a:noFill/>
            </a:ln>
          </p:spPr>
          <p:txBody>
            <a:bodyPr anchorCtr="0" anchor="ctr" bIns="0" lIns="92450" spcFirstLastPara="1" rIns="92450" wrap="square" tIns="330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Lorem Ipsum</a:t>
              </a:r>
              <a:endParaRPr b="0" i="0" sz="1300" u="none" cap="none" strike="noStrike">
                <a:solidFill>
                  <a:schemeClr val="dk1"/>
                </a:solidFill>
                <a:latin typeface="Calibri"/>
                <a:ea typeface="Calibri"/>
                <a:cs typeface="Calibri"/>
                <a:sym typeface="Calibri"/>
              </a:endParaRPr>
            </a:p>
          </p:txBody>
        </p:sp>
        <p:sp>
          <p:nvSpPr>
            <p:cNvPr id="4814" name="Google Shape;4814;p144"/>
            <p:cNvSpPr/>
            <p:nvPr/>
          </p:nvSpPr>
          <p:spPr>
            <a:xfrm>
              <a:off x="2776861" y="4305717"/>
              <a:ext cx="70297" cy="70297"/>
            </a:xfrm>
            <a:prstGeom prst="ellipse">
              <a:avLst/>
            </a:prstGeom>
            <a:solidFill>
              <a:schemeClr val="lt1"/>
            </a:solidFill>
            <a:ln cap="flat" cmpd="sng" w="25400">
              <a:solidFill>
                <a:srgbClr val="2F717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5" name="Google Shape;4815;p144"/>
            <p:cNvSpPr/>
            <p:nvPr/>
          </p:nvSpPr>
          <p:spPr>
            <a:xfrm>
              <a:off x="2855945" y="4226633"/>
              <a:ext cx="70297" cy="70297"/>
            </a:xfrm>
            <a:prstGeom prst="ellipse">
              <a:avLst/>
            </a:prstGeom>
            <a:solidFill>
              <a:schemeClr val="lt1"/>
            </a:solidFill>
            <a:ln cap="flat" cmpd="sng" w="25400">
              <a:solidFill>
                <a:srgbClr val="2F637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6" name="Google Shape;4816;p144"/>
            <p:cNvSpPr/>
            <p:nvPr/>
          </p:nvSpPr>
          <p:spPr>
            <a:xfrm>
              <a:off x="2935030" y="4147548"/>
              <a:ext cx="70297" cy="70297"/>
            </a:xfrm>
            <a:prstGeom prst="ellipse">
              <a:avLst/>
            </a:prstGeom>
            <a:solidFill>
              <a:schemeClr val="lt1"/>
            </a:solidFill>
            <a:ln cap="flat" cmpd="sng" w="25400">
              <a:solidFill>
                <a:srgbClr val="2F55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7" name="Google Shape;4817;p144"/>
            <p:cNvSpPr/>
            <p:nvPr/>
          </p:nvSpPr>
          <p:spPr>
            <a:xfrm>
              <a:off x="3005327" y="4108006"/>
              <a:ext cx="1082250" cy="30755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8" name="Google Shape;4818;p144"/>
            <p:cNvSpPr txBox="1"/>
            <p:nvPr/>
          </p:nvSpPr>
          <p:spPr>
            <a:xfrm>
              <a:off x="3005327" y="4108006"/>
              <a:ext cx="1082250" cy="307551"/>
            </a:xfrm>
            <a:prstGeom prst="rect">
              <a:avLst/>
            </a:prstGeom>
            <a:noFill/>
            <a:ln>
              <a:noFill/>
            </a:ln>
          </p:spPr>
          <p:txBody>
            <a:bodyPr anchorCtr="0" anchor="ctr" bIns="0" lIns="92450" spcFirstLastPara="1" rIns="92450" wrap="square" tIns="330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19" name="Google Shape;4819;p144"/>
            <p:cNvSpPr/>
            <p:nvPr/>
          </p:nvSpPr>
          <p:spPr>
            <a:xfrm>
              <a:off x="4087577" y="4173910"/>
              <a:ext cx="70297" cy="70297"/>
            </a:xfrm>
            <a:prstGeom prst="ellipse">
              <a:avLst/>
            </a:prstGeom>
            <a:solidFill>
              <a:schemeClr val="lt1"/>
            </a:solidFill>
            <a:ln cap="flat" cmpd="sng" w="25400">
              <a:solidFill>
                <a:srgbClr val="2F49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0" name="Google Shape;4820;p144"/>
            <p:cNvSpPr/>
            <p:nvPr/>
          </p:nvSpPr>
          <p:spPr>
            <a:xfrm>
              <a:off x="4193023" y="4173910"/>
              <a:ext cx="70297" cy="70297"/>
            </a:xfrm>
            <a:prstGeom prst="ellipse">
              <a:avLst/>
            </a:prstGeom>
            <a:solidFill>
              <a:schemeClr val="lt1"/>
            </a:solidFill>
            <a:ln cap="flat" cmpd="sng" w="25400">
              <a:solidFill>
                <a:srgbClr val="2E3E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1" name="Google Shape;4821;p144"/>
            <p:cNvSpPr/>
            <p:nvPr/>
          </p:nvSpPr>
          <p:spPr>
            <a:xfrm>
              <a:off x="4087577" y="4279356"/>
              <a:ext cx="70297" cy="70297"/>
            </a:xfrm>
            <a:prstGeom prst="ellipse">
              <a:avLst/>
            </a:prstGeom>
            <a:solidFill>
              <a:schemeClr val="lt1"/>
            </a:solidFill>
            <a:ln cap="flat" cmpd="sng" w="25400">
              <a:solidFill>
                <a:srgbClr val="2E34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2" name="Google Shape;4822;p144"/>
            <p:cNvSpPr/>
            <p:nvPr/>
          </p:nvSpPr>
          <p:spPr>
            <a:xfrm>
              <a:off x="4193023" y="4279356"/>
              <a:ext cx="70297" cy="70297"/>
            </a:xfrm>
            <a:prstGeom prst="ellipse">
              <a:avLst/>
            </a:prstGeom>
            <a:solidFill>
              <a:schemeClr val="lt1"/>
            </a:solidFill>
            <a:ln cap="flat" cmpd="sng" w="25400">
              <a:solidFill>
                <a:srgbClr val="2F2E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3" name="Google Shape;4823;p144"/>
            <p:cNvSpPr/>
            <p:nvPr/>
          </p:nvSpPr>
          <p:spPr>
            <a:xfrm>
              <a:off x="4263321" y="4108006"/>
              <a:ext cx="1082250" cy="30755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4" name="Google Shape;4824;p144"/>
            <p:cNvSpPr txBox="1"/>
            <p:nvPr/>
          </p:nvSpPr>
          <p:spPr>
            <a:xfrm>
              <a:off x="4263321" y="4108006"/>
              <a:ext cx="1082250" cy="307551"/>
            </a:xfrm>
            <a:prstGeom prst="rect">
              <a:avLst/>
            </a:prstGeom>
            <a:noFill/>
            <a:ln>
              <a:noFill/>
            </a:ln>
          </p:spPr>
          <p:txBody>
            <a:bodyPr anchorCtr="0" anchor="ctr" bIns="0" lIns="92450" spcFirstLastPara="1" rIns="92450" wrap="square" tIns="330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25" name="Google Shape;4825;p144"/>
            <p:cNvSpPr/>
            <p:nvPr/>
          </p:nvSpPr>
          <p:spPr>
            <a:xfrm>
              <a:off x="5345571" y="4305717"/>
              <a:ext cx="70297" cy="70297"/>
            </a:xfrm>
            <a:prstGeom prst="ellipse">
              <a:avLst/>
            </a:prstGeom>
            <a:solidFill>
              <a:schemeClr val="lt1"/>
            </a:solidFill>
            <a:ln cap="flat" cmpd="sng" w="25400">
              <a:solidFill>
                <a:srgbClr val="362D5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6" name="Google Shape;4826;p144"/>
            <p:cNvSpPr/>
            <p:nvPr/>
          </p:nvSpPr>
          <p:spPr>
            <a:xfrm>
              <a:off x="5424655" y="4226633"/>
              <a:ext cx="70297" cy="70297"/>
            </a:xfrm>
            <a:prstGeom prst="ellipse">
              <a:avLst/>
            </a:prstGeom>
            <a:solidFill>
              <a:schemeClr val="lt1"/>
            </a:solidFill>
            <a:ln cap="flat" cmpd="sng" w="25400">
              <a:solidFill>
                <a:srgbClr val="3C2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7" name="Google Shape;4827;p144"/>
            <p:cNvSpPr/>
            <p:nvPr/>
          </p:nvSpPr>
          <p:spPr>
            <a:xfrm>
              <a:off x="5503740" y="4147548"/>
              <a:ext cx="70297" cy="70297"/>
            </a:xfrm>
            <a:prstGeom prst="ellipse">
              <a:avLst/>
            </a:prstGeom>
            <a:solidFill>
              <a:schemeClr val="lt1"/>
            </a:solidFill>
            <a:ln cap="flat" cmpd="sng" w="25400">
              <a:solidFill>
                <a:srgbClr val="422C5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8" name="Google Shape;4828;p144"/>
            <p:cNvSpPr/>
            <p:nvPr/>
          </p:nvSpPr>
          <p:spPr>
            <a:xfrm>
              <a:off x="5345571" y="4147548"/>
              <a:ext cx="70297" cy="70297"/>
            </a:xfrm>
            <a:prstGeom prst="ellipse">
              <a:avLst/>
            </a:prstGeom>
            <a:solidFill>
              <a:schemeClr val="lt1"/>
            </a:solidFill>
            <a:ln cap="flat" cmpd="sng" w="25400">
              <a:solidFill>
                <a:srgbClr val="462B5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9" name="Google Shape;4829;p144"/>
            <p:cNvSpPr/>
            <p:nvPr/>
          </p:nvSpPr>
          <p:spPr>
            <a:xfrm>
              <a:off x="5503740" y="4305717"/>
              <a:ext cx="70297" cy="70297"/>
            </a:xfrm>
            <a:prstGeom prst="ellipse">
              <a:avLst/>
            </a:prstGeom>
            <a:solidFill>
              <a:schemeClr val="lt1"/>
            </a:solidFill>
            <a:ln cap="flat" cmpd="sng" w="25400">
              <a:solidFill>
                <a:srgbClr val="492B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0" name="Google Shape;4830;p144"/>
            <p:cNvSpPr/>
            <p:nvPr/>
          </p:nvSpPr>
          <p:spPr>
            <a:xfrm>
              <a:off x="5574038" y="4108006"/>
              <a:ext cx="1082250" cy="30755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1" name="Google Shape;4831;p144"/>
            <p:cNvSpPr txBox="1"/>
            <p:nvPr/>
          </p:nvSpPr>
          <p:spPr>
            <a:xfrm>
              <a:off x="5574038" y="4108006"/>
              <a:ext cx="1082250" cy="307551"/>
            </a:xfrm>
            <a:prstGeom prst="rect">
              <a:avLst/>
            </a:prstGeom>
            <a:noFill/>
            <a:ln>
              <a:noFill/>
            </a:ln>
          </p:spPr>
          <p:txBody>
            <a:bodyPr anchorCtr="0" anchor="ctr" bIns="0" lIns="92450" spcFirstLastPara="1" rIns="92450" wrap="square" tIns="330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
        <p:nvSpPr>
          <p:cNvPr id="4832" name="Google Shape;4832;p14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7" name="Shape 4837"/>
        <p:cNvGrpSpPr/>
        <p:nvPr/>
      </p:nvGrpSpPr>
      <p:grpSpPr>
        <a:xfrm>
          <a:off x="0" y="0"/>
          <a:ext cx="0" cy="0"/>
          <a:chOff x="0" y="0"/>
          <a:chExt cx="0" cy="0"/>
        </a:xfrm>
      </p:grpSpPr>
      <p:sp>
        <p:nvSpPr>
          <p:cNvPr id="4838" name="Google Shape;4838;p145"/>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CAPTIONED PICTURES</a:t>
            </a:r>
            <a:endParaRPr/>
          </a:p>
        </p:txBody>
      </p:sp>
      <p:sp>
        <p:nvSpPr>
          <p:cNvPr id="4839" name="Google Shape;4839;p145"/>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pictures with multiple levels of text.  Works best with a small amount of Level 1 text and a medium amount of Level 2 text.</a:t>
            </a:r>
            <a:endParaRPr/>
          </a:p>
        </p:txBody>
      </p:sp>
      <p:grpSp>
        <p:nvGrpSpPr>
          <p:cNvPr id="4840" name="Google Shape;4840;p145"/>
          <p:cNvGrpSpPr/>
          <p:nvPr/>
        </p:nvGrpSpPr>
        <p:grpSpPr>
          <a:xfrm>
            <a:off x="3194610" y="1661577"/>
            <a:ext cx="7726827" cy="4056418"/>
            <a:chOff x="200586" y="104785"/>
            <a:chExt cx="7726827" cy="4056418"/>
          </a:xfrm>
        </p:grpSpPr>
        <p:sp>
          <p:nvSpPr>
            <p:cNvPr id="4841" name="Google Shape;4841;p145"/>
            <p:cNvSpPr/>
            <p:nvPr/>
          </p:nvSpPr>
          <p:spPr>
            <a:xfrm>
              <a:off x="200586" y="104785"/>
              <a:ext cx="1653696" cy="1945524"/>
            </a:xfrm>
            <a:prstGeom prst="rect">
              <a:avLst/>
            </a:prstGeom>
            <a:solidFill>
              <a:schemeClr val="lt1">
                <a:alpha val="40000"/>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2" name="Google Shape;4842;p145"/>
            <p:cNvSpPr/>
            <p:nvPr/>
          </p:nvSpPr>
          <p:spPr>
            <a:xfrm>
              <a:off x="283270" y="182606"/>
              <a:ext cx="1488326" cy="1264591"/>
            </a:xfrm>
            <a:prstGeom prst="rect">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3" name="Google Shape;4843;p145"/>
            <p:cNvSpPr/>
            <p:nvPr/>
          </p:nvSpPr>
          <p:spPr>
            <a:xfrm>
              <a:off x="283270" y="1641765"/>
              <a:ext cx="1488326" cy="330723"/>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4" name="Google Shape;4844;p145"/>
            <p:cNvSpPr txBox="1"/>
            <p:nvPr/>
          </p:nvSpPr>
          <p:spPr>
            <a:xfrm>
              <a:off x="283270" y="1641765"/>
              <a:ext cx="1488326" cy="330723"/>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45" name="Google Shape;4845;p145"/>
            <p:cNvSpPr/>
            <p:nvPr/>
          </p:nvSpPr>
          <p:spPr>
            <a:xfrm>
              <a:off x="283270" y="1447197"/>
              <a:ext cx="1488326" cy="19456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6" name="Google Shape;4846;p145"/>
            <p:cNvSpPr txBox="1"/>
            <p:nvPr/>
          </p:nvSpPr>
          <p:spPr>
            <a:xfrm>
              <a:off x="283270" y="1447197"/>
              <a:ext cx="1488326" cy="194568"/>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47" name="Google Shape;4847;p145"/>
            <p:cNvSpPr/>
            <p:nvPr/>
          </p:nvSpPr>
          <p:spPr>
            <a:xfrm>
              <a:off x="2224963" y="104785"/>
              <a:ext cx="1653696" cy="1945524"/>
            </a:xfrm>
            <a:prstGeom prst="rect">
              <a:avLst/>
            </a:prstGeom>
            <a:solidFill>
              <a:schemeClr val="lt1">
                <a:alpha val="40000"/>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8" name="Google Shape;4848;p145"/>
            <p:cNvSpPr/>
            <p:nvPr/>
          </p:nvSpPr>
          <p:spPr>
            <a:xfrm>
              <a:off x="2307648" y="182606"/>
              <a:ext cx="1488326" cy="1264591"/>
            </a:xfrm>
            <a:prstGeom prst="rect">
              <a:avLst/>
            </a:prstGeom>
            <a:solidFill>
              <a:srgbClr val="C6D8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9" name="Google Shape;4849;p145"/>
            <p:cNvSpPr/>
            <p:nvPr/>
          </p:nvSpPr>
          <p:spPr>
            <a:xfrm>
              <a:off x="2307648" y="1641765"/>
              <a:ext cx="1488326" cy="330723"/>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0" name="Google Shape;4850;p145"/>
            <p:cNvSpPr txBox="1"/>
            <p:nvPr/>
          </p:nvSpPr>
          <p:spPr>
            <a:xfrm>
              <a:off x="2307648" y="1641765"/>
              <a:ext cx="1488326" cy="330723"/>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51" name="Google Shape;4851;p145"/>
            <p:cNvSpPr/>
            <p:nvPr/>
          </p:nvSpPr>
          <p:spPr>
            <a:xfrm>
              <a:off x="2307648" y="1447197"/>
              <a:ext cx="1488326" cy="19456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2" name="Google Shape;4852;p145"/>
            <p:cNvSpPr txBox="1"/>
            <p:nvPr/>
          </p:nvSpPr>
          <p:spPr>
            <a:xfrm>
              <a:off x="2307648" y="1447197"/>
              <a:ext cx="1488326" cy="194568"/>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53" name="Google Shape;4853;p145"/>
            <p:cNvSpPr/>
            <p:nvPr/>
          </p:nvSpPr>
          <p:spPr>
            <a:xfrm>
              <a:off x="4249340" y="104785"/>
              <a:ext cx="1653696" cy="1945524"/>
            </a:xfrm>
            <a:prstGeom prst="rect">
              <a:avLst/>
            </a:prstGeom>
            <a:solidFill>
              <a:schemeClr val="lt1">
                <a:alpha val="40000"/>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4" name="Google Shape;4854;p145"/>
            <p:cNvSpPr/>
            <p:nvPr/>
          </p:nvSpPr>
          <p:spPr>
            <a:xfrm>
              <a:off x="4332025" y="182606"/>
              <a:ext cx="1488326" cy="1264591"/>
            </a:xfrm>
            <a:prstGeom prst="rect">
              <a:avLst/>
            </a:prstGeom>
            <a:solidFill>
              <a:srgbClr val="D1E3E4"/>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5" name="Google Shape;4855;p145"/>
            <p:cNvSpPr/>
            <p:nvPr/>
          </p:nvSpPr>
          <p:spPr>
            <a:xfrm>
              <a:off x="4332025" y="1641765"/>
              <a:ext cx="1488326" cy="330723"/>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6" name="Google Shape;4856;p145"/>
            <p:cNvSpPr txBox="1"/>
            <p:nvPr/>
          </p:nvSpPr>
          <p:spPr>
            <a:xfrm>
              <a:off x="4332025" y="1641765"/>
              <a:ext cx="1488326" cy="330723"/>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900" u="none" cap="none" strike="noStrike">
                <a:solidFill>
                  <a:schemeClr val="lt1"/>
                </a:solidFill>
                <a:latin typeface="Calibri"/>
                <a:ea typeface="Calibri"/>
                <a:cs typeface="Calibri"/>
                <a:sym typeface="Calibri"/>
              </a:endParaRPr>
            </a:p>
          </p:txBody>
        </p:sp>
        <p:sp>
          <p:nvSpPr>
            <p:cNvPr id="4857" name="Google Shape;4857;p145"/>
            <p:cNvSpPr/>
            <p:nvPr/>
          </p:nvSpPr>
          <p:spPr>
            <a:xfrm>
              <a:off x="4332025" y="1447197"/>
              <a:ext cx="1488326" cy="19456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8" name="Google Shape;4858;p145"/>
            <p:cNvSpPr txBox="1"/>
            <p:nvPr/>
          </p:nvSpPr>
          <p:spPr>
            <a:xfrm>
              <a:off x="4332025" y="1447197"/>
              <a:ext cx="1488326" cy="194568"/>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59" name="Google Shape;4859;p145"/>
            <p:cNvSpPr/>
            <p:nvPr/>
          </p:nvSpPr>
          <p:spPr>
            <a:xfrm>
              <a:off x="6273717" y="104785"/>
              <a:ext cx="1653696" cy="1945524"/>
            </a:xfrm>
            <a:prstGeom prst="rect">
              <a:avLst/>
            </a:prstGeom>
            <a:solidFill>
              <a:schemeClr val="lt1">
                <a:alpha val="40000"/>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0" name="Google Shape;4860;p145"/>
            <p:cNvSpPr/>
            <p:nvPr/>
          </p:nvSpPr>
          <p:spPr>
            <a:xfrm>
              <a:off x="6356402" y="182606"/>
              <a:ext cx="1488326" cy="1264591"/>
            </a:xfrm>
            <a:prstGeom prst="rect">
              <a:avLst/>
            </a:prstGeom>
            <a:solidFill>
              <a:srgbClr val="DBE9E7"/>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1" name="Google Shape;4861;p145"/>
            <p:cNvSpPr/>
            <p:nvPr/>
          </p:nvSpPr>
          <p:spPr>
            <a:xfrm>
              <a:off x="6356402" y="1641765"/>
              <a:ext cx="1488326" cy="330723"/>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2" name="Google Shape;4862;p145"/>
            <p:cNvSpPr txBox="1"/>
            <p:nvPr/>
          </p:nvSpPr>
          <p:spPr>
            <a:xfrm>
              <a:off x="6356402" y="1641765"/>
              <a:ext cx="1488326" cy="330723"/>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900" u="none" cap="none" strike="noStrike">
                <a:solidFill>
                  <a:schemeClr val="lt1"/>
                </a:solidFill>
                <a:latin typeface="Calibri"/>
                <a:ea typeface="Calibri"/>
                <a:cs typeface="Calibri"/>
                <a:sym typeface="Calibri"/>
              </a:endParaRPr>
            </a:p>
          </p:txBody>
        </p:sp>
        <p:sp>
          <p:nvSpPr>
            <p:cNvPr id="4863" name="Google Shape;4863;p145"/>
            <p:cNvSpPr/>
            <p:nvPr/>
          </p:nvSpPr>
          <p:spPr>
            <a:xfrm>
              <a:off x="6356402" y="1447197"/>
              <a:ext cx="1488326" cy="19456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4" name="Google Shape;4864;p145"/>
            <p:cNvSpPr txBox="1"/>
            <p:nvPr/>
          </p:nvSpPr>
          <p:spPr>
            <a:xfrm>
              <a:off x="6356402" y="1447197"/>
              <a:ext cx="1488326" cy="194568"/>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65" name="Google Shape;4865;p145"/>
            <p:cNvSpPr/>
            <p:nvPr/>
          </p:nvSpPr>
          <p:spPr>
            <a:xfrm>
              <a:off x="3237151" y="2215679"/>
              <a:ext cx="1653696" cy="1945524"/>
            </a:xfrm>
            <a:prstGeom prst="rect">
              <a:avLst/>
            </a:prstGeom>
            <a:solidFill>
              <a:schemeClr val="lt1">
                <a:alpha val="40000"/>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6" name="Google Shape;4866;p145"/>
            <p:cNvSpPr/>
            <p:nvPr/>
          </p:nvSpPr>
          <p:spPr>
            <a:xfrm>
              <a:off x="3319836" y="2293500"/>
              <a:ext cx="1488326" cy="1264591"/>
            </a:xfrm>
            <a:prstGeom prst="rect">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7" name="Google Shape;4867;p145"/>
            <p:cNvSpPr/>
            <p:nvPr/>
          </p:nvSpPr>
          <p:spPr>
            <a:xfrm>
              <a:off x="3319836" y="3752659"/>
              <a:ext cx="1488326" cy="330723"/>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8" name="Google Shape;4868;p145"/>
            <p:cNvSpPr txBox="1"/>
            <p:nvPr/>
          </p:nvSpPr>
          <p:spPr>
            <a:xfrm>
              <a:off x="3319836" y="3752659"/>
              <a:ext cx="1488326" cy="330723"/>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69" name="Google Shape;4869;p145"/>
            <p:cNvSpPr/>
            <p:nvPr/>
          </p:nvSpPr>
          <p:spPr>
            <a:xfrm>
              <a:off x="3319836" y="3558091"/>
              <a:ext cx="1488326" cy="19456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0" name="Google Shape;4870;p145"/>
            <p:cNvSpPr txBox="1"/>
            <p:nvPr/>
          </p:nvSpPr>
          <p:spPr>
            <a:xfrm>
              <a:off x="3319836" y="3558091"/>
              <a:ext cx="1488326" cy="194568"/>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grpSp>
        <p:nvGrpSpPr>
          <p:cNvPr id="4871" name="Google Shape;4871;p145"/>
          <p:cNvGrpSpPr/>
          <p:nvPr/>
        </p:nvGrpSpPr>
        <p:grpSpPr>
          <a:xfrm>
            <a:off x="10821810" y="-61149"/>
            <a:ext cx="1419485" cy="1431336"/>
            <a:chOff x="10821810" y="-61149"/>
            <a:chExt cx="1419485" cy="1431336"/>
          </a:xfrm>
        </p:grpSpPr>
        <p:sp>
          <p:nvSpPr>
            <p:cNvPr id="4872" name="Google Shape;4872;p145"/>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73" name="Google Shape;4873;p145"/>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74" name="Google Shape;4874;p145"/>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4875" name="Google Shape;4875;p14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0" name="Shape 4880"/>
        <p:cNvGrpSpPr/>
        <p:nvPr/>
      </p:nvGrpSpPr>
      <p:grpSpPr>
        <a:xfrm>
          <a:off x="0" y="0"/>
          <a:ext cx="0" cy="0"/>
          <a:chOff x="0" y="0"/>
          <a:chExt cx="0" cy="0"/>
        </a:xfrm>
      </p:grpSpPr>
      <p:sp>
        <p:nvSpPr>
          <p:cNvPr id="4881" name="Google Shape;4881;p146"/>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BENDING PICTURE CAPTION</a:t>
            </a:r>
            <a:endParaRPr/>
          </a:p>
        </p:txBody>
      </p:sp>
      <p:sp>
        <p:nvSpPr>
          <p:cNvPr id="4882" name="Google Shape;4882;p146"/>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sequential series of pictures. The box covering the bottom corner can contain small amounts of text.</a:t>
            </a:r>
            <a:endParaRPr/>
          </a:p>
        </p:txBody>
      </p:sp>
      <p:grpSp>
        <p:nvGrpSpPr>
          <p:cNvPr id="4883" name="Google Shape;4883;p146"/>
          <p:cNvGrpSpPr/>
          <p:nvPr/>
        </p:nvGrpSpPr>
        <p:grpSpPr>
          <a:xfrm>
            <a:off x="2994595" y="1681194"/>
            <a:ext cx="8126856" cy="4017185"/>
            <a:chOff x="571" y="124402"/>
            <a:chExt cx="8126856" cy="4017185"/>
          </a:xfrm>
        </p:grpSpPr>
        <p:sp>
          <p:nvSpPr>
            <p:cNvPr id="4884" name="Google Shape;4884;p146"/>
            <p:cNvSpPr/>
            <p:nvPr/>
          </p:nvSpPr>
          <p:spPr>
            <a:xfrm>
              <a:off x="571" y="124402"/>
              <a:ext cx="2321333" cy="1715457"/>
            </a:xfrm>
            <a:prstGeom prst="rect">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5" name="Google Shape;4885;p146"/>
            <p:cNvSpPr/>
            <p:nvPr/>
          </p:nvSpPr>
          <p:spPr>
            <a:xfrm>
              <a:off x="469777" y="1528814"/>
              <a:ext cx="2000298" cy="480705"/>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6" name="Google Shape;4886;p146"/>
            <p:cNvSpPr txBox="1"/>
            <p:nvPr/>
          </p:nvSpPr>
          <p:spPr>
            <a:xfrm>
              <a:off x="469777" y="1528814"/>
              <a:ext cx="2000298" cy="480705"/>
            </a:xfrm>
            <a:prstGeom prst="rect">
              <a:avLst/>
            </a:prstGeom>
            <a:noFill/>
            <a:ln>
              <a:noFill/>
            </a:ln>
          </p:spPr>
          <p:txBody>
            <a:bodyPr anchorCtr="0" anchor="ctr" bIns="51425" lIns="51425" spcFirstLastPara="1" rIns="51425" wrap="square" tIns="51425">
              <a:noAutofit/>
            </a:bodyPr>
            <a:lstStyle/>
            <a:p>
              <a:pPr indent="0" lvl="0" marL="0" marR="0" rtl="0" algn="ctr">
                <a:lnSpc>
                  <a:spcPct val="90000"/>
                </a:lnSpc>
                <a:spcBef>
                  <a:spcPts val="0"/>
                </a:spcBef>
                <a:spcAft>
                  <a:spcPts val="0"/>
                </a:spcAft>
                <a:buClr>
                  <a:srgbClr val="000000"/>
                </a:buClr>
                <a:buSzPts val="2700"/>
                <a:buFont typeface="Arial"/>
                <a:buNone/>
              </a:pPr>
              <a:r>
                <a:rPr b="0" i="0" lang="en-US" sz="2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87" name="Google Shape;4887;p146"/>
            <p:cNvSpPr/>
            <p:nvPr/>
          </p:nvSpPr>
          <p:spPr>
            <a:xfrm>
              <a:off x="2829247" y="124402"/>
              <a:ext cx="2321333" cy="1715457"/>
            </a:xfrm>
            <a:prstGeom prst="rect">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8" name="Google Shape;4888;p146"/>
            <p:cNvSpPr/>
            <p:nvPr/>
          </p:nvSpPr>
          <p:spPr>
            <a:xfrm>
              <a:off x="3298453" y="1528814"/>
              <a:ext cx="2000298" cy="480705"/>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9" name="Google Shape;4889;p146"/>
            <p:cNvSpPr txBox="1"/>
            <p:nvPr/>
          </p:nvSpPr>
          <p:spPr>
            <a:xfrm>
              <a:off x="3298453" y="1528814"/>
              <a:ext cx="2000298" cy="480705"/>
            </a:xfrm>
            <a:prstGeom prst="rect">
              <a:avLst/>
            </a:prstGeom>
            <a:noFill/>
            <a:ln>
              <a:noFill/>
            </a:ln>
          </p:spPr>
          <p:txBody>
            <a:bodyPr anchorCtr="0" anchor="ctr" bIns="51425" lIns="51425" spcFirstLastPara="1" rIns="51425" wrap="square" tIns="51425">
              <a:noAutofit/>
            </a:bodyPr>
            <a:lstStyle/>
            <a:p>
              <a:pPr indent="0" lvl="0" marL="0" marR="0" rtl="0" algn="ctr">
                <a:lnSpc>
                  <a:spcPct val="90000"/>
                </a:lnSpc>
                <a:spcBef>
                  <a:spcPts val="0"/>
                </a:spcBef>
                <a:spcAft>
                  <a:spcPts val="0"/>
                </a:spcAft>
                <a:buClr>
                  <a:srgbClr val="000000"/>
                </a:buClr>
                <a:buSzPts val="2700"/>
                <a:buFont typeface="Arial"/>
                <a:buNone/>
              </a:pPr>
              <a:r>
                <a:rPr b="0" i="0" lang="en-US" sz="2700" u="none" cap="none" strike="noStrike">
                  <a:solidFill>
                    <a:schemeClr val="lt1"/>
                  </a:solidFill>
                  <a:latin typeface="Calibri"/>
                  <a:ea typeface="Calibri"/>
                  <a:cs typeface="Calibri"/>
                  <a:sym typeface="Calibri"/>
                </a:rPr>
                <a:t>Lorem Ipsum</a:t>
              </a:r>
              <a:endParaRPr b="0" i="0" sz="2700" u="none" cap="none" strike="noStrike">
                <a:solidFill>
                  <a:schemeClr val="lt1"/>
                </a:solidFill>
                <a:latin typeface="Calibri"/>
                <a:ea typeface="Calibri"/>
                <a:cs typeface="Calibri"/>
                <a:sym typeface="Calibri"/>
              </a:endParaRPr>
            </a:p>
          </p:txBody>
        </p:sp>
        <p:sp>
          <p:nvSpPr>
            <p:cNvPr id="4890" name="Google Shape;4890;p146"/>
            <p:cNvSpPr/>
            <p:nvPr/>
          </p:nvSpPr>
          <p:spPr>
            <a:xfrm>
              <a:off x="5657923" y="124402"/>
              <a:ext cx="2321333" cy="1715457"/>
            </a:xfrm>
            <a:prstGeom prst="rect">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1" name="Google Shape;4891;p146"/>
            <p:cNvSpPr/>
            <p:nvPr/>
          </p:nvSpPr>
          <p:spPr>
            <a:xfrm>
              <a:off x="6127129" y="1528814"/>
              <a:ext cx="2000298" cy="480705"/>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2" name="Google Shape;4892;p146"/>
            <p:cNvSpPr txBox="1"/>
            <p:nvPr/>
          </p:nvSpPr>
          <p:spPr>
            <a:xfrm>
              <a:off x="6127129" y="1528814"/>
              <a:ext cx="2000298" cy="480705"/>
            </a:xfrm>
            <a:prstGeom prst="rect">
              <a:avLst/>
            </a:prstGeom>
            <a:noFill/>
            <a:ln>
              <a:noFill/>
            </a:ln>
          </p:spPr>
          <p:txBody>
            <a:bodyPr anchorCtr="0" anchor="ctr" bIns="51425" lIns="51425" spcFirstLastPara="1" rIns="51425" wrap="square" tIns="51425">
              <a:noAutofit/>
            </a:bodyPr>
            <a:lstStyle/>
            <a:p>
              <a:pPr indent="0" lvl="0" marL="0" marR="0" rtl="0" algn="ctr">
                <a:lnSpc>
                  <a:spcPct val="90000"/>
                </a:lnSpc>
                <a:spcBef>
                  <a:spcPts val="0"/>
                </a:spcBef>
                <a:spcAft>
                  <a:spcPts val="0"/>
                </a:spcAft>
                <a:buClr>
                  <a:srgbClr val="000000"/>
                </a:buClr>
                <a:buSzPts val="2700"/>
                <a:buFont typeface="Arial"/>
                <a:buNone/>
              </a:pPr>
              <a:r>
                <a:rPr b="0" i="0" lang="en-US" sz="2700" u="none" cap="none" strike="noStrike">
                  <a:solidFill>
                    <a:schemeClr val="lt1"/>
                  </a:solidFill>
                  <a:latin typeface="Calibri"/>
                  <a:ea typeface="Calibri"/>
                  <a:cs typeface="Calibri"/>
                  <a:sym typeface="Calibri"/>
                </a:rPr>
                <a:t>Lorem Ipsum</a:t>
              </a:r>
              <a:endParaRPr b="0" i="0" sz="2700" u="none" cap="none" strike="noStrike">
                <a:solidFill>
                  <a:schemeClr val="lt1"/>
                </a:solidFill>
                <a:latin typeface="Calibri"/>
                <a:ea typeface="Calibri"/>
                <a:cs typeface="Calibri"/>
                <a:sym typeface="Calibri"/>
              </a:endParaRPr>
            </a:p>
          </p:txBody>
        </p:sp>
        <p:sp>
          <p:nvSpPr>
            <p:cNvPr id="4893" name="Google Shape;4893;p146"/>
            <p:cNvSpPr/>
            <p:nvPr/>
          </p:nvSpPr>
          <p:spPr>
            <a:xfrm>
              <a:off x="1414909" y="2256470"/>
              <a:ext cx="2321333" cy="1715457"/>
            </a:xfrm>
            <a:prstGeom prst="rect">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4" name="Google Shape;4894;p146"/>
            <p:cNvSpPr/>
            <p:nvPr/>
          </p:nvSpPr>
          <p:spPr>
            <a:xfrm>
              <a:off x="1884115" y="3660882"/>
              <a:ext cx="2000298" cy="480705"/>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5" name="Google Shape;4895;p146"/>
            <p:cNvSpPr txBox="1"/>
            <p:nvPr/>
          </p:nvSpPr>
          <p:spPr>
            <a:xfrm>
              <a:off x="1884115" y="3660882"/>
              <a:ext cx="2000298" cy="480705"/>
            </a:xfrm>
            <a:prstGeom prst="rect">
              <a:avLst/>
            </a:prstGeom>
            <a:noFill/>
            <a:ln>
              <a:noFill/>
            </a:ln>
          </p:spPr>
          <p:txBody>
            <a:bodyPr anchorCtr="0" anchor="ctr" bIns="51425" lIns="51425" spcFirstLastPara="1" rIns="51425" wrap="square" tIns="51425">
              <a:noAutofit/>
            </a:bodyPr>
            <a:lstStyle/>
            <a:p>
              <a:pPr indent="0" lvl="0" marL="0" marR="0" rtl="0" algn="ctr">
                <a:lnSpc>
                  <a:spcPct val="90000"/>
                </a:lnSpc>
                <a:spcBef>
                  <a:spcPts val="0"/>
                </a:spcBef>
                <a:spcAft>
                  <a:spcPts val="0"/>
                </a:spcAft>
                <a:buClr>
                  <a:srgbClr val="000000"/>
                </a:buClr>
                <a:buSzPts val="2700"/>
                <a:buFont typeface="Arial"/>
                <a:buNone/>
              </a:pPr>
              <a:r>
                <a:rPr b="0" i="0" lang="en-US" sz="2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96" name="Google Shape;4896;p146"/>
            <p:cNvSpPr/>
            <p:nvPr/>
          </p:nvSpPr>
          <p:spPr>
            <a:xfrm>
              <a:off x="4243585" y="2256470"/>
              <a:ext cx="2321333" cy="1715457"/>
            </a:xfrm>
            <a:prstGeom prst="rect">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7" name="Google Shape;4897;p146"/>
            <p:cNvSpPr/>
            <p:nvPr/>
          </p:nvSpPr>
          <p:spPr>
            <a:xfrm>
              <a:off x="4712791" y="3660882"/>
              <a:ext cx="2000298" cy="480705"/>
            </a:xfrm>
            <a:prstGeom prst="rect">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8" name="Google Shape;4898;p146"/>
            <p:cNvSpPr txBox="1"/>
            <p:nvPr/>
          </p:nvSpPr>
          <p:spPr>
            <a:xfrm>
              <a:off x="4712791" y="3660882"/>
              <a:ext cx="2000298" cy="480705"/>
            </a:xfrm>
            <a:prstGeom prst="rect">
              <a:avLst/>
            </a:prstGeom>
            <a:noFill/>
            <a:ln>
              <a:noFill/>
            </a:ln>
          </p:spPr>
          <p:txBody>
            <a:bodyPr anchorCtr="0" anchor="ctr" bIns="51425" lIns="51425" spcFirstLastPara="1" rIns="51425" wrap="square" tIns="51425">
              <a:noAutofit/>
            </a:bodyPr>
            <a:lstStyle/>
            <a:p>
              <a:pPr indent="0" lvl="0" marL="0" marR="0" rtl="0" algn="ctr">
                <a:lnSpc>
                  <a:spcPct val="90000"/>
                </a:lnSpc>
                <a:spcBef>
                  <a:spcPts val="0"/>
                </a:spcBef>
                <a:spcAft>
                  <a:spcPts val="0"/>
                </a:spcAft>
                <a:buClr>
                  <a:srgbClr val="000000"/>
                </a:buClr>
                <a:buSzPts val="2700"/>
                <a:buFont typeface="Arial"/>
                <a:buNone/>
              </a:pPr>
              <a:r>
                <a:rPr b="0" i="0" lang="en-US" sz="2700" u="none" cap="none" strike="noStrike">
                  <a:solidFill>
                    <a:schemeClr val="lt1"/>
                  </a:solidFill>
                  <a:latin typeface="Calibri"/>
                  <a:ea typeface="Calibri"/>
                  <a:cs typeface="Calibri"/>
                  <a:sym typeface="Calibri"/>
                </a:rPr>
                <a:t>Lorem Ipsum</a:t>
              </a:r>
              <a:endParaRPr b="0" i="0" sz="2700" u="none" cap="none" strike="noStrike">
                <a:solidFill>
                  <a:schemeClr val="lt1"/>
                </a:solidFill>
                <a:latin typeface="Calibri"/>
                <a:ea typeface="Calibri"/>
                <a:cs typeface="Calibri"/>
                <a:sym typeface="Calibri"/>
              </a:endParaRPr>
            </a:p>
          </p:txBody>
        </p:sp>
      </p:grpSp>
      <p:grpSp>
        <p:nvGrpSpPr>
          <p:cNvPr id="4899" name="Google Shape;4899;p146"/>
          <p:cNvGrpSpPr/>
          <p:nvPr/>
        </p:nvGrpSpPr>
        <p:grpSpPr>
          <a:xfrm>
            <a:off x="10821810" y="-61149"/>
            <a:ext cx="1419485" cy="1431336"/>
            <a:chOff x="10821810" y="-61149"/>
            <a:chExt cx="1419485" cy="1431336"/>
          </a:xfrm>
        </p:grpSpPr>
        <p:sp>
          <p:nvSpPr>
            <p:cNvPr id="4900" name="Google Shape;4900;p146"/>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01" name="Google Shape;4901;p146"/>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02" name="Google Shape;4902;p146"/>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4903" name="Google Shape;4903;p14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8" name="Shape 4908"/>
        <p:cNvGrpSpPr/>
        <p:nvPr/>
      </p:nvGrpSpPr>
      <p:grpSpPr>
        <a:xfrm>
          <a:off x="0" y="0"/>
          <a:ext cx="0" cy="0"/>
          <a:chOff x="0" y="0"/>
          <a:chExt cx="0" cy="0"/>
        </a:xfrm>
      </p:grpSpPr>
      <p:sp>
        <p:nvSpPr>
          <p:cNvPr id="4909" name="Google Shape;4909;p14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PICTURE FRAME</a:t>
            </a:r>
            <a:endParaRPr/>
          </a:p>
        </p:txBody>
      </p:sp>
      <p:sp>
        <p:nvSpPr>
          <p:cNvPr id="4910" name="Google Shape;4910;p147"/>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pictures and the corresponding Level 1 text, both displayed in an offset frame. Works best with Level 1 text only.</a:t>
            </a:r>
            <a:endParaRPr/>
          </a:p>
        </p:txBody>
      </p:sp>
      <p:grpSp>
        <p:nvGrpSpPr>
          <p:cNvPr id="4911" name="Google Shape;4911;p147"/>
          <p:cNvGrpSpPr/>
          <p:nvPr/>
        </p:nvGrpSpPr>
        <p:grpSpPr>
          <a:xfrm>
            <a:off x="2994183" y="1892297"/>
            <a:ext cx="8127680" cy="3594979"/>
            <a:chOff x="159" y="335505"/>
            <a:chExt cx="8127680" cy="3594979"/>
          </a:xfrm>
        </p:grpSpPr>
        <p:sp>
          <p:nvSpPr>
            <p:cNvPr id="4912" name="Google Shape;4912;p147"/>
            <p:cNvSpPr/>
            <p:nvPr/>
          </p:nvSpPr>
          <p:spPr>
            <a:xfrm>
              <a:off x="1587904" y="2257833"/>
              <a:ext cx="2316749" cy="1430116"/>
            </a:xfrm>
            <a:prstGeom prst="rect">
              <a:avLst/>
            </a:prstGeom>
            <a:solidFill>
              <a:srgbClr val="DBE9E7"/>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3" name="Google Shape;4913;p147"/>
            <p:cNvSpPr/>
            <p:nvPr/>
          </p:nvSpPr>
          <p:spPr>
            <a:xfrm>
              <a:off x="5811090" y="335505"/>
              <a:ext cx="2316749" cy="1430116"/>
            </a:xfrm>
            <a:prstGeom prst="rect">
              <a:avLst/>
            </a:prstGeom>
            <a:solidFill>
              <a:srgbClr val="D1E3E4"/>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4" name="Google Shape;4914;p147"/>
            <p:cNvSpPr/>
            <p:nvPr/>
          </p:nvSpPr>
          <p:spPr>
            <a:xfrm>
              <a:off x="2995633" y="335505"/>
              <a:ext cx="2316749" cy="1430116"/>
            </a:xfrm>
            <a:prstGeom prst="rect">
              <a:avLst/>
            </a:prstGeom>
            <a:solidFill>
              <a:srgbClr val="C6D8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5" name="Google Shape;4915;p147"/>
            <p:cNvSpPr/>
            <p:nvPr/>
          </p:nvSpPr>
          <p:spPr>
            <a:xfrm>
              <a:off x="4403362" y="2257833"/>
              <a:ext cx="2316749" cy="1430116"/>
            </a:xfrm>
            <a:prstGeom prst="rect">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6" name="Google Shape;4916;p147"/>
            <p:cNvSpPr/>
            <p:nvPr/>
          </p:nvSpPr>
          <p:spPr>
            <a:xfrm>
              <a:off x="180176" y="335505"/>
              <a:ext cx="2316749" cy="1430116"/>
            </a:xfrm>
            <a:prstGeom prst="rect">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7" name="Google Shape;4917;p147"/>
            <p:cNvSpPr/>
            <p:nvPr/>
          </p:nvSpPr>
          <p:spPr>
            <a:xfrm>
              <a:off x="159" y="1757258"/>
              <a:ext cx="2312005" cy="24470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8" name="Google Shape;4918;p147"/>
            <p:cNvSpPr txBox="1"/>
            <p:nvPr/>
          </p:nvSpPr>
          <p:spPr>
            <a:xfrm>
              <a:off x="159" y="1757258"/>
              <a:ext cx="2312005" cy="244708"/>
            </a:xfrm>
            <a:prstGeom prst="rect">
              <a:avLst/>
            </a:prstGeom>
            <a:noFill/>
            <a:ln>
              <a:noFill/>
            </a:ln>
          </p:spPr>
          <p:txBody>
            <a:bodyPr anchorCtr="0" anchor="b" bIns="0" lIns="64750" spcFirstLastPara="1" rIns="64750" wrap="square" tIns="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dk2"/>
                  </a:solidFill>
                  <a:latin typeface="Calibri"/>
                  <a:ea typeface="Calibri"/>
                  <a:cs typeface="Calibri"/>
                  <a:sym typeface="Calibri"/>
                </a:rPr>
                <a:t>Lorem Ipsum</a:t>
              </a:r>
              <a:endParaRPr b="0" i="0" sz="1700" u="none" cap="none" strike="noStrike">
                <a:solidFill>
                  <a:schemeClr val="dk2"/>
                </a:solidFill>
                <a:latin typeface="Calibri"/>
                <a:ea typeface="Calibri"/>
                <a:cs typeface="Calibri"/>
                <a:sym typeface="Calibri"/>
              </a:endParaRPr>
            </a:p>
          </p:txBody>
        </p:sp>
        <p:sp>
          <p:nvSpPr>
            <p:cNvPr id="4919" name="Google Shape;4919;p147"/>
            <p:cNvSpPr/>
            <p:nvPr/>
          </p:nvSpPr>
          <p:spPr>
            <a:xfrm>
              <a:off x="159" y="520166"/>
              <a:ext cx="2316000" cy="1487990"/>
            </a:xfrm>
            <a:prstGeom prst="rect">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0" name="Google Shape;4920;p147"/>
            <p:cNvSpPr/>
            <p:nvPr/>
          </p:nvSpPr>
          <p:spPr>
            <a:xfrm>
              <a:off x="2815616" y="1757258"/>
              <a:ext cx="2312005" cy="24470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1" name="Google Shape;4921;p147"/>
            <p:cNvSpPr txBox="1"/>
            <p:nvPr/>
          </p:nvSpPr>
          <p:spPr>
            <a:xfrm>
              <a:off x="2815616" y="1757258"/>
              <a:ext cx="2312005" cy="244708"/>
            </a:xfrm>
            <a:prstGeom prst="rect">
              <a:avLst/>
            </a:prstGeom>
            <a:noFill/>
            <a:ln>
              <a:noFill/>
            </a:ln>
          </p:spPr>
          <p:txBody>
            <a:bodyPr anchorCtr="0" anchor="b" bIns="0" lIns="64750" spcFirstLastPara="1" rIns="64750" wrap="square" tIns="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dk2"/>
                  </a:solidFill>
                  <a:latin typeface="Calibri"/>
                  <a:ea typeface="Calibri"/>
                  <a:cs typeface="Calibri"/>
                  <a:sym typeface="Calibri"/>
                </a:rPr>
                <a:t>Lorem Ipsum</a:t>
              </a:r>
              <a:endParaRPr b="0" i="0" sz="1700" u="none" cap="none" strike="noStrike">
                <a:solidFill>
                  <a:schemeClr val="dk2"/>
                </a:solidFill>
                <a:latin typeface="Calibri"/>
                <a:ea typeface="Calibri"/>
                <a:cs typeface="Calibri"/>
                <a:sym typeface="Calibri"/>
              </a:endParaRPr>
            </a:p>
          </p:txBody>
        </p:sp>
        <p:sp>
          <p:nvSpPr>
            <p:cNvPr id="4922" name="Google Shape;4922;p147"/>
            <p:cNvSpPr/>
            <p:nvPr/>
          </p:nvSpPr>
          <p:spPr>
            <a:xfrm>
              <a:off x="2815616" y="520166"/>
              <a:ext cx="2316000" cy="1487990"/>
            </a:xfrm>
            <a:prstGeom prst="rect">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3" name="Google Shape;4923;p147"/>
            <p:cNvSpPr/>
            <p:nvPr/>
          </p:nvSpPr>
          <p:spPr>
            <a:xfrm>
              <a:off x="5631073" y="1757258"/>
              <a:ext cx="2312005" cy="24470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4" name="Google Shape;4924;p147"/>
            <p:cNvSpPr txBox="1"/>
            <p:nvPr/>
          </p:nvSpPr>
          <p:spPr>
            <a:xfrm>
              <a:off x="5631073" y="1757258"/>
              <a:ext cx="2312005" cy="244708"/>
            </a:xfrm>
            <a:prstGeom prst="rect">
              <a:avLst/>
            </a:prstGeom>
            <a:noFill/>
            <a:ln>
              <a:noFill/>
            </a:ln>
          </p:spPr>
          <p:txBody>
            <a:bodyPr anchorCtr="0" anchor="b" bIns="0" lIns="64750" spcFirstLastPara="1" rIns="64750" wrap="square" tIns="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dk2"/>
                  </a:solidFill>
                  <a:latin typeface="Calibri"/>
                  <a:ea typeface="Calibri"/>
                  <a:cs typeface="Calibri"/>
                  <a:sym typeface="Calibri"/>
                </a:rPr>
                <a:t>Lorem Ipsum</a:t>
              </a:r>
              <a:endParaRPr b="0" i="0" sz="1700" u="none" cap="none" strike="noStrike">
                <a:solidFill>
                  <a:schemeClr val="dk2"/>
                </a:solidFill>
                <a:latin typeface="Calibri"/>
                <a:ea typeface="Calibri"/>
                <a:cs typeface="Calibri"/>
                <a:sym typeface="Calibri"/>
              </a:endParaRPr>
            </a:p>
          </p:txBody>
        </p:sp>
        <p:sp>
          <p:nvSpPr>
            <p:cNvPr id="4925" name="Google Shape;4925;p147"/>
            <p:cNvSpPr/>
            <p:nvPr/>
          </p:nvSpPr>
          <p:spPr>
            <a:xfrm>
              <a:off x="5631073" y="520166"/>
              <a:ext cx="2316000" cy="1487990"/>
            </a:xfrm>
            <a:prstGeom prst="rect">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6" name="Google Shape;4926;p147"/>
            <p:cNvSpPr/>
            <p:nvPr/>
          </p:nvSpPr>
          <p:spPr>
            <a:xfrm>
              <a:off x="1407888" y="3679586"/>
              <a:ext cx="2312005" cy="24470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7" name="Google Shape;4927;p147"/>
            <p:cNvSpPr txBox="1"/>
            <p:nvPr/>
          </p:nvSpPr>
          <p:spPr>
            <a:xfrm>
              <a:off x="1407888" y="3679586"/>
              <a:ext cx="2312005" cy="244708"/>
            </a:xfrm>
            <a:prstGeom prst="rect">
              <a:avLst/>
            </a:prstGeom>
            <a:noFill/>
            <a:ln>
              <a:noFill/>
            </a:ln>
          </p:spPr>
          <p:txBody>
            <a:bodyPr anchorCtr="0" anchor="b" bIns="0" lIns="64750" spcFirstLastPara="1" rIns="64750" wrap="square" tIns="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928" name="Google Shape;4928;p147"/>
            <p:cNvSpPr/>
            <p:nvPr/>
          </p:nvSpPr>
          <p:spPr>
            <a:xfrm>
              <a:off x="1407888" y="2442494"/>
              <a:ext cx="2316000" cy="1487990"/>
            </a:xfrm>
            <a:prstGeom prst="rect">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9" name="Google Shape;4929;p147"/>
            <p:cNvSpPr/>
            <p:nvPr/>
          </p:nvSpPr>
          <p:spPr>
            <a:xfrm>
              <a:off x="4223345" y="3679586"/>
              <a:ext cx="2312005" cy="24470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0" name="Google Shape;4930;p147"/>
            <p:cNvSpPr txBox="1"/>
            <p:nvPr/>
          </p:nvSpPr>
          <p:spPr>
            <a:xfrm>
              <a:off x="4223345" y="3679586"/>
              <a:ext cx="2312005" cy="244708"/>
            </a:xfrm>
            <a:prstGeom prst="rect">
              <a:avLst/>
            </a:prstGeom>
            <a:noFill/>
            <a:ln>
              <a:noFill/>
            </a:ln>
          </p:spPr>
          <p:txBody>
            <a:bodyPr anchorCtr="0" anchor="b" bIns="0" lIns="64750" spcFirstLastPara="1" rIns="64750" wrap="square" tIns="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dk2"/>
                  </a:solidFill>
                  <a:latin typeface="Calibri"/>
                  <a:ea typeface="Calibri"/>
                  <a:cs typeface="Calibri"/>
                  <a:sym typeface="Calibri"/>
                </a:rPr>
                <a:t>Lorem Ipsum</a:t>
              </a:r>
              <a:endParaRPr b="0" i="0" sz="1700" u="none" cap="none" strike="noStrike">
                <a:solidFill>
                  <a:schemeClr val="dk2"/>
                </a:solidFill>
                <a:latin typeface="Calibri"/>
                <a:ea typeface="Calibri"/>
                <a:cs typeface="Calibri"/>
                <a:sym typeface="Calibri"/>
              </a:endParaRPr>
            </a:p>
          </p:txBody>
        </p:sp>
        <p:sp>
          <p:nvSpPr>
            <p:cNvPr id="4931" name="Google Shape;4931;p147"/>
            <p:cNvSpPr/>
            <p:nvPr/>
          </p:nvSpPr>
          <p:spPr>
            <a:xfrm>
              <a:off x="4223345" y="2442494"/>
              <a:ext cx="2316000" cy="1487990"/>
            </a:xfrm>
            <a:prstGeom prst="rect">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32" name="Google Shape;4932;p14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7" name="Shape 4937"/>
        <p:cNvGrpSpPr/>
        <p:nvPr/>
      </p:nvGrpSpPr>
      <p:grpSpPr>
        <a:xfrm>
          <a:off x="0" y="0"/>
          <a:ext cx="0" cy="0"/>
          <a:chOff x="0" y="0"/>
          <a:chExt cx="0" cy="0"/>
        </a:xfrm>
      </p:grpSpPr>
      <p:sp>
        <p:nvSpPr>
          <p:cNvPr id="4938" name="Google Shape;4938;p148"/>
          <p:cNvSpPr txBox="1"/>
          <p:nvPr>
            <p:ph type="title"/>
          </p:nvPr>
        </p:nvSpPr>
        <p:spPr>
          <a:xfrm>
            <a:off x="2762250" y="45686"/>
            <a:ext cx="8591549" cy="1323439"/>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BENDING PICTURE SEMI-TRANSPARENT TEXT</a:t>
            </a:r>
            <a:endParaRPr/>
          </a:p>
        </p:txBody>
      </p:sp>
      <p:sp>
        <p:nvSpPr>
          <p:cNvPr id="4939" name="Google Shape;4939;p148"/>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pictures. A semi-transparent box covers the lower portion of the picture and contains all levels of text.</a:t>
            </a:r>
            <a:endParaRPr/>
          </a:p>
        </p:txBody>
      </p:sp>
      <p:grpSp>
        <p:nvGrpSpPr>
          <p:cNvPr id="4940" name="Google Shape;4940;p148"/>
          <p:cNvGrpSpPr/>
          <p:nvPr/>
        </p:nvGrpSpPr>
        <p:grpSpPr>
          <a:xfrm>
            <a:off x="3297157" y="1560225"/>
            <a:ext cx="7521733" cy="4259122"/>
            <a:chOff x="303133" y="3433"/>
            <a:chExt cx="7521733" cy="4259122"/>
          </a:xfrm>
        </p:grpSpPr>
        <p:sp>
          <p:nvSpPr>
            <p:cNvPr id="4941" name="Google Shape;4941;p148"/>
            <p:cNvSpPr/>
            <p:nvPr/>
          </p:nvSpPr>
          <p:spPr>
            <a:xfrm>
              <a:off x="303133" y="3433"/>
              <a:ext cx="2347611" cy="2012180"/>
            </a:xfrm>
            <a:prstGeom prst="rect">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2" name="Google Shape;4942;p148"/>
            <p:cNvSpPr/>
            <p:nvPr/>
          </p:nvSpPr>
          <p:spPr>
            <a:xfrm>
              <a:off x="303133" y="1411960"/>
              <a:ext cx="2347611" cy="482923"/>
            </a:xfrm>
            <a:prstGeom prst="rect">
              <a:avLst/>
            </a:prstGeom>
            <a:solidFill>
              <a:srgbClr val="BCCCD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3" name="Google Shape;4943;p148"/>
            <p:cNvSpPr txBox="1"/>
            <p:nvPr/>
          </p:nvSpPr>
          <p:spPr>
            <a:xfrm>
              <a:off x="303133" y="1411960"/>
              <a:ext cx="2347611" cy="482923"/>
            </a:xfrm>
            <a:prstGeom prst="rect">
              <a:avLst/>
            </a:prstGeom>
            <a:noFill/>
            <a:ln>
              <a:noFill/>
            </a:ln>
          </p:spPr>
          <p:txBody>
            <a:bodyPr anchorCtr="0" anchor="ctr" bIns="63500" lIns="63500" spcFirstLastPara="1" rIns="63500" wrap="square" tIns="63500">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dk2"/>
                  </a:solidFill>
                  <a:latin typeface="Calibri"/>
                  <a:ea typeface="Calibri"/>
                  <a:cs typeface="Calibri"/>
                  <a:sym typeface="Calibri"/>
                </a:rPr>
                <a:t>Lorem Ipsum</a:t>
              </a:r>
              <a:endParaRPr b="0" i="0" sz="2500" u="none" cap="none" strike="noStrike">
                <a:solidFill>
                  <a:schemeClr val="dk2"/>
                </a:solidFill>
                <a:latin typeface="Calibri"/>
                <a:ea typeface="Calibri"/>
                <a:cs typeface="Calibri"/>
                <a:sym typeface="Calibri"/>
              </a:endParaRPr>
            </a:p>
          </p:txBody>
        </p:sp>
        <p:sp>
          <p:nvSpPr>
            <p:cNvPr id="4944" name="Google Shape;4944;p148"/>
            <p:cNvSpPr/>
            <p:nvPr/>
          </p:nvSpPr>
          <p:spPr>
            <a:xfrm>
              <a:off x="2890194" y="3433"/>
              <a:ext cx="2347611" cy="2012180"/>
            </a:xfrm>
            <a:prstGeom prst="rect">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5" name="Google Shape;4945;p148"/>
            <p:cNvSpPr/>
            <p:nvPr/>
          </p:nvSpPr>
          <p:spPr>
            <a:xfrm>
              <a:off x="2890194" y="1411960"/>
              <a:ext cx="2347611" cy="482923"/>
            </a:xfrm>
            <a:prstGeom prst="rect">
              <a:avLst/>
            </a:prstGeom>
            <a:solidFill>
              <a:srgbClr val="BCCCD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6" name="Google Shape;4946;p148"/>
            <p:cNvSpPr txBox="1"/>
            <p:nvPr/>
          </p:nvSpPr>
          <p:spPr>
            <a:xfrm>
              <a:off x="2890194" y="1411960"/>
              <a:ext cx="2347611" cy="482923"/>
            </a:xfrm>
            <a:prstGeom prst="rect">
              <a:avLst/>
            </a:prstGeom>
            <a:noFill/>
            <a:ln>
              <a:noFill/>
            </a:ln>
          </p:spPr>
          <p:txBody>
            <a:bodyPr anchorCtr="0" anchor="ctr" bIns="63500" lIns="63500" spcFirstLastPara="1" rIns="63500" wrap="square" tIns="63500">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dk2"/>
                  </a:solidFill>
                  <a:latin typeface="Calibri"/>
                  <a:ea typeface="Calibri"/>
                  <a:cs typeface="Calibri"/>
                  <a:sym typeface="Calibri"/>
                </a:rPr>
                <a:t>Lorem Ipsum</a:t>
              </a:r>
              <a:endParaRPr b="0" i="0" sz="2500" u="none" cap="none" strike="noStrike">
                <a:solidFill>
                  <a:schemeClr val="dk2"/>
                </a:solidFill>
                <a:latin typeface="Calibri"/>
                <a:ea typeface="Calibri"/>
                <a:cs typeface="Calibri"/>
                <a:sym typeface="Calibri"/>
              </a:endParaRPr>
            </a:p>
          </p:txBody>
        </p:sp>
        <p:sp>
          <p:nvSpPr>
            <p:cNvPr id="4947" name="Google Shape;4947;p148"/>
            <p:cNvSpPr/>
            <p:nvPr/>
          </p:nvSpPr>
          <p:spPr>
            <a:xfrm>
              <a:off x="5477255" y="3433"/>
              <a:ext cx="2347611" cy="2012180"/>
            </a:xfrm>
            <a:prstGeom prst="rect">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8" name="Google Shape;4948;p148"/>
            <p:cNvSpPr/>
            <p:nvPr/>
          </p:nvSpPr>
          <p:spPr>
            <a:xfrm>
              <a:off x="5477255" y="1411960"/>
              <a:ext cx="2347611" cy="482923"/>
            </a:xfrm>
            <a:prstGeom prst="rect">
              <a:avLst/>
            </a:prstGeom>
            <a:solidFill>
              <a:srgbClr val="BCCCD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9" name="Google Shape;4949;p148"/>
            <p:cNvSpPr txBox="1"/>
            <p:nvPr/>
          </p:nvSpPr>
          <p:spPr>
            <a:xfrm>
              <a:off x="5477255" y="1411960"/>
              <a:ext cx="2347611" cy="482923"/>
            </a:xfrm>
            <a:prstGeom prst="rect">
              <a:avLst/>
            </a:prstGeom>
            <a:noFill/>
            <a:ln>
              <a:noFill/>
            </a:ln>
          </p:spPr>
          <p:txBody>
            <a:bodyPr anchorCtr="0" anchor="ctr" bIns="63500" lIns="63500" spcFirstLastPara="1" rIns="63500" wrap="square" tIns="63500">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dk2"/>
                  </a:solidFill>
                  <a:latin typeface="Calibri"/>
                  <a:ea typeface="Calibri"/>
                  <a:cs typeface="Calibri"/>
                  <a:sym typeface="Calibri"/>
                </a:rPr>
                <a:t>Lorem Ipsum</a:t>
              </a:r>
              <a:endParaRPr b="0" i="0" sz="2500" u="none" cap="none" strike="noStrike">
                <a:solidFill>
                  <a:schemeClr val="dk2"/>
                </a:solidFill>
                <a:latin typeface="Calibri"/>
                <a:ea typeface="Calibri"/>
                <a:cs typeface="Calibri"/>
                <a:sym typeface="Calibri"/>
              </a:endParaRPr>
            </a:p>
          </p:txBody>
        </p:sp>
        <p:sp>
          <p:nvSpPr>
            <p:cNvPr id="4950" name="Google Shape;4950;p148"/>
            <p:cNvSpPr/>
            <p:nvPr/>
          </p:nvSpPr>
          <p:spPr>
            <a:xfrm>
              <a:off x="1596663" y="2250375"/>
              <a:ext cx="2347611" cy="2012180"/>
            </a:xfrm>
            <a:prstGeom prst="rect">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1" name="Google Shape;4951;p148"/>
            <p:cNvSpPr/>
            <p:nvPr/>
          </p:nvSpPr>
          <p:spPr>
            <a:xfrm>
              <a:off x="1596663" y="3658902"/>
              <a:ext cx="2347611" cy="482923"/>
            </a:xfrm>
            <a:prstGeom prst="rect">
              <a:avLst/>
            </a:prstGeom>
            <a:solidFill>
              <a:srgbClr val="BCCCD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2" name="Google Shape;4952;p148"/>
            <p:cNvSpPr txBox="1"/>
            <p:nvPr/>
          </p:nvSpPr>
          <p:spPr>
            <a:xfrm>
              <a:off x="1596663" y="3658902"/>
              <a:ext cx="2347611" cy="482923"/>
            </a:xfrm>
            <a:prstGeom prst="rect">
              <a:avLst/>
            </a:prstGeom>
            <a:noFill/>
            <a:ln>
              <a:noFill/>
            </a:ln>
          </p:spPr>
          <p:txBody>
            <a:bodyPr anchorCtr="0" anchor="ctr" bIns="63500" lIns="63500" spcFirstLastPara="1" rIns="63500" wrap="square" tIns="63500">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953" name="Google Shape;4953;p148"/>
            <p:cNvSpPr/>
            <p:nvPr/>
          </p:nvSpPr>
          <p:spPr>
            <a:xfrm>
              <a:off x="4183724" y="2250375"/>
              <a:ext cx="2347611" cy="2012180"/>
            </a:xfrm>
            <a:prstGeom prst="rect">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4" name="Google Shape;4954;p148"/>
            <p:cNvSpPr/>
            <p:nvPr/>
          </p:nvSpPr>
          <p:spPr>
            <a:xfrm>
              <a:off x="4183724" y="3658902"/>
              <a:ext cx="2347611" cy="482923"/>
            </a:xfrm>
            <a:prstGeom prst="rect">
              <a:avLst/>
            </a:prstGeom>
            <a:solidFill>
              <a:srgbClr val="BCCCD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5" name="Google Shape;4955;p148"/>
            <p:cNvSpPr txBox="1"/>
            <p:nvPr/>
          </p:nvSpPr>
          <p:spPr>
            <a:xfrm>
              <a:off x="4183724" y="3658902"/>
              <a:ext cx="2347611" cy="482923"/>
            </a:xfrm>
            <a:prstGeom prst="rect">
              <a:avLst/>
            </a:prstGeom>
            <a:noFill/>
            <a:ln>
              <a:noFill/>
            </a:ln>
          </p:spPr>
          <p:txBody>
            <a:bodyPr anchorCtr="0" anchor="ctr" bIns="63500" lIns="63500" spcFirstLastPara="1" rIns="63500" wrap="square" tIns="63500">
              <a:noAutofit/>
            </a:bodyPr>
            <a:lstStyle/>
            <a:p>
              <a:pPr indent="0" lvl="0" marL="0" marR="0" rtl="0" algn="ctr">
                <a:lnSpc>
                  <a:spcPct val="90000"/>
                </a:lnSpc>
                <a:spcBef>
                  <a:spcPts val="0"/>
                </a:spcBef>
                <a:spcAft>
                  <a:spcPts val="0"/>
                </a:spcAft>
                <a:buClr>
                  <a:srgbClr val="000000"/>
                </a:buClr>
                <a:buSzPts val="2500"/>
                <a:buFont typeface="Arial"/>
                <a:buNone/>
              </a:pPr>
              <a:r>
                <a:rPr b="0" i="0" lang="en-US" sz="2500" u="none" cap="none" strike="noStrike">
                  <a:solidFill>
                    <a:schemeClr val="dk2"/>
                  </a:solidFill>
                  <a:latin typeface="Calibri"/>
                  <a:ea typeface="Calibri"/>
                  <a:cs typeface="Calibri"/>
                  <a:sym typeface="Calibri"/>
                </a:rPr>
                <a:t>Lorem Ipsum</a:t>
              </a:r>
              <a:endParaRPr b="0" i="0" sz="2500" u="none" cap="none" strike="noStrike">
                <a:solidFill>
                  <a:schemeClr val="dk2"/>
                </a:solidFill>
                <a:latin typeface="Calibri"/>
                <a:ea typeface="Calibri"/>
                <a:cs typeface="Calibri"/>
                <a:sym typeface="Calibri"/>
              </a:endParaRPr>
            </a:p>
          </p:txBody>
        </p:sp>
      </p:grpSp>
      <p:grpSp>
        <p:nvGrpSpPr>
          <p:cNvPr id="4956" name="Google Shape;4956;p148"/>
          <p:cNvGrpSpPr/>
          <p:nvPr/>
        </p:nvGrpSpPr>
        <p:grpSpPr>
          <a:xfrm>
            <a:off x="10821810" y="-61149"/>
            <a:ext cx="1419485" cy="1431336"/>
            <a:chOff x="10821810" y="-61149"/>
            <a:chExt cx="1419485" cy="1431336"/>
          </a:xfrm>
        </p:grpSpPr>
        <p:sp>
          <p:nvSpPr>
            <p:cNvPr id="4957" name="Google Shape;4957;p148"/>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58" name="Google Shape;4958;p148"/>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59" name="Google Shape;4959;p148"/>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4960" name="Google Shape;4960;p14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5" name="Shape 4965"/>
        <p:cNvGrpSpPr/>
        <p:nvPr/>
      </p:nvGrpSpPr>
      <p:grpSpPr>
        <a:xfrm>
          <a:off x="0" y="0"/>
          <a:ext cx="0" cy="0"/>
          <a:chOff x="0" y="0"/>
          <a:chExt cx="0" cy="0"/>
        </a:xfrm>
      </p:grpSpPr>
      <p:sp>
        <p:nvSpPr>
          <p:cNvPr id="4966" name="Google Shape;4966;p149"/>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BENDING PICTURE BLOCKS</a:t>
            </a:r>
            <a:endParaRPr/>
          </a:p>
        </p:txBody>
      </p:sp>
      <p:sp>
        <p:nvSpPr>
          <p:cNvPr id="4967" name="Google Shape;4967;p149"/>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pictures. The box covering the bottom corner can contain small amounts of text.</a:t>
            </a:r>
            <a:endParaRPr/>
          </a:p>
        </p:txBody>
      </p:sp>
      <p:grpSp>
        <p:nvGrpSpPr>
          <p:cNvPr id="4968" name="Google Shape;4968;p149"/>
          <p:cNvGrpSpPr/>
          <p:nvPr/>
        </p:nvGrpSpPr>
        <p:grpSpPr>
          <a:xfrm>
            <a:off x="3350660" y="2078252"/>
            <a:ext cx="7414726" cy="3223069"/>
            <a:chOff x="356636" y="521460"/>
            <a:chExt cx="7414726" cy="3223069"/>
          </a:xfrm>
        </p:grpSpPr>
        <p:sp>
          <p:nvSpPr>
            <p:cNvPr id="4969" name="Google Shape;4969;p149"/>
            <p:cNvSpPr/>
            <p:nvPr/>
          </p:nvSpPr>
          <p:spPr>
            <a:xfrm>
              <a:off x="974741" y="521460"/>
              <a:ext cx="1659183" cy="1395491"/>
            </a:xfrm>
            <a:prstGeom prst="rect">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0" name="Google Shape;4970;p149"/>
            <p:cNvSpPr/>
            <p:nvPr/>
          </p:nvSpPr>
          <p:spPr>
            <a:xfrm>
              <a:off x="356636" y="1108100"/>
              <a:ext cx="899218" cy="899218"/>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1" name="Google Shape;4971;p149"/>
            <p:cNvSpPr txBox="1"/>
            <p:nvPr/>
          </p:nvSpPr>
          <p:spPr>
            <a:xfrm>
              <a:off x="356636" y="1108100"/>
              <a:ext cx="899218" cy="899218"/>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2200" u="none" cap="none" strike="noStrike">
                <a:solidFill>
                  <a:schemeClr val="lt1"/>
                </a:solidFill>
                <a:latin typeface="Calibri"/>
                <a:ea typeface="Calibri"/>
                <a:cs typeface="Calibri"/>
                <a:sym typeface="Calibri"/>
              </a:endParaRPr>
            </a:p>
          </p:txBody>
        </p:sp>
        <p:sp>
          <p:nvSpPr>
            <p:cNvPr id="4972" name="Google Shape;4972;p149"/>
            <p:cNvSpPr/>
            <p:nvPr/>
          </p:nvSpPr>
          <p:spPr>
            <a:xfrm>
              <a:off x="3543460" y="521460"/>
              <a:ext cx="1659183" cy="1395491"/>
            </a:xfrm>
            <a:prstGeom prst="rect">
              <a:avLst/>
            </a:prstGeom>
            <a:solidFill>
              <a:srgbClr val="C6D8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3" name="Google Shape;4973;p149"/>
            <p:cNvSpPr/>
            <p:nvPr/>
          </p:nvSpPr>
          <p:spPr>
            <a:xfrm>
              <a:off x="2925355" y="1108100"/>
              <a:ext cx="899218" cy="899218"/>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4" name="Google Shape;4974;p149"/>
            <p:cNvSpPr txBox="1"/>
            <p:nvPr/>
          </p:nvSpPr>
          <p:spPr>
            <a:xfrm>
              <a:off x="2925355" y="1108100"/>
              <a:ext cx="899218" cy="899218"/>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2200" u="none" cap="none" strike="noStrike">
                <a:solidFill>
                  <a:schemeClr val="lt1"/>
                </a:solidFill>
                <a:latin typeface="Calibri"/>
                <a:ea typeface="Calibri"/>
                <a:cs typeface="Calibri"/>
                <a:sym typeface="Calibri"/>
              </a:endParaRPr>
            </a:p>
          </p:txBody>
        </p:sp>
        <p:sp>
          <p:nvSpPr>
            <p:cNvPr id="4975" name="Google Shape;4975;p149"/>
            <p:cNvSpPr/>
            <p:nvPr/>
          </p:nvSpPr>
          <p:spPr>
            <a:xfrm>
              <a:off x="6112179" y="521460"/>
              <a:ext cx="1659183" cy="1395491"/>
            </a:xfrm>
            <a:prstGeom prst="rect">
              <a:avLst/>
            </a:prstGeom>
            <a:solidFill>
              <a:srgbClr val="D1E3E4"/>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6" name="Google Shape;4976;p149"/>
            <p:cNvSpPr/>
            <p:nvPr/>
          </p:nvSpPr>
          <p:spPr>
            <a:xfrm>
              <a:off x="5494074" y="1108100"/>
              <a:ext cx="899218" cy="899218"/>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7" name="Google Shape;4977;p149"/>
            <p:cNvSpPr txBox="1"/>
            <p:nvPr/>
          </p:nvSpPr>
          <p:spPr>
            <a:xfrm>
              <a:off x="5494074" y="1108100"/>
              <a:ext cx="899218" cy="899218"/>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2200" u="none" cap="none" strike="noStrike">
                <a:solidFill>
                  <a:schemeClr val="lt1"/>
                </a:solidFill>
                <a:latin typeface="Calibri"/>
                <a:ea typeface="Calibri"/>
                <a:cs typeface="Calibri"/>
                <a:sym typeface="Calibri"/>
              </a:endParaRPr>
            </a:p>
          </p:txBody>
        </p:sp>
        <p:sp>
          <p:nvSpPr>
            <p:cNvPr id="4978" name="Google Shape;4978;p149"/>
            <p:cNvSpPr/>
            <p:nvPr/>
          </p:nvSpPr>
          <p:spPr>
            <a:xfrm>
              <a:off x="2259101" y="2258671"/>
              <a:ext cx="1659183" cy="1395491"/>
            </a:xfrm>
            <a:prstGeom prst="rect">
              <a:avLst/>
            </a:prstGeom>
            <a:solidFill>
              <a:srgbClr val="DBE9E7"/>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9" name="Google Shape;4979;p149"/>
            <p:cNvSpPr/>
            <p:nvPr/>
          </p:nvSpPr>
          <p:spPr>
            <a:xfrm>
              <a:off x="1640996" y="2845311"/>
              <a:ext cx="899218" cy="899218"/>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0" name="Google Shape;4980;p149"/>
            <p:cNvSpPr txBox="1"/>
            <p:nvPr/>
          </p:nvSpPr>
          <p:spPr>
            <a:xfrm>
              <a:off x="1640996" y="2845311"/>
              <a:ext cx="899218" cy="899218"/>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981" name="Google Shape;4981;p149"/>
            <p:cNvSpPr/>
            <p:nvPr/>
          </p:nvSpPr>
          <p:spPr>
            <a:xfrm>
              <a:off x="4827820" y="2258671"/>
              <a:ext cx="1659183" cy="1395491"/>
            </a:xfrm>
            <a:prstGeom prst="rect">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2" name="Google Shape;4982;p149"/>
            <p:cNvSpPr/>
            <p:nvPr/>
          </p:nvSpPr>
          <p:spPr>
            <a:xfrm>
              <a:off x="4209715" y="2845311"/>
              <a:ext cx="899218" cy="899218"/>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3" name="Google Shape;4983;p149"/>
            <p:cNvSpPr txBox="1"/>
            <p:nvPr/>
          </p:nvSpPr>
          <p:spPr>
            <a:xfrm>
              <a:off x="4209715" y="2845311"/>
              <a:ext cx="899218" cy="899218"/>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2200" u="none" cap="none" strike="noStrike">
                <a:solidFill>
                  <a:schemeClr val="lt1"/>
                </a:solidFill>
                <a:latin typeface="Calibri"/>
                <a:ea typeface="Calibri"/>
                <a:cs typeface="Calibri"/>
                <a:sym typeface="Calibri"/>
              </a:endParaRPr>
            </a:p>
          </p:txBody>
        </p:sp>
      </p:grpSp>
      <p:grpSp>
        <p:nvGrpSpPr>
          <p:cNvPr id="4984" name="Google Shape;4984;p149"/>
          <p:cNvGrpSpPr/>
          <p:nvPr/>
        </p:nvGrpSpPr>
        <p:grpSpPr>
          <a:xfrm>
            <a:off x="10821810" y="-61149"/>
            <a:ext cx="1419485" cy="1431336"/>
            <a:chOff x="10821810" y="-61149"/>
            <a:chExt cx="1419485" cy="1431336"/>
          </a:xfrm>
        </p:grpSpPr>
        <p:sp>
          <p:nvSpPr>
            <p:cNvPr id="4985" name="Google Shape;4985;p149"/>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86" name="Google Shape;4986;p149"/>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87" name="Google Shape;4987;p149"/>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4988" name="Google Shape;4988;p14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5"/>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non-sequential or grouped blocks of information. The top shapes are designed to contain pictures and pictures are emphasized over text. Works well for pictures with short text captions.</a:t>
            </a:r>
            <a:endParaRPr/>
          </a:p>
        </p:txBody>
      </p:sp>
      <p:sp>
        <p:nvSpPr>
          <p:cNvPr id="798" name="Google Shape;798;p1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799" name="Google Shape;799;p1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PICTURE CAPTION LIST</a:t>
            </a:r>
            <a:endParaRPr/>
          </a:p>
        </p:txBody>
      </p:sp>
      <p:grpSp>
        <p:nvGrpSpPr>
          <p:cNvPr id="800" name="Google Shape;800;p15"/>
          <p:cNvGrpSpPr/>
          <p:nvPr/>
        </p:nvGrpSpPr>
        <p:grpSpPr>
          <a:xfrm>
            <a:off x="3859105" y="1559042"/>
            <a:ext cx="6397836" cy="4438382"/>
            <a:chOff x="942869" y="2250"/>
            <a:chExt cx="6397836" cy="4438382"/>
          </a:xfrm>
        </p:grpSpPr>
        <p:sp>
          <p:nvSpPr>
            <p:cNvPr id="801" name="Google Shape;801;p15"/>
            <p:cNvSpPr/>
            <p:nvPr/>
          </p:nvSpPr>
          <p:spPr>
            <a:xfrm>
              <a:off x="942869" y="2250"/>
              <a:ext cx="1999271" cy="1377497"/>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5"/>
            <p:cNvSpPr/>
            <p:nvPr/>
          </p:nvSpPr>
          <p:spPr>
            <a:xfrm>
              <a:off x="942869" y="1379748"/>
              <a:ext cx="1999271" cy="74172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5"/>
            <p:cNvSpPr txBox="1"/>
            <p:nvPr/>
          </p:nvSpPr>
          <p:spPr>
            <a:xfrm>
              <a:off x="942869" y="1379748"/>
              <a:ext cx="1999271" cy="741729"/>
            </a:xfrm>
            <a:prstGeom prst="rect">
              <a:avLst/>
            </a:prstGeom>
            <a:noFill/>
            <a:ln>
              <a:noFill/>
            </a:ln>
          </p:spPr>
          <p:txBody>
            <a:bodyPr anchorCtr="0" anchor="t" bIns="0" lIns="170675" spcFirstLastPara="1" rIns="170675" wrap="square" tIns="17067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04" name="Google Shape;804;p15"/>
            <p:cNvSpPr/>
            <p:nvPr/>
          </p:nvSpPr>
          <p:spPr>
            <a:xfrm>
              <a:off x="3142151" y="2250"/>
              <a:ext cx="1999271" cy="1377497"/>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5"/>
            <p:cNvSpPr/>
            <p:nvPr/>
          </p:nvSpPr>
          <p:spPr>
            <a:xfrm>
              <a:off x="3142151" y="1379748"/>
              <a:ext cx="1999271" cy="74172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5"/>
            <p:cNvSpPr txBox="1"/>
            <p:nvPr/>
          </p:nvSpPr>
          <p:spPr>
            <a:xfrm>
              <a:off x="3142151" y="1379748"/>
              <a:ext cx="1999271" cy="741729"/>
            </a:xfrm>
            <a:prstGeom prst="rect">
              <a:avLst/>
            </a:prstGeom>
            <a:noFill/>
            <a:ln>
              <a:noFill/>
            </a:ln>
          </p:spPr>
          <p:txBody>
            <a:bodyPr anchorCtr="0" anchor="t" bIns="0" lIns="170675" spcFirstLastPara="1" rIns="170675" wrap="square" tIns="17067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07" name="Google Shape;807;p15"/>
            <p:cNvSpPr/>
            <p:nvPr/>
          </p:nvSpPr>
          <p:spPr>
            <a:xfrm>
              <a:off x="5341434" y="2250"/>
              <a:ext cx="1999271" cy="1377497"/>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5"/>
            <p:cNvSpPr/>
            <p:nvPr/>
          </p:nvSpPr>
          <p:spPr>
            <a:xfrm>
              <a:off x="5341434" y="1379748"/>
              <a:ext cx="1999271" cy="74172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5"/>
            <p:cNvSpPr txBox="1"/>
            <p:nvPr/>
          </p:nvSpPr>
          <p:spPr>
            <a:xfrm>
              <a:off x="5341434" y="1379748"/>
              <a:ext cx="1999271" cy="741729"/>
            </a:xfrm>
            <a:prstGeom prst="rect">
              <a:avLst/>
            </a:prstGeom>
            <a:noFill/>
            <a:ln>
              <a:noFill/>
            </a:ln>
          </p:spPr>
          <p:txBody>
            <a:bodyPr anchorCtr="0" anchor="t" bIns="0" lIns="170675" spcFirstLastPara="1" rIns="170675" wrap="square" tIns="17067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10" name="Google Shape;810;p15"/>
            <p:cNvSpPr/>
            <p:nvPr/>
          </p:nvSpPr>
          <p:spPr>
            <a:xfrm>
              <a:off x="2042510" y="2321405"/>
              <a:ext cx="1999271" cy="1377497"/>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5"/>
            <p:cNvSpPr/>
            <p:nvPr/>
          </p:nvSpPr>
          <p:spPr>
            <a:xfrm>
              <a:off x="2042510" y="3698903"/>
              <a:ext cx="1999271" cy="74172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5"/>
            <p:cNvSpPr txBox="1"/>
            <p:nvPr/>
          </p:nvSpPr>
          <p:spPr>
            <a:xfrm>
              <a:off x="2042510" y="3698903"/>
              <a:ext cx="1999271" cy="741729"/>
            </a:xfrm>
            <a:prstGeom prst="rect">
              <a:avLst/>
            </a:prstGeom>
            <a:noFill/>
            <a:ln>
              <a:noFill/>
            </a:ln>
          </p:spPr>
          <p:txBody>
            <a:bodyPr anchorCtr="0" anchor="t" bIns="0" lIns="170675" spcFirstLastPara="1" rIns="170675" wrap="square" tIns="17067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13" name="Google Shape;813;p15"/>
            <p:cNvSpPr/>
            <p:nvPr/>
          </p:nvSpPr>
          <p:spPr>
            <a:xfrm>
              <a:off x="4241793" y="2321405"/>
              <a:ext cx="1999271" cy="1377497"/>
            </a:xfrm>
            <a:prstGeom prst="roundRect">
              <a:avLst>
                <a:gd fmla="val 16667"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5"/>
            <p:cNvSpPr/>
            <p:nvPr/>
          </p:nvSpPr>
          <p:spPr>
            <a:xfrm>
              <a:off x="4241793" y="3698903"/>
              <a:ext cx="1999271" cy="74172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5"/>
            <p:cNvSpPr txBox="1"/>
            <p:nvPr/>
          </p:nvSpPr>
          <p:spPr>
            <a:xfrm>
              <a:off x="4241793" y="3698903"/>
              <a:ext cx="1999271" cy="741729"/>
            </a:xfrm>
            <a:prstGeom prst="rect">
              <a:avLst/>
            </a:prstGeom>
            <a:noFill/>
            <a:ln>
              <a:noFill/>
            </a:ln>
          </p:spPr>
          <p:txBody>
            <a:bodyPr anchorCtr="0" anchor="t" bIns="0" lIns="170675" spcFirstLastPara="1" rIns="170675" wrap="square" tIns="17067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Lorem Ipsum</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3" name="Shape 4993"/>
        <p:cNvGrpSpPr/>
        <p:nvPr/>
      </p:nvGrpSpPr>
      <p:grpSpPr>
        <a:xfrm>
          <a:off x="0" y="0"/>
          <a:ext cx="0" cy="0"/>
          <a:chOff x="0" y="0"/>
          <a:chExt cx="0" cy="0"/>
        </a:xfrm>
      </p:grpSpPr>
      <p:sp>
        <p:nvSpPr>
          <p:cNvPr id="4994" name="Google Shape;4994;p150"/>
          <p:cNvSpPr txBox="1"/>
          <p:nvPr>
            <p:ph type="title"/>
          </p:nvPr>
        </p:nvSpPr>
        <p:spPr>
          <a:xfrm>
            <a:off x="2762250" y="45686"/>
            <a:ext cx="8591549" cy="1323439"/>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BENDING PICTURE</a:t>
            </a:r>
            <a:br>
              <a:rPr lang="en-US"/>
            </a:br>
            <a:r>
              <a:rPr lang="en-US"/>
              <a:t>CAPTION LIST</a:t>
            </a:r>
            <a:endParaRPr/>
          </a:p>
        </p:txBody>
      </p:sp>
      <p:sp>
        <p:nvSpPr>
          <p:cNvPr id="4995" name="Google Shape;4995;p150"/>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pictures. The title and description appear in a callout shape under each picture.</a:t>
            </a:r>
            <a:endParaRPr/>
          </a:p>
        </p:txBody>
      </p:sp>
      <p:grpSp>
        <p:nvGrpSpPr>
          <p:cNvPr id="4996" name="Google Shape;4996;p150"/>
          <p:cNvGrpSpPr/>
          <p:nvPr/>
        </p:nvGrpSpPr>
        <p:grpSpPr>
          <a:xfrm>
            <a:off x="3809999" y="1558270"/>
            <a:ext cx="6496049" cy="4263033"/>
            <a:chOff x="815975" y="1478"/>
            <a:chExt cx="6496049" cy="4263033"/>
          </a:xfrm>
        </p:grpSpPr>
        <p:sp>
          <p:nvSpPr>
            <p:cNvPr id="4997" name="Google Shape;4997;p150"/>
            <p:cNvSpPr/>
            <p:nvPr/>
          </p:nvSpPr>
          <p:spPr>
            <a:xfrm>
              <a:off x="815975" y="1478"/>
              <a:ext cx="2030015" cy="1624012"/>
            </a:xfrm>
            <a:prstGeom prst="rect">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8" name="Google Shape;4998;p150"/>
            <p:cNvSpPr/>
            <p:nvPr/>
          </p:nvSpPr>
          <p:spPr>
            <a:xfrm>
              <a:off x="998676" y="1463089"/>
              <a:ext cx="1806713" cy="568404"/>
            </a:xfrm>
            <a:prstGeom prst="wedgeRectCallout">
              <a:avLst>
                <a:gd fmla="val 20250" name="adj1"/>
                <a:gd fmla="val -607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9" name="Google Shape;4999;p150"/>
            <p:cNvSpPr txBox="1"/>
            <p:nvPr/>
          </p:nvSpPr>
          <p:spPr>
            <a:xfrm>
              <a:off x="998676" y="1463089"/>
              <a:ext cx="1806713" cy="56840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2400" u="none" cap="none" strike="noStrike">
                <a:solidFill>
                  <a:schemeClr val="lt1"/>
                </a:solidFill>
                <a:latin typeface="Calibri"/>
                <a:ea typeface="Calibri"/>
                <a:cs typeface="Calibri"/>
                <a:sym typeface="Calibri"/>
              </a:endParaRPr>
            </a:p>
          </p:txBody>
        </p:sp>
        <p:sp>
          <p:nvSpPr>
            <p:cNvPr id="5000" name="Google Shape;5000;p150"/>
            <p:cNvSpPr/>
            <p:nvPr/>
          </p:nvSpPr>
          <p:spPr>
            <a:xfrm>
              <a:off x="3048992" y="1478"/>
              <a:ext cx="2030015" cy="1624012"/>
            </a:xfrm>
            <a:prstGeom prst="rect">
              <a:avLst/>
            </a:prstGeom>
            <a:solidFill>
              <a:srgbClr val="C6D8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1" name="Google Shape;5001;p150"/>
            <p:cNvSpPr/>
            <p:nvPr/>
          </p:nvSpPr>
          <p:spPr>
            <a:xfrm>
              <a:off x="3231693" y="1463089"/>
              <a:ext cx="1806713" cy="568404"/>
            </a:xfrm>
            <a:prstGeom prst="wedgeRectCallout">
              <a:avLst>
                <a:gd fmla="val 20250" name="adj1"/>
                <a:gd fmla="val -607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2" name="Google Shape;5002;p150"/>
            <p:cNvSpPr txBox="1"/>
            <p:nvPr/>
          </p:nvSpPr>
          <p:spPr>
            <a:xfrm>
              <a:off x="3231693" y="1463089"/>
              <a:ext cx="1806713" cy="56840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2400" u="none" cap="none" strike="noStrike">
                <a:solidFill>
                  <a:schemeClr val="lt1"/>
                </a:solidFill>
                <a:latin typeface="Calibri"/>
                <a:ea typeface="Calibri"/>
                <a:cs typeface="Calibri"/>
                <a:sym typeface="Calibri"/>
              </a:endParaRPr>
            </a:p>
          </p:txBody>
        </p:sp>
        <p:sp>
          <p:nvSpPr>
            <p:cNvPr id="5003" name="Google Shape;5003;p150"/>
            <p:cNvSpPr/>
            <p:nvPr/>
          </p:nvSpPr>
          <p:spPr>
            <a:xfrm>
              <a:off x="5282009" y="1478"/>
              <a:ext cx="2030015" cy="1624012"/>
            </a:xfrm>
            <a:prstGeom prst="rect">
              <a:avLst/>
            </a:prstGeom>
            <a:solidFill>
              <a:srgbClr val="D1E3E4"/>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4" name="Google Shape;5004;p150"/>
            <p:cNvSpPr/>
            <p:nvPr/>
          </p:nvSpPr>
          <p:spPr>
            <a:xfrm>
              <a:off x="5464710" y="1463089"/>
              <a:ext cx="1806713" cy="568404"/>
            </a:xfrm>
            <a:prstGeom prst="wedgeRectCallout">
              <a:avLst>
                <a:gd fmla="val 20250" name="adj1"/>
                <a:gd fmla="val -607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5" name="Google Shape;5005;p150"/>
            <p:cNvSpPr txBox="1"/>
            <p:nvPr/>
          </p:nvSpPr>
          <p:spPr>
            <a:xfrm>
              <a:off x="5464710" y="1463089"/>
              <a:ext cx="1806713" cy="56840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2400" u="none" cap="none" strike="noStrike">
                <a:solidFill>
                  <a:schemeClr val="lt1"/>
                </a:solidFill>
                <a:latin typeface="Calibri"/>
                <a:ea typeface="Calibri"/>
                <a:cs typeface="Calibri"/>
                <a:sym typeface="Calibri"/>
              </a:endParaRPr>
            </a:p>
          </p:txBody>
        </p:sp>
        <p:sp>
          <p:nvSpPr>
            <p:cNvPr id="5006" name="Google Shape;5006;p150"/>
            <p:cNvSpPr/>
            <p:nvPr/>
          </p:nvSpPr>
          <p:spPr>
            <a:xfrm>
              <a:off x="1932483" y="2234495"/>
              <a:ext cx="2030015" cy="1624012"/>
            </a:xfrm>
            <a:prstGeom prst="rect">
              <a:avLst/>
            </a:prstGeom>
            <a:solidFill>
              <a:srgbClr val="DBE9E7"/>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7" name="Google Shape;5007;p150"/>
            <p:cNvSpPr/>
            <p:nvPr/>
          </p:nvSpPr>
          <p:spPr>
            <a:xfrm>
              <a:off x="2115185" y="3696107"/>
              <a:ext cx="1806713" cy="568404"/>
            </a:xfrm>
            <a:prstGeom prst="wedgeRectCallout">
              <a:avLst>
                <a:gd fmla="val 20250" name="adj1"/>
                <a:gd fmla="val -607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8" name="Google Shape;5008;p150"/>
            <p:cNvSpPr txBox="1"/>
            <p:nvPr/>
          </p:nvSpPr>
          <p:spPr>
            <a:xfrm>
              <a:off x="2115185" y="3696107"/>
              <a:ext cx="1806713" cy="56840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009" name="Google Shape;5009;p150"/>
            <p:cNvSpPr/>
            <p:nvPr/>
          </p:nvSpPr>
          <p:spPr>
            <a:xfrm>
              <a:off x="4165500" y="2234495"/>
              <a:ext cx="2030015" cy="1624012"/>
            </a:xfrm>
            <a:prstGeom prst="rect">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0" name="Google Shape;5010;p150"/>
            <p:cNvSpPr/>
            <p:nvPr/>
          </p:nvSpPr>
          <p:spPr>
            <a:xfrm>
              <a:off x="4348202" y="3696107"/>
              <a:ext cx="1806713" cy="568404"/>
            </a:xfrm>
            <a:prstGeom prst="wedgeRectCallout">
              <a:avLst>
                <a:gd fmla="val 20250" name="adj1"/>
                <a:gd fmla="val -607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1" name="Google Shape;5011;p150"/>
            <p:cNvSpPr txBox="1"/>
            <p:nvPr/>
          </p:nvSpPr>
          <p:spPr>
            <a:xfrm>
              <a:off x="4348202" y="3696107"/>
              <a:ext cx="1806713" cy="56840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2400" u="none" cap="none" strike="noStrike">
                <a:solidFill>
                  <a:schemeClr val="lt1"/>
                </a:solidFill>
                <a:latin typeface="Calibri"/>
                <a:ea typeface="Calibri"/>
                <a:cs typeface="Calibri"/>
                <a:sym typeface="Calibri"/>
              </a:endParaRPr>
            </a:p>
          </p:txBody>
        </p:sp>
      </p:grpSp>
      <p:grpSp>
        <p:nvGrpSpPr>
          <p:cNvPr id="5012" name="Google Shape;5012;p150"/>
          <p:cNvGrpSpPr/>
          <p:nvPr/>
        </p:nvGrpSpPr>
        <p:grpSpPr>
          <a:xfrm>
            <a:off x="10821810" y="-61149"/>
            <a:ext cx="1419485" cy="1431336"/>
            <a:chOff x="10821810" y="-61149"/>
            <a:chExt cx="1419485" cy="1431336"/>
          </a:xfrm>
        </p:grpSpPr>
        <p:sp>
          <p:nvSpPr>
            <p:cNvPr id="5013" name="Google Shape;5013;p150"/>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14" name="Google Shape;5014;p150"/>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15" name="Google Shape;5015;p150"/>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5016" name="Google Shape;5016;p15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1" name="Shape 5021"/>
        <p:cNvGrpSpPr/>
        <p:nvPr/>
      </p:nvGrpSpPr>
      <p:grpSpPr>
        <a:xfrm>
          <a:off x="0" y="0"/>
          <a:ext cx="0" cy="0"/>
          <a:chOff x="0" y="0"/>
          <a:chExt cx="0" cy="0"/>
        </a:xfrm>
      </p:grpSpPr>
      <p:sp>
        <p:nvSpPr>
          <p:cNvPr id="5022" name="Google Shape;5022;p151"/>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TITLED PICTURE BLOCKS</a:t>
            </a:r>
            <a:endParaRPr/>
          </a:p>
        </p:txBody>
      </p:sp>
      <p:sp>
        <p:nvSpPr>
          <p:cNvPr id="5023" name="Google Shape;5023;p151"/>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pictures. Level 1 text appears above each picture. Level 2 text appears to the side and slightly overlapping each picture.</a:t>
            </a:r>
            <a:endParaRPr/>
          </a:p>
        </p:txBody>
      </p:sp>
      <p:grpSp>
        <p:nvGrpSpPr>
          <p:cNvPr id="5024" name="Google Shape;5024;p151"/>
          <p:cNvGrpSpPr/>
          <p:nvPr/>
        </p:nvGrpSpPr>
        <p:grpSpPr>
          <a:xfrm>
            <a:off x="2994127" y="1706972"/>
            <a:ext cx="8127793" cy="3965628"/>
            <a:chOff x="103" y="150180"/>
            <a:chExt cx="8127793" cy="3965628"/>
          </a:xfrm>
        </p:grpSpPr>
        <p:sp>
          <p:nvSpPr>
            <p:cNvPr id="5025" name="Google Shape;5025;p151"/>
            <p:cNvSpPr/>
            <p:nvPr/>
          </p:nvSpPr>
          <p:spPr>
            <a:xfrm>
              <a:off x="103" y="447924"/>
              <a:ext cx="1842925" cy="1561499"/>
            </a:xfrm>
            <a:prstGeom prst="rect">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6" name="Google Shape;5026;p151"/>
            <p:cNvSpPr/>
            <p:nvPr/>
          </p:nvSpPr>
          <p:spPr>
            <a:xfrm>
              <a:off x="1597618" y="666438"/>
              <a:ext cx="873888" cy="909545"/>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7" name="Google Shape;5027;p151"/>
            <p:cNvSpPr txBox="1"/>
            <p:nvPr/>
          </p:nvSpPr>
          <p:spPr>
            <a:xfrm>
              <a:off x="1623213" y="692033"/>
              <a:ext cx="822698" cy="858355"/>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028" name="Google Shape;5028;p151"/>
            <p:cNvSpPr/>
            <p:nvPr/>
          </p:nvSpPr>
          <p:spPr>
            <a:xfrm>
              <a:off x="103" y="150180"/>
              <a:ext cx="1842925" cy="268884"/>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9" name="Google Shape;5029;p151"/>
            <p:cNvSpPr txBox="1"/>
            <p:nvPr/>
          </p:nvSpPr>
          <p:spPr>
            <a:xfrm>
              <a:off x="103" y="150180"/>
              <a:ext cx="1842925" cy="2688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030" name="Google Shape;5030;p151"/>
            <p:cNvSpPr/>
            <p:nvPr/>
          </p:nvSpPr>
          <p:spPr>
            <a:xfrm>
              <a:off x="2828297" y="447924"/>
              <a:ext cx="1842925" cy="1561499"/>
            </a:xfrm>
            <a:prstGeom prst="rect">
              <a:avLst/>
            </a:prstGeom>
            <a:solidFill>
              <a:srgbClr val="C6D8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1" name="Google Shape;5031;p151"/>
            <p:cNvSpPr/>
            <p:nvPr/>
          </p:nvSpPr>
          <p:spPr>
            <a:xfrm>
              <a:off x="4425813" y="666438"/>
              <a:ext cx="873888" cy="909545"/>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2" name="Google Shape;5032;p151"/>
            <p:cNvSpPr txBox="1"/>
            <p:nvPr/>
          </p:nvSpPr>
          <p:spPr>
            <a:xfrm>
              <a:off x="4451408" y="692033"/>
              <a:ext cx="822698" cy="858355"/>
            </a:xfrm>
            <a:prstGeom prst="rect">
              <a:avLst/>
            </a:prstGeom>
            <a:noFill/>
            <a:ln>
              <a:noFill/>
            </a:ln>
          </p:spPr>
          <p:txBody>
            <a:bodyPr anchorCtr="0" anchor="ctr" bIns="60950" lIns="60950" spcFirstLastPara="1" rIns="60950" wrap="square" tIns="6095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Some text here</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Some text here</a:t>
              </a:r>
              <a:endParaRPr b="0" i="0" sz="1200" u="none" cap="none" strike="noStrike">
                <a:solidFill>
                  <a:schemeClr val="dk1"/>
                </a:solidFill>
                <a:latin typeface="Calibri"/>
                <a:ea typeface="Calibri"/>
                <a:cs typeface="Calibri"/>
                <a:sym typeface="Calibri"/>
              </a:endParaRPr>
            </a:p>
          </p:txBody>
        </p:sp>
        <p:sp>
          <p:nvSpPr>
            <p:cNvPr id="5033" name="Google Shape;5033;p151"/>
            <p:cNvSpPr/>
            <p:nvPr/>
          </p:nvSpPr>
          <p:spPr>
            <a:xfrm>
              <a:off x="2828297" y="150180"/>
              <a:ext cx="1842925" cy="268884"/>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4" name="Google Shape;5034;p151"/>
            <p:cNvSpPr txBox="1"/>
            <p:nvPr/>
          </p:nvSpPr>
          <p:spPr>
            <a:xfrm>
              <a:off x="2828297" y="150180"/>
              <a:ext cx="1842925" cy="2688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035" name="Google Shape;5035;p151"/>
            <p:cNvSpPr/>
            <p:nvPr/>
          </p:nvSpPr>
          <p:spPr>
            <a:xfrm>
              <a:off x="5656492" y="447924"/>
              <a:ext cx="1842925" cy="1561499"/>
            </a:xfrm>
            <a:prstGeom prst="rect">
              <a:avLst/>
            </a:prstGeom>
            <a:solidFill>
              <a:srgbClr val="D1E3E4"/>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6" name="Google Shape;5036;p151"/>
            <p:cNvSpPr/>
            <p:nvPr/>
          </p:nvSpPr>
          <p:spPr>
            <a:xfrm>
              <a:off x="7254008" y="666438"/>
              <a:ext cx="873888" cy="909545"/>
            </a:xfrm>
            <a:prstGeom prst="roundRect">
              <a:avLst>
                <a:gd fmla="val 10000" name="adj"/>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7" name="Google Shape;5037;p151"/>
            <p:cNvSpPr txBox="1"/>
            <p:nvPr/>
          </p:nvSpPr>
          <p:spPr>
            <a:xfrm>
              <a:off x="7279603" y="692033"/>
              <a:ext cx="822698" cy="858355"/>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p:txBody>
        </p:sp>
        <p:sp>
          <p:nvSpPr>
            <p:cNvPr id="5038" name="Google Shape;5038;p151"/>
            <p:cNvSpPr/>
            <p:nvPr/>
          </p:nvSpPr>
          <p:spPr>
            <a:xfrm>
              <a:off x="5656492" y="150180"/>
              <a:ext cx="1842925" cy="268884"/>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9" name="Google Shape;5039;p151"/>
            <p:cNvSpPr txBox="1"/>
            <p:nvPr/>
          </p:nvSpPr>
          <p:spPr>
            <a:xfrm>
              <a:off x="5656492" y="150180"/>
              <a:ext cx="1842925" cy="2688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040" name="Google Shape;5040;p151"/>
            <p:cNvSpPr/>
            <p:nvPr/>
          </p:nvSpPr>
          <p:spPr>
            <a:xfrm>
              <a:off x="1414200" y="2554309"/>
              <a:ext cx="1842925" cy="1561499"/>
            </a:xfrm>
            <a:prstGeom prst="rect">
              <a:avLst/>
            </a:prstGeom>
            <a:solidFill>
              <a:srgbClr val="DBE9E7"/>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1" name="Google Shape;5041;p151"/>
            <p:cNvSpPr/>
            <p:nvPr/>
          </p:nvSpPr>
          <p:spPr>
            <a:xfrm>
              <a:off x="3011716" y="2772822"/>
              <a:ext cx="873888" cy="909545"/>
            </a:xfrm>
            <a:prstGeom prst="roundRect">
              <a:avLst>
                <a:gd fmla="val 10000" name="adj"/>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2" name="Google Shape;5042;p151"/>
            <p:cNvSpPr txBox="1"/>
            <p:nvPr/>
          </p:nvSpPr>
          <p:spPr>
            <a:xfrm>
              <a:off x="3037311" y="2798417"/>
              <a:ext cx="822698" cy="858355"/>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p:txBody>
        </p:sp>
        <p:sp>
          <p:nvSpPr>
            <p:cNvPr id="5043" name="Google Shape;5043;p151"/>
            <p:cNvSpPr/>
            <p:nvPr/>
          </p:nvSpPr>
          <p:spPr>
            <a:xfrm>
              <a:off x="1414200" y="2256565"/>
              <a:ext cx="1842925" cy="268884"/>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4" name="Google Shape;5044;p151"/>
            <p:cNvSpPr txBox="1"/>
            <p:nvPr/>
          </p:nvSpPr>
          <p:spPr>
            <a:xfrm>
              <a:off x="1414200" y="2256565"/>
              <a:ext cx="1842925" cy="2688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045" name="Google Shape;5045;p151"/>
            <p:cNvSpPr/>
            <p:nvPr/>
          </p:nvSpPr>
          <p:spPr>
            <a:xfrm>
              <a:off x="4242395" y="2554309"/>
              <a:ext cx="1842925" cy="1561499"/>
            </a:xfrm>
            <a:prstGeom prst="rect">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6" name="Google Shape;5046;p151"/>
            <p:cNvSpPr/>
            <p:nvPr/>
          </p:nvSpPr>
          <p:spPr>
            <a:xfrm>
              <a:off x="5839910" y="2772822"/>
              <a:ext cx="873888" cy="909545"/>
            </a:xfrm>
            <a:prstGeom prst="roundRect">
              <a:avLst>
                <a:gd fmla="val 10000" name="adj"/>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7" name="Google Shape;5047;p151"/>
            <p:cNvSpPr txBox="1"/>
            <p:nvPr/>
          </p:nvSpPr>
          <p:spPr>
            <a:xfrm>
              <a:off x="5865505" y="2798417"/>
              <a:ext cx="822698" cy="858355"/>
            </a:xfrm>
            <a:prstGeom prst="rect">
              <a:avLst/>
            </a:prstGeom>
            <a:noFill/>
            <a:ln>
              <a:noFill/>
            </a:ln>
          </p:spPr>
          <p:txBody>
            <a:bodyPr anchorCtr="0" anchor="ctr" bIns="60950" lIns="60950" spcFirstLastPara="1" rIns="60950" wrap="square" tIns="6095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048" name="Google Shape;5048;p151"/>
            <p:cNvSpPr/>
            <p:nvPr/>
          </p:nvSpPr>
          <p:spPr>
            <a:xfrm>
              <a:off x="4242395" y="2256565"/>
              <a:ext cx="1842925" cy="268884"/>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9" name="Google Shape;5049;p151"/>
            <p:cNvSpPr txBox="1"/>
            <p:nvPr/>
          </p:nvSpPr>
          <p:spPr>
            <a:xfrm>
              <a:off x="4242395" y="2256565"/>
              <a:ext cx="1842925" cy="26888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grpSp>
        <p:nvGrpSpPr>
          <p:cNvPr id="5050" name="Google Shape;5050;p151"/>
          <p:cNvGrpSpPr/>
          <p:nvPr/>
        </p:nvGrpSpPr>
        <p:grpSpPr>
          <a:xfrm>
            <a:off x="10821810" y="-61149"/>
            <a:ext cx="1419485" cy="1431336"/>
            <a:chOff x="10821810" y="-61149"/>
            <a:chExt cx="1419485" cy="1431336"/>
          </a:xfrm>
        </p:grpSpPr>
        <p:sp>
          <p:nvSpPr>
            <p:cNvPr id="5051" name="Google Shape;5051;p151"/>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52" name="Google Shape;5052;p151"/>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53" name="Google Shape;5053;p151"/>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5054" name="Google Shape;5054;p15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9" name="Shape 5059"/>
        <p:cNvGrpSpPr/>
        <p:nvPr/>
      </p:nvGrpSpPr>
      <p:grpSpPr>
        <a:xfrm>
          <a:off x="0" y="0"/>
          <a:ext cx="0" cy="0"/>
          <a:chOff x="0" y="0"/>
          <a:chExt cx="0" cy="0"/>
        </a:xfrm>
      </p:grpSpPr>
      <p:sp>
        <p:nvSpPr>
          <p:cNvPr id="5060" name="Google Shape;5060;p152"/>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PICTURE GRID</a:t>
            </a:r>
            <a:endParaRPr/>
          </a:p>
        </p:txBody>
      </p:sp>
      <p:sp>
        <p:nvSpPr>
          <p:cNvPr id="5061" name="Google Shape;5061;p152"/>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pictures laid out on a square grid. Best with a small amount of Level 1 text, which appears above the picture.</a:t>
            </a:r>
            <a:endParaRPr/>
          </a:p>
        </p:txBody>
      </p:sp>
      <p:grpSp>
        <p:nvGrpSpPr>
          <p:cNvPr id="5062" name="Google Shape;5062;p152"/>
          <p:cNvGrpSpPr/>
          <p:nvPr/>
        </p:nvGrpSpPr>
        <p:grpSpPr>
          <a:xfrm>
            <a:off x="4324257" y="1596134"/>
            <a:ext cx="5467532" cy="4187304"/>
            <a:chOff x="1330233" y="39342"/>
            <a:chExt cx="5467532" cy="4187304"/>
          </a:xfrm>
        </p:grpSpPr>
        <p:sp>
          <p:nvSpPr>
            <p:cNvPr id="5063" name="Google Shape;5063;p152"/>
            <p:cNvSpPr/>
            <p:nvPr/>
          </p:nvSpPr>
          <p:spPr>
            <a:xfrm>
              <a:off x="1330233" y="39342"/>
              <a:ext cx="1702529" cy="2553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4" name="Google Shape;5064;p152"/>
            <p:cNvSpPr txBox="1"/>
            <p:nvPr/>
          </p:nvSpPr>
          <p:spPr>
            <a:xfrm>
              <a:off x="1330233" y="39342"/>
              <a:ext cx="1702529" cy="255379"/>
            </a:xfrm>
            <a:prstGeom prst="rect">
              <a:avLst/>
            </a:prstGeom>
            <a:noFill/>
            <a:ln>
              <a:noFill/>
            </a:ln>
          </p:spPr>
          <p:txBody>
            <a:bodyPr anchorCtr="0" anchor="b" bIns="0" lIns="0"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065" name="Google Shape;5065;p152"/>
            <p:cNvSpPr/>
            <p:nvPr/>
          </p:nvSpPr>
          <p:spPr>
            <a:xfrm>
              <a:off x="1330233" y="345338"/>
              <a:ext cx="1702529" cy="1702529"/>
            </a:xfrm>
            <a:prstGeom prst="rect">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6" name="Google Shape;5066;p152"/>
            <p:cNvSpPr/>
            <p:nvPr/>
          </p:nvSpPr>
          <p:spPr>
            <a:xfrm>
              <a:off x="3212735" y="39342"/>
              <a:ext cx="1702529" cy="2553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7" name="Google Shape;5067;p152"/>
            <p:cNvSpPr txBox="1"/>
            <p:nvPr/>
          </p:nvSpPr>
          <p:spPr>
            <a:xfrm>
              <a:off x="3212735" y="39342"/>
              <a:ext cx="1702529" cy="255379"/>
            </a:xfrm>
            <a:prstGeom prst="rect">
              <a:avLst/>
            </a:prstGeom>
            <a:noFill/>
            <a:ln>
              <a:noFill/>
            </a:ln>
          </p:spPr>
          <p:txBody>
            <a:bodyPr anchorCtr="0" anchor="b" bIns="0" lIns="0"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2"/>
                  </a:solidFill>
                  <a:latin typeface="Calibri"/>
                  <a:ea typeface="Calibri"/>
                  <a:cs typeface="Calibri"/>
                  <a:sym typeface="Calibri"/>
                </a:rPr>
                <a:t>Lorem Ipsum</a:t>
              </a:r>
              <a:endParaRPr b="0" i="0" sz="1400" u="none" cap="none" strike="noStrike">
                <a:solidFill>
                  <a:schemeClr val="dk2"/>
                </a:solidFill>
                <a:latin typeface="Calibri"/>
                <a:ea typeface="Calibri"/>
                <a:cs typeface="Calibri"/>
                <a:sym typeface="Calibri"/>
              </a:endParaRPr>
            </a:p>
          </p:txBody>
        </p:sp>
        <p:sp>
          <p:nvSpPr>
            <p:cNvPr id="5068" name="Google Shape;5068;p152"/>
            <p:cNvSpPr/>
            <p:nvPr/>
          </p:nvSpPr>
          <p:spPr>
            <a:xfrm>
              <a:off x="3212735" y="345338"/>
              <a:ext cx="1702529" cy="1702529"/>
            </a:xfrm>
            <a:prstGeom prst="rect">
              <a:avLst/>
            </a:prstGeom>
            <a:solidFill>
              <a:srgbClr val="C4D6E0"/>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9" name="Google Shape;5069;p152"/>
            <p:cNvSpPr/>
            <p:nvPr/>
          </p:nvSpPr>
          <p:spPr>
            <a:xfrm>
              <a:off x="5095236" y="39342"/>
              <a:ext cx="1702529" cy="2553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0" name="Google Shape;5070;p152"/>
            <p:cNvSpPr txBox="1"/>
            <p:nvPr/>
          </p:nvSpPr>
          <p:spPr>
            <a:xfrm>
              <a:off x="5095236" y="39342"/>
              <a:ext cx="1702529" cy="255379"/>
            </a:xfrm>
            <a:prstGeom prst="rect">
              <a:avLst/>
            </a:prstGeom>
            <a:noFill/>
            <a:ln>
              <a:noFill/>
            </a:ln>
          </p:spPr>
          <p:txBody>
            <a:bodyPr anchorCtr="0" anchor="b" bIns="0" lIns="0"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2"/>
                  </a:solidFill>
                  <a:latin typeface="Calibri"/>
                  <a:ea typeface="Calibri"/>
                  <a:cs typeface="Calibri"/>
                  <a:sym typeface="Calibri"/>
                </a:rPr>
                <a:t>Lorem Ipsum</a:t>
              </a:r>
              <a:endParaRPr b="0" i="0" sz="1400" u="none" cap="none" strike="noStrike">
                <a:solidFill>
                  <a:schemeClr val="dk2"/>
                </a:solidFill>
                <a:latin typeface="Calibri"/>
                <a:ea typeface="Calibri"/>
                <a:cs typeface="Calibri"/>
                <a:sym typeface="Calibri"/>
              </a:endParaRPr>
            </a:p>
          </p:txBody>
        </p:sp>
        <p:sp>
          <p:nvSpPr>
            <p:cNvPr id="5071" name="Google Shape;5071;p152"/>
            <p:cNvSpPr/>
            <p:nvPr/>
          </p:nvSpPr>
          <p:spPr>
            <a:xfrm>
              <a:off x="5095236" y="345338"/>
              <a:ext cx="1702529" cy="1702529"/>
            </a:xfrm>
            <a:prstGeom prst="rect">
              <a:avLst/>
            </a:prstGeom>
            <a:solidFill>
              <a:srgbClr val="CCDFE3"/>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2" name="Google Shape;5072;p152"/>
            <p:cNvSpPr/>
            <p:nvPr/>
          </p:nvSpPr>
          <p:spPr>
            <a:xfrm>
              <a:off x="1330233" y="2218121"/>
              <a:ext cx="1702529" cy="2553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3" name="Google Shape;5073;p152"/>
            <p:cNvSpPr txBox="1"/>
            <p:nvPr/>
          </p:nvSpPr>
          <p:spPr>
            <a:xfrm>
              <a:off x="1330233" y="2218121"/>
              <a:ext cx="1702529" cy="255379"/>
            </a:xfrm>
            <a:prstGeom prst="rect">
              <a:avLst/>
            </a:prstGeom>
            <a:noFill/>
            <a:ln>
              <a:noFill/>
            </a:ln>
          </p:spPr>
          <p:txBody>
            <a:bodyPr anchorCtr="0" anchor="b" bIns="0" lIns="0"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2"/>
                  </a:solidFill>
                  <a:latin typeface="Calibri"/>
                  <a:ea typeface="Calibri"/>
                  <a:cs typeface="Calibri"/>
                  <a:sym typeface="Calibri"/>
                </a:rPr>
                <a:t>Lorem Ipsum</a:t>
              </a:r>
              <a:endParaRPr b="0" i="0" sz="1400" u="none" cap="none" strike="noStrike">
                <a:solidFill>
                  <a:schemeClr val="dk2"/>
                </a:solidFill>
                <a:latin typeface="Calibri"/>
                <a:ea typeface="Calibri"/>
                <a:cs typeface="Calibri"/>
                <a:sym typeface="Calibri"/>
              </a:endParaRPr>
            </a:p>
          </p:txBody>
        </p:sp>
        <p:sp>
          <p:nvSpPr>
            <p:cNvPr id="5074" name="Google Shape;5074;p152"/>
            <p:cNvSpPr/>
            <p:nvPr/>
          </p:nvSpPr>
          <p:spPr>
            <a:xfrm>
              <a:off x="1330233" y="2524117"/>
              <a:ext cx="1702529" cy="1702529"/>
            </a:xfrm>
            <a:prstGeom prst="rect">
              <a:avLst/>
            </a:prstGeom>
            <a:solidFill>
              <a:srgbClr val="D5E6E6"/>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5" name="Google Shape;5075;p152"/>
            <p:cNvSpPr/>
            <p:nvPr/>
          </p:nvSpPr>
          <p:spPr>
            <a:xfrm>
              <a:off x="3212735" y="2218121"/>
              <a:ext cx="1702529" cy="2553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6" name="Google Shape;5076;p152"/>
            <p:cNvSpPr txBox="1"/>
            <p:nvPr/>
          </p:nvSpPr>
          <p:spPr>
            <a:xfrm>
              <a:off x="3212735" y="2218121"/>
              <a:ext cx="1702529" cy="255379"/>
            </a:xfrm>
            <a:prstGeom prst="rect">
              <a:avLst/>
            </a:prstGeom>
            <a:noFill/>
            <a:ln>
              <a:noFill/>
            </a:ln>
          </p:spPr>
          <p:txBody>
            <a:bodyPr anchorCtr="0" anchor="b" bIns="0" lIns="0"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077" name="Google Shape;5077;p152"/>
            <p:cNvSpPr/>
            <p:nvPr/>
          </p:nvSpPr>
          <p:spPr>
            <a:xfrm>
              <a:off x="3212735" y="2524117"/>
              <a:ext cx="1702529" cy="1702529"/>
            </a:xfrm>
            <a:prstGeom prst="rect">
              <a:avLst/>
            </a:prstGeom>
            <a:solidFill>
              <a:srgbClr val="DDE9E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8" name="Google Shape;5078;p152"/>
            <p:cNvSpPr/>
            <p:nvPr/>
          </p:nvSpPr>
          <p:spPr>
            <a:xfrm>
              <a:off x="5095236" y="2218121"/>
              <a:ext cx="1702529" cy="2553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9" name="Google Shape;5079;p152"/>
            <p:cNvSpPr txBox="1"/>
            <p:nvPr/>
          </p:nvSpPr>
          <p:spPr>
            <a:xfrm>
              <a:off x="5095236" y="2218121"/>
              <a:ext cx="1702529" cy="255379"/>
            </a:xfrm>
            <a:prstGeom prst="rect">
              <a:avLst/>
            </a:prstGeom>
            <a:noFill/>
            <a:ln>
              <a:noFill/>
            </a:ln>
          </p:spPr>
          <p:txBody>
            <a:bodyPr anchorCtr="0" anchor="b" bIns="0" lIns="0"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2"/>
                  </a:solidFill>
                  <a:latin typeface="Calibri"/>
                  <a:ea typeface="Calibri"/>
                  <a:cs typeface="Calibri"/>
                  <a:sym typeface="Calibri"/>
                </a:rPr>
                <a:t>Lorem Ipsum</a:t>
              </a:r>
              <a:endParaRPr b="0" i="0" sz="1400" u="none" cap="none" strike="noStrike">
                <a:solidFill>
                  <a:schemeClr val="dk2"/>
                </a:solidFill>
                <a:latin typeface="Calibri"/>
                <a:ea typeface="Calibri"/>
                <a:cs typeface="Calibri"/>
                <a:sym typeface="Calibri"/>
              </a:endParaRPr>
            </a:p>
          </p:txBody>
        </p:sp>
        <p:sp>
          <p:nvSpPr>
            <p:cNvPr id="5080" name="Google Shape;5080;p152"/>
            <p:cNvSpPr/>
            <p:nvPr/>
          </p:nvSpPr>
          <p:spPr>
            <a:xfrm>
              <a:off x="5095236" y="2524117"/>
              <a:ext cx="1702529" cy="1702529"/>
            </a:xfrm>
            <a:prstGeom prst="rect">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81" name="Google Shape;5081;p152"/>
          <p:cNvGrpSpPr/>
          <p:nvPr/>
        </p:nvGrpSpPr>
        <p:grpSpPr>
          <a:xfrm>
            <a:off x="10821810" y="-61149"/>
            <a:ext cx="1419485" cy="1431336"/>
            <a:chOff x="10821810" y="-61149"/>
            <a:chExt cx="1419485" cy="1431336"/>
          </a:xfrm>
        </p:grpSpPr>
        <p:sp>
          <p:nvSpPr>
            <p:cNvPr id="5082" name="Google Shape;5082;p152"/>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83" name="Google Shape;5083;p152"/>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84" name="Google Shape;5084;p152"/>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5085" name="Google Shape;5085;p15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0" name="Shape 5090"/>
        <p:cNvGrpSpPr/>
        <p:nvPr/>
      </p:nvGrpSpPr>
      <p:grpSpPr>
        <a:xfrm>
          <a:off x="0" y="0"/>
          <a:ext cx="0" cy="0"/>
          <a:chOff x="0" y="0"/>
          <a:chExt cx="0" cy="0"/>
        </a:xfrm>
      </p:grpSpPr>
      <p:sp>
        <p:nvSpPr>
          <p:cNvPr id="5091" name="Google Shape;5091;p153"/>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PICTURE ACCENT BLOCKS</a:t>
            </a:r>
            <a:endParaRPr/>
          </a:p>
        </p:txBody>
      </p:sp>
      <p:sp>
        <p:nvSpPr>
          <p:cNvPr id="5092" name="Google Shape;5092;p153"/>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group of pictures in blocks starting from the corner. The corresponding text displays vertically. Works well as an accent on title or sub-title slides or for section breaks of a document.</a:t>
            </a:r>
            <a:endParaRPr/>
          </a:p>
        </p:txBody>
      </p:sp>
      <p:grpSp>
        <p:nvGrpSpPr>
          <p:cNvPr id="5093" name="Google Shape;5093;p153"/>
          <p:cNvGrpSpPr/>
          <p:nvPr/>
        </p:nvGrpSpPr>
        <p:grpSpPr>
          <a:xfrm>
            <a:off x="3672259" y="1761686"/>
            <a:ext cx="7449764" cy="4061095"/>
            <a:chOff x="678235" y="204894"/>
            <a:chExt cx="7449764" cy="4061095"/>
          </a:xfrm>
        </p:grpSpPr>
        <p:sp>
          <p:nvSpPr>
            <p:cNvPr id="5094" name="Google Shape;5094;p153"/>
            <p:cNvSpPr/>
            <p:nvPr/>
          </p:nvSpPr>
          <p:spPr>
            <a:xfrm>
              <a:off x="926529" y="3024520"/>
              <a:ext cx="1241469" cy="1241469"/>
            </a:xfrm>
            <a:prstGeom prst="rect">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5" name="Google Shape;5095;p153"/>
            <p:cNvSpPr/>
            <p:nvPr/>
          </p:nvSpPr>
          <p:spPr>
            <a:xfrm rot="-5400000">
              <a:off x="181647" y="3521108"/>
              <a:ext cx="1241469" cy="2482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6" name="Google Shape;5096;p153"/>
            <p:cNvSpPr txBox="1"/>
            <p:nvPr/>
          </p:nvSpPr>
          <p:spPr>
            <a:xfrm rot="-5400000">
              <a:off x="181647" y="3521108"/>
              <a:ext cx="1241469" cy="248293"/>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Lorem Ipsum</a:t>
              </a:r>
              <a:endParaRPr b="0" i="0" sz="1600" u="none" cap="none" strike="noStrike">
                <a:solidFill>
                  <a:schemeClr val="dk1"/>
                </a:solidFill>
                <a:latin typeface="Calibri"/>
                <a:ea typeface="Calibri"/>
                <a:cs typeface="Calibri"/>
                <a:sym typeface="Calibri"/>
              </a:endParaRPr>
            </a:p>
          </p:txBody>
        </p:sp>
        <p:sp>
          <p:nvSpPr>
            <p:cNvPr id="5097" name="Google Shape;5097;p153"/>
            <p:cNvSpPr/>
            <p:nvPr/>
          </p:nvSpPr>
          <p:spPr>
            <a:xfrm>
              <a:off x="2416529" y="3024520"/>
              <a:ext cx="1241469" cy="1241469"/>
            </a:xfrm>
            <a:prstGeom prst="rect">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8" name="Google Shape;5098;p153"/>
            <p:cNvSpPr/>
            <p:nvPr/>
          </p:nvSpPr>
          <p:spPr>
            <a:xfrm rot="-5400000">
              <a:off x="1671647" y="3521108"/>
              <a:ext cx="1241469" cy="2482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9" name="Google Shape;5099;p153"/>
            <p:cNvSpPr txBox="1"/>
            <p:nvPr/>
          </p:nvSpPr>
          <p:spPr>
            <a:xfrm rot="-5400000">
              <a:off x="1671647" y="3521108"/>
              <a:ext cx="1241469" cy="248293"/>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Lorem Ipsum</a:t>
              </a:r>
              <a:endParaRPr b="0" i="0" sz="1600" u="none" cap="none" strike="noStrike">
                <a:solidFill>
                  <a:schemeClr val="dk1"/>
                </a:solidFill>
                <a:latin typeface="Calibri"/>
                <a:ea typeface="Calibri"/>
                <a:cs typeface="Calibri"/>
                <a:sym typeface="Calibri"/>
              </a:endParaRPr>
            </a:p>
          </p:txBody>
        </p:sp>
        <p:sp>
          <p:nvSpPr>
            <p:cNvPr id="5100" name="Google Shape;5100;p153"/>
            <p:cNvSpPr/>
            <p:nvPr/>
          </p:nvSpPr>
          <p:spPr>
            <a:xfrm>
              <a:off x="3906529" y="3024520"/>
              <a:ext cx="1241469" cy="1241469"/>
            </a:xfrm>
            <a:prstGeom prst="rect">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1" name="Google Shape;5101;p153"/>
            <p:cNvSpPr/>
            <p:nvPr/>
          </p:nvSpPr>
          <p:spPr>
            <a:xfrm rot="-5400000">
              <a:off x="3161647" y="3521108"/>
              <a:ext cx="1241469" cy="2482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2" name="Google Shape;5102;p153"/>
            <p:cNvSpPr txBox="1"/>
            <p:nvPr/>
          </p:nvSpPr>
          <p:spPr>
            <a:xfrm rot="-5400000">
              <a:off x="3161647" y="3521108"/>
              <a:ext cx="1241469" cy="248293"/>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Lorem Ipsum</a:t>
              </a:r>
              <a:endParaRPr b="0" i="0" sz="1600" u="none" cap="none" strike="noStrike">
                <a:solidFill>
                  <a:schemeClr val="dk1"/>
                </a:solidFill>
                <a:latin typeface="Calibri"/>
                <a:ea typeface="Calibri"/>
                <a:cs typeface="Calibri"/>
                <a:sym typeface="Calibri"/>
              </a:endParaRPr>
            </a:p>
          </p:txBody>
        </p:sp>
        <p:sp>
          <p:nvSpPr>
            <p:cNvPr id="5103" name="Google Shape;5103;p153"/>
            <p:cNvSpPr/>
            <p:nvPr/>
          </p:nvSpPr>
          <p:spPr>
            <a:xfrm>
              <a:off x="2416529" y="1614707"/>
              <a:ext cx="1241469" cy="1241469"/>
            </a:xfrm>
            <a:prstGeom prst="rect">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4" name="Google Shape;5104;p153"/>
            <p:cNvSpPr/>
            <p:nvPr/>
          </p:nvSpPr>
          <p:spPr>
            <a:xfrm rot="-5400000">
              <a:off x="1671647" y="2111295"/>
              <a:ext cx="1241469" cy="2482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5" name="Google Shape;5105;p153"/>
            <p:cNvSpPr txBox="1"/>
            <p:nvPr/>
          </p:nvSpPr>
          <p:spPr>
            <a:xfrm rot="-5400000">
              <a:off x="1671647" y="2111295"/>
              <a:ext cx="1241469" cy="248293"/>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106" name="Google Shape;5106;p153"/>
            <p:cNvSpPr/>
            <p:nvPr/>
          </p:nvSpPr>
          <p:spPr>
            <a:xfrm>
              <a:off x="3906529" y="1614707"/>
              <a:ext cx="1241469" cy="1241469"/>
            </a:xfrm>
            <a:prstGeom prst="rect">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7" name="Google Shape;5107;p153"/>
            <p:cNvSpPr/>
            <p:nvPr/>
          </p:nvSpPr>
          <p:spPr>
            <a:xfrm rot="-5400000">
              <a:off x="3161647" y="2111295"/>
              <a:ext cx="1241469" cy="2482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8" name="Google Shape;5108;p153"/>
            <p:cNvSpPr txBox="1"/>
            <p:nvPr/>
          </p:nvSpPr>
          <p:spPr>
            <a:xfrm rot="-5400000">
              <a:off x="3161647" y="2111295"/>
              <a:ext cx="1241469" cy="248293"/>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109" name="Google Shape;5109;p153"/>
            <p:cNvSpPr/>
            <p:nvPr/>
          </p:nvSpPr>
          <p:spPr>
            <a:xfrm>
              <a:off x="5396530" y="1614707"/>
              <a:ext cx="1241469" cy="1241469"/>
            </a:xfrm>
            <a:prstGeom prst="rect">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0" name="Google Shape;5110;p153"/>
            <p:cNvSpPr/>
            <p:nvPr/>
          </p:nvSpPr>
          <p:spPr>
            <a:xfrm rot="-5400000">
              <a:off x="4651648" y="2111295"/>
              <a:ext cx="1241469" cy="2482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1" name="Google Shape;5111;p153"/>
            <p:cNvSpPr txBox="1"/>
            <p:nvPr/>
          </p:nvSpPr>
          <p:spPr>
            <a:xfrm rot="-5400000">
              <a:off x="4651648" y="2111295"/>
              <a:ext cx="1241469" cy="248293"/>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Lorem Ipsum</a:t>
              </a:r>
              <a:endParaRPr b="0" i="0" sz="1600" u="none" cap="none" strike="noStrike">
                <a:solidFill>
                  <a:schemeClr val="dk1"/>
                </a:solidFill>
                <a:latin typeface="Calibri"/>
                <a:ea typeface="Calibri"/>
                <a:cs typeface="Calibri"/>
                <a:sym typeface="Calibri"/>
              </a:endParaRPr>
            </a:p>
          </p:txBody>
        </p:sp>
        <p:sp>
          <p:nvSpPr>
            <p:cNvPr id="5112" name="Google Shape;5112;p153"/>
            <p:cNvSpPr/>
            <p:nvPr/>
          </p:nvSpPr>
          <p:spPr>
            <a:xfrm>
              <a:off x="3906529" y="204894"/>
              <a:ext cx="1241469" cy="1241469"/>
            </a:xfrm>
            <a:prstGeom prst="rect">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3" name="Google Shape;5113;p153"/>
            <p:cNvSpPr/>
            <p:nvPr/>
          </p:nvSpPr>
          <p:spPr>
            <a:xfrm rot="-5400000">
              <a:off x="3161647" y="701482"/>
              <a:ext cx="1241469" cy="2482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4" name="Google Shape;5114;p153"/>
            <p:cNvSpPr txBox="1"/>
            <p:nvPr/>
          </p:nvSpPr>
          <p:spPr>
            <a:xfrm rot="-5400000">
              <a:off x="3161647" y="701482"/>
              <a:ext cx="1241469" cy="248293"/>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Lorem Ipsum</a:t>
              </a:r>
              <a:endParaRPr b="0" i="0" sz="1600" u="none" cap="none" strike="noStrike">
                <a:solidFill>
                  <a:schemeClr val="dk1"/>
                </a:solidFill>
                <a:latin typeface="Calibri"/>
                <a:ea typeface="Calibri"/>
                <a:cs typeface="Calibri"/>
                <a:sym typeface="Calibri"/>
              </a:endParaRPr>
            </a:p>
          </p:txBody>
        </p:sp>
        <p:sp>
          <p:nvSpPr>
            <p:cNvPr id="5115" name="Google Shape;5115;p153"/>
            <p:cNvSpPr/>
            <p:nvPr/>
          </p:nvSpPr>
          <p:spPr>
            <a:xfrm>
              <a:off x="5396530" y="204894"/>
              <a:ext cx="1241469" cy="1241469"/>
            </a:xfrm>
            <a:prstGeom prst="rect">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6" name="Google Shape;5116;p153"/>
            <p:cNvSpPr/>
            <p:nvPr/>
          </p:nvSpPr>
          <p:spPr>
            <a:xfrm rot="-5400000">
              <a:off x="4651648" y="701482"/>
              <a:ext cx="1241469" cy="2482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7" name="Google Shape;5117;p153"/>
            <p:cNvSpPr txBox="1"/>
            <p:nvPr/>
          </p:nvSpPr>
          <p:spPr>
            <a:xfrm rot="-5400000">
              <a:off x="4651648" y="701482"/>
              <a:ext cx="1241469" cy="248293"/>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Lorem Ipsum</a:t>
              </a:r>
              <a:endParaRPr b="0" i="0" sz="1600" u="none" cap="none" strike="noStrike">
                <a:solidFill>
                  <a:schemeClr val="dk1"/>
                </a:solidFill>
                <a:latin typeface="Calibri"/>
                <a:ea typeface="Calibri"/>
                <a:cs typeface="Calibri"/>
                <a:sym typeface="Calibri"/>
              </a:endParaRPr>
            </a:p>
          </p:txBody>
        </p:sp>
        <p:sp>
          <p:nvSpPr>
            <p:cNvPr id="5118" name="Google Shape;5118;p153"/>
            <p:cNvSpPr/>
            <p:nvPr/>
          </p:nvSpPr>
          <p:spPr>
            <a:xfrm>
              <a:off x="6886530" y="204894"/>
              <a:ext cx="1241469" cy="1241469"/>
            </a:xfrm>
            <a:prstGeom prst="rect">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9" name="Google Shape;5119;p153"/>
            <p:cNvSpPr/>
            <p:nvPr/>
          </p:nvSpPr>
          <p:spPr>
            <a:xfrm rot="-5400000">
              <a:off x="6141648" y="701482"/>
              <a:ext cx="1241469" cy="2482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0" name="Google Shape;5120;p153"/>
            <p:cNvSpPr txBox="1"/>
            <p:nvPr/>
          </p:nvSpPr>
          <p:spPr>
            <a:xfrm rot="-5400000">
              <a:off x="6141648" y="701482"/>
              <a:ext cx="1241469" cy="248293"/>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Lorem Ipsum</a:t>
              </a:r>
              <a:endParaRPr b="0" i="0" sz="1600" u="none" cap="none" strike="noStrike">
                <a:solidFill>
                  <a:schemeClr val="dk1"/>
                </a:solidFill>
                <a:latin typeface="Calibri"/>
                <a:ea typeface="Calibri"/>
                <a:cs typeface="Calibri"/>
                <a:sym typeface="Calibri"/>
              </a:endParaRPr>
            </a:p>
          </p:txBody>
        </p:sp>
      </p:grpSp>
      <p:grpSp>
        <p:nvGrpSpPr>
          <p:cNvPr id="5121" name="Google Shape;5121;p153"/>
          <p:cNvGrpSpPr/>
          <p:nvPr/>
        </p:nvGrpSpPr>
        <p:grpSpPr>
          <a:xfrm>
            <a:off x="10821810" y="-61149"/>
            <a:ext cx="1419485" cy="1431336"/>
            <a:chOff x="10821810" y="-61149"/>
            <a:chExt cx="1419485" cy="1431336"/>
          </a:xfrm>
        </p:grpSpPr>
        <p:sp>
          <p:nvSpPr>
            <p:cNvPr id="5122" name="Google Shape;5122;p153"/>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23" name="Google Shape;5123;p153"/>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24" name="Google Shape;5124;p153"/>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5125" name="Google Shape;5125;p15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0" name="Shape 5130"/>
        <p:cNvGrpSpPr/>
        <p:nvPr/>
      </p:nvGrpSpPr>
      <p:grpSpPr>
        <a:xfrm>
          <a:off x="0" y="0"/>
          <a:ext cx="0" cy="0"/>
          <a:chOff x="0" y="0"/>
          <a:chExt cx="0" cy="0"/>
        </a:xfrm>
      </p:grpSpPr>
      <p:sp>
        <p:nvSpPr>
          <p:cNvPr id="5131" name="Google Shape;5131;p154"/>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THEME PICTURE ACCENT</a:t>
            </a:r>
            <a:endParaRPr/>
          </a:p>
        </p:txBody>
      </p:sp>
      <p:sp>
        <p:nvSpPr>
          <p:cNvPr id="5132" name="Google Shape;5132;p154"/>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group of pictures with the first picture being centered and the largest. Can contain up to six Level 1 pictures. Unused pictures do not appear, but remain available if you switch layouts.  Works best with small amounts of text.</a:t>
            </a:r>
            <a:endParaRPr/>
          </a:p>
        </p:txBody>
      </p:sp>
      <p:grpSp>
        <p:nvGrpSpPr>
          <p:cNvPr id="5133" name="Google Shape;5133;p154"/>
          <p:cNvGrpSpPr/>
          <p:nvPr/>
        </p:nvGrpSpPr>
        <p:grpSpPr>
          <a:xfrm>
            <a:off x="4498643" y="1556792"/>
            <a:ext cx="5118760" cy="4265989"/>
            <a:chOff x="1504619" y="0"/>
            <a:chExt cx="5118760" cy="4265989"/>
          </a:xfrm>
        </p:grpSpPr>
        <p:sp>
          <p:nvSpPr>
            <p:cNvPr id="5134" name="Google Shape;5134;p154"/>
            <p:cNvSpPr/>
            <p:nvPr/>
          </p:nvSpPr>
          <p:spPr>
            <a:xfrm>
              <a:off x="2271409" y="1246095"/>
              <a:ext cx="2883910" cy="1778917"/>
            </a:xfrm>
            <a:prstGeom prst="rect">
              <a:avLst/>
            </a:prstGeom>
            <a:solidFill>
              <a:srgbClr val="E1BDBC"/>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5" name="Google Shape;5135;p154"/>
            <p:cNvSpPr/>
            <p:nvPr/>
          </p:nvSpPr>
          <p:spPr>
            <a:xfrm>
              <a:off x="2412687" y="1380474"/>
              <a:ext cx="2605961" cy="1499495"/>
            </a:xfrm>
            <a:prstGeom prst="rect">
              <a:avLst/>
            </a:prstGeom>
            <a:no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6" name="Google Shape;5136;p154"/>
            <p:cNvSpPr/>
            <p:nvPr/>
          </p:nvSpPr>
          <p:spPr>
            <a:xfrm>
              <a:off x="2412687" y="2429481"/>
              <a:ext cx="2605961" cy="453474"/>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7" name="Google Shape;5137;p154"/>
            <p:cNvSpPr txBox="1"/>
            <p:nvPr/>
          </p:nvSpPr>
          <p:spPr>
            <a:xfrm>
              <a:off x="2412687" y="2429481"/>
              <a:ext cx="2605961" cy="453474"/>
            </a:xfrm>
            <a:prstGeom prst="rect">
              <a:avLst/>
            </a:prstGeom>
            <a:noFill/>
            <a:ln>
              <a:noFill/>
            </a:ln>
          </p:spPr>
          <p:txBody>
            <a:bodyPr anchorCtr="0" anchor="b" bIns="0" lIns="19050" spcFirstLastPara="1" rIns="19050" wrap="square" tIns="6350">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Lorem Ipsum</a:t>
              </a:r>
              <a:endParaRPr b="0" i="0" sz="1000" u="none" cap="none" strike="noStrike">
                <a:solidFill>
                  <a:schemeClr val="dk1"/>
                </a:solidFill>
                <a:latin typeface="Calibri"/>
                <a:ea typeface="Calibri"/>
                <a:cs typeface="Calibri"/>
                <a:sym typeface="Calibri"/>
              </a:endParaRPr>
            </a:p>
          </p:txBody>
        </p:sp>
        <p:sp>
          <p:nvSpPr>
            <p:cNvPr id="5138" name="Google Shape;5138;p154"/>
            <p:cNvSpPr/>
            <p:nvPr/>
          </p:nvSpPr>
          <p:spPr>
            <a:xfrm>
              <a:off x="4035334" y="0"/>
              <a:ext cx="1128686" cy="1151390"/>
            </a:xfrm>
            <a:prstGeom prst="rect">
              <a:avLst/>
            </a:prstGeom>
            <a:solidFill>
              <a:srgbClr val="DBE0C7"/>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9" name="Google Shape;5139;p154"/>
            <p:cNvSpPr/>
            <p:nvPr/>
          </p:nvSpPr>
          <p:spPr>
            <a:xfrm>
              <a:off x="4104950" y="69962"/>
              <a:ext cx="988944" cy="1011466"/>
            </a:xfrm>
            <a:prstGeom prst="rect">
              <a:avLst/>
            </a:prstGeom>
            <a:no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0" name="Google Shape;5140;p154"/>
            <p:cNvSpPr/>
            <p:nvPr/>
          </p:nvSpPr>
          <p:spPr>
            <a:xfrm>
              <a:off x="4103926" y="778969"/>
              <a:ext cx="988944" cy="302458"/>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1" name="Google Shape;5141;p154"/>
            <p:cNvSpPr txBox="1"/>
            <p:nvPr/>
          </p:nvSpPr>
          <p:spPr>
            <a:xfrm>
              <a:off x="4103926" y="778969"/>
              <a:ext cx="988944" cy="302458"/>
            </a:xfrm>
            <a:prstGeom prst="rect">
              <a:avLst/>
            </a:prstGeom>
            <a:noFill/>
            <a:ln>
              <a:noFill/>
            </a:ln>
          </p:spPr>
          <p:txBody>
            <a:bodyPr anchorCtr="0" anchor="b" bIns="0" lIns="19050" spcFirstLastPara="1" rIns="19050" wrap="square" tIns="6350">
              <a:noAutofit/>
            </a:bodyPr>
            <a:lstStyle/>
            <a:p>
              <a:pPr indent="0" lvl="0" marL="0" marR="0" rtl="0" algn="r">
                <a:lnSpc>
                  <a:spcPct val="9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Lorem Ipsum</a:t>
              </a:r>
              <a:endParaRPr b="0" i="0" sz="1000" u="none" cap="none" strike="noStrike">
                <a:solidFill>
                  <a:schemeClr val="dk1"/>
                </a:solidFill>
                <a:latin typeface="Calibri"/>
                <a:ea typeface="Calibri"/>
                <a:cs typeface="Calibri"/>
                <a:sym typeface="Calibri"/>
              </a:endParaRPr>
            </a:p>
          </p:txBody>
        </p:sp>
        <p:sp>
          <p:nvSpPr>
            <p:cNvPr id="5142" name="Google Shape;5142;p154"/>
            <p:cNvSpPr/>
            <p:nvPr/>
          </p:nvSpPr>
          <p:spPr>
            <a:xfrm>
              <a:off x="5250528" y="1935053"/>
              <a:ext cx="1372851" cy="848505"/>
            </a:xfrm>
            <a:prstGeom prst="rect">
              <a:avLst/>
            </a:prstGeom>
            <a:solidFill>
              <a:srgbClr val="D2E1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3" name="Google Shape;5143;p154"/>
            <p:cNvSpPr/>
            <p:nvPr/>
          </p:nvSpPr>
          <p:spPr>
            <a:xfrm>
              <a:off x="5320655" y="2005441"/>
              <a:ext cx="1233109" cy="709007"/>
            </a:xfrm>
            <a:prstGeom prst="rect">
              <a:avLst/>
            </a:prstGeom>
            <a:no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4" name="Google Shape;5144;p154"/>
            <p:cNvSpPr/>
            <p:nvPr/>
          </p:nvSpPr>
          <p:spPr>
            <a:xfrm>
              <a:off x="5320655" y="2412417"/>
              <a:ext cx="1233109" cy="302458"/>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5" name="Google Shape;5145;p154"/>
            <p:cNvSpPr txBox="1"/>
            <p:nvPr/>
          </p:nvSpPr>
          <p:spPr>
            <a:xfrm>
              <a:off x="5320655" y="2412417"/>
              <a:ext cx="1233109" cy="302458"/>
            </a:xfrm>
            <a:prstGeom prst="rect">
              <a:avLst/>
            </a:prstGeom>
            <a:noFill/>
            <a:ln>
              <a:noFill/>
            </a:ln>
          </p:spPr>
          <p:txBody>
            <a:bodyPr anchorCtr="0" anchor="b" bIns="0" lIns="19050" spcFirstLastPara="1" rIns="19050" wrap="square" tIns="6350">
              <a:noAutofit/>
            </a:bodyPr>
            <a:lstStyle/>
            <a:p>
              <a:pPr indent="0" lvl="0" marL="0" marR="0" rtl="0" algn="r">
                <a:lnSpc>
                  <a:spcPct val="9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Lorem Ipsum</a:t>
              </a:r>
              <a:endParaRPr b="0" i="0" sz="1000" u="none" cap="none" strike="noStrike">
                <a:solidFill>
                  <a:schemeClr val="dk1"/>
                </a:solidFill>
                <a:latin typeface="Calibri"/>
                <a:ea typeface="Calibri"/>
                <a:cs typeface="Calibri"/>
                <a:sym typeface="Calibri"/>
              </a:endParaRPr>
            </a:p>
          </p:txBody>
        </p:sp>
        <p:sp>
          <p:nvSpPr>
            <p:cNvPr id="5146" name="Google Shape;5146;p154"/>
            <p:cNvSpPr/>
            <p:nvPr/>
          </p:nvSpPr>
          <p:spPr>
            <a:xfrm>
              <a:off x="1504619" y="2299368"/>
              <a:ext cx="673629" cy="684264"/>
            </a:xfrm>
            <a:prstGeom prst="rect">
              <a:avLst/>
            </a:prstGeom>
            <a:solidFill>
              <a:srgbClr val="DDDFE3"/>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7" name="Google Shape;5147;p154"/>
            <p:cNvSpPr/>
            <p:nvPr/>
          </p:nvSpPr>
          <p:spPr>
            <a:xfrm>
              <a:off x="1574234" y="2371463"/>
              <a:ext cx="534910" cy="546473"/>
            </a:xfrm>
            <a:prstGeom prst="rect">
              <a:avLst/>
            </a:prstGeom>
            <a:no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8" name="Google Shape;5148;p154"/>
            <p:cNvSpPr/>
            <p:nvPr/>
          </p:nvSpPr>
          <p:spPr>
            <a:xfrm>
              <a:off x="1574234" y="2615905"/>
              <a:ext cx="534910" cy="302458"/>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9" name="Google Shape;5149;p154"/>
            <p:cNvSpPr txBox="1"/>
            <p:nvPr/>
          </p:nvSpPr>
          <p:spPr>
            <a:xfrm>
              <a:off x="1574234" y="2615905"/>
              <a:ext cx="534910" cy="302458"/>
            </a:xfrm>
            <a:prstGeom prst="rect">
              <a:avLst/>
            </a:prstGeom>
            <a:noFill/>
            <a:ln>
              <a:noFill/>
            </a:ln>
          </p:spPr>
          <p:txBody>
            <a:bodyPr anchorCtr="0" anchor="b" bIns="0" lIns="19050" spcFirstLastPara="1" rIns="19050" wrap="square" tIns="6350">
              <a:noAutofit/>
            </a:bodyPr>
            <a:lstStyle/>
            <a:p>
              <a:pPr indent="0" lvl="0" marL="0" marR="0" rtl="0" algn="r">
                <a:lnSpc>
                  <a:spcPct val="9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150" name="Google Shape;5150;p154"/>
            <p:cNvSpPr/>
            <p:nvPr/>
          </p:nvSpPr>
          <p:spPr>
            <a:xfrm>
              <a:off x="4722784" y="3114599"/>
              <a:ext cx="1186528" cy="1151390"/>
            </a:xfrm>
            <a:prstGeom prst="rect">
              <a:avLst/>
            </a:prstGeom>
            <a:solidFill>
              <a:srgbClr val="E6E5E6"/>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1" name="Google Shape;5151;p154"/>
            <p:cNvSpPr/>
            <p:nvPr/>
          </p:nvSpPr>
          <p:spPr>
            <a:xfrm>
              <a:off x="4790864" y="3185414"/>
              <a:ext cx="1046786" cy="1011466"/>
            </a:xfrm>
            <a:prstGeom prst="rect">
              <a:avLst/>
            </a:prstGeom>
            <a:no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2" name="Google Shape;5152;p154"/>
            <p:cNvSpPr/>
            <p:nvPr/>
          </p:nvSpPr>
          <p:spPr>
            <a:xfrm>
              <a:off x="4790864" y="3894422"/>
              <a:ext cx="1046786" cy="302458"/>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3" name="Google Shape;5153;p154"/>
            <p:cNvSpPr txBox="1"/>
            <p:nvPr/>
          </p:nvSpPr>
          <p:spPr>
            <a:xfrm>
              <a:off x="4790864" y="3894422"/>
              <a:ext cx="1046786" cy="302458"/>
            </a:xfrm>
            <a:prstGeom prst="rect">
              <a:avLst/>
            </a:prstGeom>
            <a:noFill/>
            <a:ln>
              <a:noFill/>
            </a:ln>
          </p:spPr>
          <p:txBody>
            <a:bodyPr anchorCtr="0" anchor="b" bIns="0" lIns="19050" spcFirstLastPara="1" rIns="19050" wrap="square" tIns="6350">
              <a:noAutofit/>
            </a:bodyPr>
            <a:lstStyle/>
            <a:p>
              <a:pPr indent="0" lvl="0" marL="0" marR="0" rtl="0" algn="r">
                <a:lnSpc>
                  <a:spcPct val="9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Lorem Ipsum</a:t>
              </a:r>
              <a:endParaRPr b="0" i="0" sz="1000" u="none" cap="none" strike="noStrike">
                <a:solidFill>
                  <a:schemeClr val="dk1"/>
                </a:solidFill>
                <a:latin typeface="Calibri"/>
                <a:ea typeface="Calibri"/>
                <a:cs typeface="Calibri"/>
                <a:sym typeface="Calibri"/>
              </a:endParaRPr>
            </a:p>
          </p:txBody>
        </p:sp>
      </p:grpSp>
      <p:sp>
        <p:nvSpPr>
          <p:cNvPr id="5154" name="Google Shape;5154;p15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9" name="Shape 5159"/>
        <p:cNvGrpSpPr/>
        <p:nvPr/>
      </p:nvGrpSpPr>
      <p:grpSpPr>
        <a:xfrm>
          <a:off x="0" y="0"/>
          <a:ext cx="0" cy="0"/>
          <a:chOff x="0" y="0"/>
          <a:chExt cx="0" cy="0"/>
        </a:xfrm>
      </p:grpSpPr>
      <p:sp>
        <p:nvSpPr>
          <p:cNvPr id="5160" name="Google Shape;5160;p155"/>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THEME PICTURE GRID</a:t>
            </a:r>
            <a:endParaRPr/>
          </a:p>
        </p:txBody>
      </p:sp>
      <p:sp>
        <p:nvSpPr>
          <p:cNvPr id="5161" name="Google Shape;5161;p155"/>
          <p:cNvSpPr txBox="1"/>
          <p:nvPr>
            <p:ph idx="1" type="body"/>
          </p:nvPr>
        </p:nvSpPr>
        <p:spPr>
          <a:xfrm>
            <a:off x="371475" y="1556792"/>
            <a:ext cx="1920240" cy="329320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group of pictures with the first picture being the largest. Can contain up to five Level 1 pictures.  Unused pictures do not appear, but remain available if you switch layouts. Works best with small amounts of corresponding text.</a:t>
            </a:r>
            <a:endParaRPr/>
          </a:p>
        </p:txBody>
      </p:sp>
      <p:grpSp>
        <p:nvGrpSpPr>
          <p:cNvPr id="5162" name="Google Shape;5162;p155"/>
          <p:cNvGrpSpPr/>
          <p:nvPr/>
        </p:nvGrpSpPr>
        <p:grpSpPr>
          <a:xfrm>
            <a:off x="5315367" y="1556792"/>
            <a:ext cx="3485313" cy="4265989"/>
            <a:chOff x="2321343" y="0"/>
            <a:chExt cx="3485313" cy="4265989"/>
          </a:xfrm>
        </p:grpSpPr>
        <p:sp>
          <p:nvSpPr>
            <p:cNvPr id="5163" name="Google Shape;5163;p155"/>
            <p:cNvSpPr/>
            <p:nvPr/>
          </p:nvSpPr>
          <p:spPr>
            <a:xfrm>
              <a:off x="2327965" y="308857"/>
              <a:ext cx="3266436" cy="2016533"/>
            </a:xfrm>
            <a:prstGeom prst="rect">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4" name="Google Shape;5164;p155"/>
            <p:cNvSpPr/>
            <p:nvPr/>
          </p:nvSpPr>
          <p:spPr>
            <a:xfrm>
              <a:off x="2461801" y="434704"/>
              <a:ext cx="3238902" cy="3805689"/>
            </a:xfrm>
            <a:prstGeom prst="rect">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5" name="Google Shape;5165;p155"/>
            <p:cNvSpPr/>
            <p:nvPr/>
          </p:nvSpPr>
          <p:spPr>
            <a:xfrm>
              <a:off x="2321343" y="0"/>
              <a:ext cx="3266436" cy="29733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6" name="Google Shape;5166;p155"/>
            <p:cNvSpPr txBox="1"/>
            <p:nvPr/>
          </p:nvSpPr>
          <p:spPr>
            <a:xfrm>
              <a:off x="2321343" y="0"/>
              <a:ext cx="3266436" cy="297339"/>
            </a:xfrm>
            <a:prstGeom prst="rect">
              <a:avLst/>
            </a:prstGeom>
            <a:noFill/>
            <a:ln>
              <a:noFill/>
            </a:ln>
          </p:spPr>
          <p:txBody>
            <a:bodyPr anchorCtr="0" anchor="b" bIns="24125" lIns="72375" spcFirstLastPara="1" rIns="72375" wrap="square" tIns="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167" name="Google Shape;5167;p155"/>
            <p:cNvSpPr/>
            <p:nvPr/>
          </p:nvSpPr>
          <p:spPr>
            <a:xfrm>
              <a:off x="2593197" y="2240071"/>
              <a:ext cx="1553752" cy="960274"/>
            </a:xfrm>
            <a:prstGeom prst="rect">
              <a:avLst/>
            </a:prstGeom>
            <a:solidFill>
              <a:srgbClr val="C6D8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8" name="Google Shape;5168;p155"/>
            <p:cNvSpPr/>
            <p:nvPr/>
          </p:nvSpPr>
          <p:spPr>
            <a:xfrm>
              <a:off x="2596682" y="3047196"/>
              <a:ext cx="1547130" cy="148883"/>
            </a:xfrm>
            <a:prstGeom prst="rect">
              <a:avLst/>
            </a:prstGeom>
            <a:solidFill>
              <a:srgbClr val="BCCCD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9" name="Google Shape;5169;p155"/>
            <p:cNvSpPr txBox="1"/>
            <p:nvPr/>
          </p:nvSpPr>
          <p:spPr>
            <a:xfrm>
              <a:off x="2596682" y="3047196"/>
              <a:ext cx="1547130" cy="148883"/>
            </a:xfrm>
            <a:prstGeom prst="rect">
              <a:avLst/>
            </a:prstGeom>
            <a:noFill/>
            <a:ln>
              <a:noFill/>
            </a:ln>
          </p:spPr>
          <p:txBody>
            <a:bodyPr anchorCtr="0" anchor="b" bIns="11425" lIns="34275" spcFirstLastPara="1" rIns="34275" wrap="square" tIns="0">
              <a:noAutofit/>
            </a:bodyPr>
            <a:lstStyle/>
            <a:p>
              <a:pPr indent="0" lvl="0" marL="0" marR="0" rtl="0" algn="r">
                <a:lnSpc>
                  <a:spcPct val="90000"/>
                </a:lnSpc>
                <a:spcBef>
                  <a:spcPts val="0"/>
                </a:spcBef>
                <a:spcAft>
                  <a:spcPts val="0"/>
                </a:spcAft>
                <a:buClr>
                  <a:srgbClr val="000000"/>
                </a:buClr>
                <a:buSzPts val="900"/>
                <a:buFont typeface="Arial"/>
                <a:buNone/>
              </a:pPr>
              <a:r>
                <a:rPr b="0" i="0" lang="en-US" sz="9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170" name="Google Shape;5170;p155"/>
            <p:cNvSpPr/>
            <p:nvPr/>
          </p:nvSpPr>
          <p:spPr>
            <a:xfrm>
              <a:off x="4250812" y="2240071"/>
              <a:ext cx="1555844" cy="960274"/>
            </a:xfrm>
            <a:prstGeom prst="rect">
              <a:avLst/>
            </a:prstGeom>
            <a:solidFill>
              <a:srgbClr val="D1E3E4"/>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1" name="Google Shape;5171;p155"/>
            <p:cNvSpPr/>
            <p:nvPr/>
          </p:nvSpPr>
          <p:spPr>
            <a:xfrm>
              <a:off x="4254995" y="3047196"/>
              <a:ext cx="1547130" cy="148883"/>
            </a:xfrm>
            <a:prstGeom prst="rect">
              <a:avLst/>
            </a:prstGeom>
            <a:solidFill>
              <a:srgbClr val="BCCCD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2" name="Google Shape;5172;p155"/>
            <p:cNvSpPr txBox="1"/>
            <p:nvPr/>
          </p:nvSpPr>
          <p:spPr>
            <a:xfrm>
              <a:off x="4254995" y="3047196"/>
              <a:ext cx="1547130" cy="148883"/>
            </a:xfrm>
            <a:prstGeom prst="rect">
              <a:avLst/>
            </a:prstGeom>
            <a:noFill/>
            <a:ln>
              <a:noFill/>
            </a:ln>
          </p:spPr>
          <p:txBody>
            <a:bodyPr anchorCtr="0" anchor="b" bIns="11425" lIns="34275" spcFirstLastPara="1" rIns="34275" wrap="square" tIns="11425">
              <a:noAutofit/>
            </a:bodyPr>
            <a:lstStyle/>
            <a:p>
              <a:pPr indent="0" lvl="0" marL="0" marR="0" rtl="0" algn="r">
                <a:lnSpc>
                  <a:spcPct val="90000"/>
                </a:lnSpc>
                <a:spcBef>
                  <a:spcPts val="0"/>
                </a:spcBef>
                <a:spcAft>
                  <a:spcPts val="0"/>
                </a:spcAft>
                <a:buClr>
                  <a:srgbClr val="000000"/>
                </a:buClr>
                <a:buSzPts val="900"/>
                <a:buFont typeface="Arial"/>
                <a:buNone/>
              </a:pPr>
              <a:r>
                <a:rPr b="0" i="0" lang="en-US" sz="900" u="none" cap="none" strike="noStrike">
                  <a:solidFill>
                    <a:schemeClr val="dk2"/>
                  </a:solidFill>
                  <a:latin typeface="Calibri"/>
                  <a:ea typeface="Calibri"/>
                  <a:cs typeface="Calibri"/>
                  <a:sym typeface="Calibri"/>
                </a:rPr>
                <a:t>Lorem Ipsum</a:t>
              </a:r>
              <a:endParaRPr b="0" i="0" sz="900" u="none" cap="none" strike="noStrike">
                <a:solidFill>
                  <a:schemeClr val="dk2"/>
                </a:solidFill>
                <a:latin typeface="Calibri"/>
                <a:ea typeface="Calibri"/>
                <a:cs typeface="Calibri"/>
                <a:sym typeface="Calibri"/>
              </a:endParaRPr>
            </a:p>
          </p:txBody>
        </p:sp>
        <p:sp>
          <p:nvSpPr>
            <p:cNvPr id="5173" name="Google Shape;5173;p155"/>
            <p:cNvSpPr/>
            <p:nvPr/>
          </p:nvSpPr>
          <p:spPr>
            <a:xfrm>
              <a:off x="2593197" y="3305715"/>
              <a:ext cx="1553752" cy="960274"/>
            </a:xfrm>
            <a:prstGeom prst="rect">
              <a:avLst/>
            </a:prstGeom>
            <a:solidFill>
              <a:srgbClr val="DBE9E7"/>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4" name="Google Shape;5174;p155"/>
            <p:cNvSpPr/>
            <p:nvPr/>
          </p:nvSpPr>
          <p:spPr>
            <a:xfrm>
              <a:off x="2596682" y="4114120"/>
              <a:ext cx="1547130" cy="148883"/>
            </a:xfrm>
            <a:prstGeom prst="rect">
              <a:avLst/>
            </a:prstGeom>
            <a:solidFill>
              <a:srgbClr val="BCCCD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5" name="Google Shape;5175;p155"/>
            <p:cNvSpPr txBox="1"/>
            <p:nvPr/>
          </p:nvSpPr>
          <p:spPr>
            <a:xfrm>
              <a:off x="2596682" y="4114120"/>
              <a:ext cx="1547130" cy="148883"/>
            </a:xfrm>
            <a:prstGeom prst="rect">
              <a:avLst/>
            </a:prstGeom>
            <a:noFill/>
            <a:ln>
              <a:noFill/>
            </a:ln>
          </p:spPr>
          <p:txBody>
            <a:bodyPr anchorCtr="0" anchor="b" bIns="11425" lIns="34275" spcFirstLastPara="1" rIns="34275" wrap="square" tIns="11425">
              <a:noAutofit/>
            </a:bodyPr>
            <a:lstStyle/>
            <a:p>
              <a:pPr indent="0" lvl="0" marL="0" marR="0" rtl="0" algn="r">
                <a:lnSpc>
                  <a:spcPct val="90000"/>
                </a:lnSpc>
                <a:spcBef>
                  <a:spcPts val="0"/>
                </a:spcBef>
                <a:spcAft>
                  <a:spcPts val="0"/>
                </a:spcAft>
                <a:buClr>
                  <a:srgbClr val="000000"/>
                </a:buClr>
                <a:buSzPts val="900"/>
                <a:buFont typeface="Arial"/>
                <a:buNone/>
              </a:pPr>
              <a:r>
                <a:rPr b="0" i="0" lang="en-US" sz="900" u="none" cap="none" strike="noStrike">
                  <a:solidFill>
                    <a:schemeClr val="dk2"/>
                  </a:solidFill>
                  <a:latin typeface="Calibri"/>
                  <a:ea typeface="Calibri"/>
                  <a:cs typeface="Calibri"/>
                  <a:sym typeface="Calibri"/>
                </a:rPr>
                <a:t>Lorem Ipsum</a:t>
              </a:r>
              <a:endParaRPr b="0" i="0" sz="900" u="none" cap="none" strike="noStrike">
                <a:solidFill>
                  <a:schemeClr val="dk2"/>
                </a:solidFill>
                <a:latin typeface="Calibri"/>
                <a:ea typeface="Calibri"/>
                <a:cs typeface="Calibri"/>
                <a:sym typeface="Calibri"/>
              </a:endParaRPr>
            </a:p>
          </p:txBody>
        </p:sp>
        <p:sp>
          <p:nvSpPr>
            <p:cNvPr id="5176" name="Google Shape;5176;p155"/>
            <p:cNvSpPr/>
            <p:nvPr/>
          </p:nvSpPr>
          <p:spPr>
            <a:xfrm>
              <a:off x="4250812" y="3305715"/>
              <a:ext cx="1555844" cy="960274"/>
            </a:xfrm>
            <a:prstGeom prst="rect">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7" name="Google Shape;5177;p155"/>
            <p:cNvSpPr/>
            <p:nvPr/>
          </p:nvSpPr>
          <p:spPr>
            <a:xfrm>
              <a:off x="4254995" y="4114120"/>
              <a:ext cx="1547130" cy="148883"/>
            </a:xfrm>
            <a:prstGeom prst="rect">
              <a:avLst/>
            </a:prstGeom>
            <a:solidFill>
              <a:srgbClr val="BCCCDD">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8" name="Google Shape;5178;p155"/>
            <p:cNvSpPr txBox="1"/>
            <p:nvPr/>
          </p:nvSpPr>
          <p:spPr>
            <a:xfrm>
              <a:off x="4254995" y="4114120"/>
              <a:ext cx="1547130" cy="148883"/>
            </a:xfrm>
            <a:prstGeom prst="rect">
              <a:avLst/>
            </a:prstGeom>
            <a:noFill/>
            <a:ln>
              <a:noFill/>
            </a:ln>
          </p:spPr>
          <p:txBody>
            <a:bodyPr anchorCtr="0" anchor="b" bIns="11425" lIns="34275" spcFirstLastPara="1" rIns="34275" wrap="square" tIns="11425">
              <a:noAutofit/>
            </a:bodyPr>
            <a:lstStyle/>
            <a:p>
              <a:pPr indent="0" lvl="0" marL="0" marR="0" rtl="0" algn="r">
                <a:lnSpc>
                  <a:spcPct val="90000"/>
                </a:lnSpc>
                <a:spcBef>
                  <a:spcPts val="0"/>
                </a:spcBef>
                <a:spcAft>
                  <a:spcPts val="0"/>
                </a:spcAft>
                <a:buClr>
                  <a:srgbClr val="000000"/>
                </a:buClr>
                <a:buSzPts val="900"/>
                <a:buFont typeface="Arial"/>
                <a:buNone/>
              </a:pPr>
              <a:r>
                <a:rPr b="0" i="0" lang="en-US" sz="9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
        <p:nvSpPr>
          <p:cNvPr id="5179" name="Google Shape;5179;p15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4" name="Shape 5184"/>
        <p:cNvGrpSpPr/>
        <p:nvPr/>
      </p:nvGrpSpPr>
      <p:grpSpPr>
        <a:xfrm>
          <a:off x="0" y="0"/>
          <a:ext cx="0" cy="0"/>
          <a:chOff x="0" y="0"/>
          <a:chExt cx="0" cy="0"/>
        </a:xfrm>
      </p:grpSpPr>
      <p:sp>
        <p:nvSpPr>
          <p:cNvPr id="5185" name="Google Shape;5185;p156"/>
          <p:cNvSpPr txBox="1"/>
          <p:nvPr>
            <p:ph type="title"/>
          </p:nvPr>
        </p:nvSpPr>
        <p:spPr>
          <a:xfrm>
            <a:off x="2762250" y="45686"/>
            <a:ext cx="8591549" cy="1323439"/>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THEME PICTURE </a:t>
            </a:r>
            <a:br>
              <a:rPr lang="en-US"/>
            </a:br>
            <a:r>
              <a:rPr lang="en-US"/>
              <a:t>ALTERNATING ACCENT</a:t>
            </a:r>
            <a:endParaRPr/>
          </a:p>
        </p:txBody>
      </p:sp>
      <p:sp>
        <p:nvSpPr>
          <p:cNvPr id="5186" name="Google Shape;5186;p156"/>
          <p:cNvSpPr txBox="1"/>
          <p:nvPr>
            <p:ph idx="1" type="body"/>
          </p:nvPr>
        </p:nvSpPr>
        <p:spPr>
          <a:xfrm>
            <a:off x="371475" y="1556792"/>
            <a:ext cx="1920240" cy="403187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a:t>
            </a:r>
            <a:endParaRPr/>
          </a:p>
        </p:txBody>
      </p:sp>
      <p:grpSp>
        <p:nvGrpSpPr>
          <p:cNvPr id="5187" name="Google Shape;5187;p156"/>
          <p:cNvGrpSpPr/>
          <p:nvPr/>
        </p:nvGrpSpPr>
        <p:grpSpPr>
          <a:xfrm>
            <a:off x="5436307" y="1556792"/>
            <a:ext cx="3243432" cy="4265989"/>
            <a:chOff x="2442283" y="0"/>
            <a:chExt cx="3243432" cy="4265989"/>
          </a:xfrm>
        </p:grpSpPr>
        <p:sp>
          <p:nvSpPr>
            <p:cNvPr id="5188" name="Google Shape;5188;p156"/>
            <p:cNvSpPr/>
            <p:nvPr/>
          </p:nvSpPr>
          <p:spPr>
            <a:xfrm>
              <a:off x="2442283" y="0"/>
              <a:ext cx="3242783" cy="2001602"/>
            </a:xfrm>
            <a:prstGeom prst="rect">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9" name="Google Shape;5189;p156"/>
            <p:cNvSpPr/>
            <p:nvPr/>
          </p:nvSpPr>
          <p:spPr>
            <a:xfrm>
              <a:off x="2442283" y="1756734"/>
              <a:ext cx="3242783" cy="233349"/>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0" name="Google Shape;5190;p156"/>
            <p:cNvSpPr txBox="1"/>
            <p:nvPr/>
          </p:nvSpPr>
          <p:spPr>
            <a:xfrm>
              <a:off x="2442283" y="1756734"/>
              <a:ext cx="3242783" cy="233349"/>
            </a:xfrm>
            <a:prstGeom prst="rect">
              <a:avLst/>
            </a:prstGeom>
            <a:noFill/>
            <a:ln>
              <a:noFill/>
            </a:ln>
          </p:spPr>
          <p:txBody>
            <a:bodyPr anchorCtr="0" anchor="b" bIns="17775" lIns="53325" spcFirstLastPara="1" rIns="5332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191" name="Google Shape;5191;p156"/>
            <p:cNvSpPr/>
            <p:nvPr/>
          </p:nvSpPr>
          <p:spPr>
            <a:xfrm>
              <a:off x="2442283" y="2064312"/>
              <a:ext cx="2046605" cy="1068203"/>
            </a:xfrm>
            <a:prstGeom prst="rect">
              <a:avLst/>
            </a:prstGeom>
            <a:solidFill>
              <a:srgbClr val="C6D8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2" name="Google Shape;5192;p156"/>
            <p:cNvSpPr/>
            <p:nvPr/>
          </p:nvSpPr>
          <p:spPr>
            <a:xfrm>
              <a:off x="2442283" y="2985766"/>
              <a:ext cx="2046605" cy="133525"/>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3" name="Google Shape;5193;p156"/>
            <p:cNvSpPr txBox="1"/>
            <p:nvPr/>
          </p:nvSpPr>
          <p:spPr>
            <a:xfrm>
              <a:off x="2442283" y="2985766"/>
              <a:ext cx="2046605" cy="133525"/>
            </a:xfrm>
            <a:prstGeom prst="rect">
              <a:avLst/>
            </a:prstGeom>
            <a:noFill/>
            <a:ln>
              <a:noFill/>
            </a:ln>
          </p:spPr>
          <p:txBody>
            <a:bodyPr anchorCtr="0" anchor="b" bIns="10150" lIns="30475" spcFirstLastPara="1" rIns="30475" wrap="square" tIns="10150">
              <a:noAutofit/>
            </a:bodyPr>
            <a:lstStyle/>
            <a:p>
              <a:pPr indent="0" lvl="0" marL="0" marR="0" rtl="0" algn="l">
                <a:lnSpc>
                  <a:spcPct val="90000"/>
                </a:lnSpc>
                <a:spcBef>
                  <a:spcPts val="0"/>
                </a:spcBef>
                <a:spcAft>
                  <a:spcPts val="0"/>
                </a:spcAft>
                <a:buClr>
                  <a:srgbClr val="000000"/>
                </a:buClr>
                <a:buSzPts val="800"/>
                <a:buFont typeface="Arial"/>
                <a:buNone/>
              </a:pPr>
              <a:r>
                <a:rPr b="0" i="0" lang="en-US" sz="800" u="none" cap="none" strike="noStrike">
                  <a:solidFill>
                    <a:schemeClr val="dk2"/>
                  </a:solidFill>
                  <a:latin typeface="Calibri"/>
                  <a:ea typeface="Calibri"/>
                  <a:cs typeface="Calibri"/>
                  <a:sym typeface="Calibri"/>
                </a:rPr>
                <a:t>Lorem Ipsum</a:t>
              </a:r>
              <a:endParaRPr b="0" i="0" sz="800" u="none" cap="none" strike="noStrike">
                <a:solidFill>
                  <a:schemeClr val="dk2"/>
                </a:solidFill>
                <a:latin typeface="Calibri"/>
                <a:ea typeface="Calibri"/>
                <a:cs typeface="Calibri"/>
                <a:sym typeface="Calibri"/>
              </a:endParaRPr>
            </a:p>
          </p:txBody>
        </p:sp>
        <p:sp>
          <p:nvSpPr>
            <p:cNvPr id="5194" name="Google Shape;5194;p156"/>
            <p:cNvSpPr/>
            <p:nvPr/>
          </p:nvSpPr>
          <p:spPr>
            <a:xfrm>
              <a:off x="4550514" y="2064312"/>
              <a:ext cx="1134552" cy="1068203"/>
            </a:xfrm>
            <a:prstGeom prst="rect">
              <a:avLst/>
            </a:prstGeom>
            <a:solidFill>
              <a:srgbClr val="D1E3E4"/>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5" name="Google Shape;5195;p156"/>
            <p:cNvSpPr/>
            <p:nvPr/>
          </p:nvSpPr>
          <p:spPr>
            <a:xfrm>
              <a:off x="4550514" y="2983633"/>
              <a:ext cx="1134552" cy="134805"/>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6" name="Google Shape;5196;p156"/>
            <p:cNvSpPr txBox="1"/>
            <p:nvPr/>
          </p:nvSpPr>
          <p:spPr>
            <a:xfrm>
              <a:off x="4550514" y="2983633"/>
              <a:ext cx="1134552" cy="134805"/>
            </a:xfrm>
            <a:prstGeom prst="rect">
              <a:avLst/>
            </a:prstGeom>
            <a:noFill/>
            <a:ln>
              <a:noFill/>
            </a:ln>
          </p:spPr>
          <p:txBody>
            <a:bodyPr anchorCtr="0" anchor="b" bIns="10150" lIns="30475" spcFirstLastPara="1" rIns="30475" wrap="square" tIns="10150">
              <a:noAutofit/>
            </a:bodyPr>
            <a:lstStyle/>
            <a:p>
              <a:pPr indent="0" lvl="0" marL="0" marR="0" rtl="0" algn="r">
                <a:lnSpc>
                  <a:spcPct val="90000"/>
                </a:lnSpc>
                <a:spcBef>
                  <a:spcPts val="0"/>
                </a:spcBef>
                <a:spcAft>
                  <a:spcPts val="0"/>
                </a:spcAft>
                <a:buClr>
                  <a:srgbClr val="000000"/>
                </a:buClr>
                <a:buSzPts val="800"/>
                <a:buFont typeface="Arial"/>
                <a:buNone/>
              </a:pPr>
              <a:r>
                <a:rPr b="0" i="0" lang="en-US" sz="800" u="none" cap="none" strike="noStrike">
                  <a:solidFill>
                    <a:schemeClr val="dk2"/>
                  </a:solidFill>
                  <a:latin typeface="Calibri"/>
                  <a:ea typeface="Calibri"/>
                  <a:cs typeface="Calibri"/>
                  <a:sym typeface="Calibri"/>
                </a:rPr>
                <a:t>Lorem Ipsum</a:t>
              </a:r>
              <a:endParaRPr b="0" i="0" sz="800" u="none" cap="none" strike="noStrike">
                <a:solidFill>
                  <a:schemeClr val="dk2"/>
                </a:solidFill>
                <a:latin typeface="Calibri"/>
                <a:ea typeface="Calibri"/>
                <a:cs typeface="Calibri"/>
                <a:sym typeface="Calibri"/>
              </a:endParaRPr>
            </a:p>
          </p:txBody>
        </p:sp>
        <p:sp>
          <p:nvSpPr>
            <p:cNvPr id="5197" name="Google Shape;5197;p156"/>
            <p:cNvSpPr/>
            <p:nvPr/>
          </p:nvSpPr>
          <p:spPr>
            <a:xfrm>
              <a:off x="2442283" y="3197786"/>
              <a:ext cx="1134552" cy="1068203"/>
            </a:xfrm>
            <a:prstGeom prst="rect">
              <a:avLst/>
            </a:prstGeom>
            <a:solidFill>
              <a:srgbClr val="DBE9E7"/>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8" name="Google Shape;5198;p156"/>
            <p:cNvSpPr/>
            <p:nvPr/>
          </p:nvSpPr>
          <p:spPr>
            <a:xfrm>
              <a:off x="2442283" y="4117106"/>
              <a:ext cx="1134552" cy="134805"/>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9" name="Google Shape;5199;p156"/>
            <p:cNvSpPr txBox="1"/>
            <p:nvPr/>
          </p:nvSpPr>
          <p:spPr>
            <a:xfrm>
              <a:off x="2442283" y="4117106"/>
              <a:ext cx="1134552" cy="134805"/>
            </a:xfrm>
            <a:prstGeom prst="rect">
              <a:avLst/>
            </a:prstGeom>
            <a:noFill/>
            <a:ln>
              <a:noFill/>
            </a:ln>
          </p:spPr>
          <p:txBody>
            <a:bodyPr anchorCtr="0" anchor="b" bIns="10150" lIns="30475" spcFirstLastPara="1" rIns="30475" wrap="square" tIns="10150">
              <a:noAutofit/>
            </a:bodyPr>
            <a:lstStyle/>
            <a:p>
              <a:pPr indent="0" lvl="0" marL="0" marR="0" rtl="0" algn="l">
                <a:lnSpc>
                  <a:spcPct val="90000"/>
                </a:lnSpc>
                <a:spcBef>
                  <a:spcPts val="0"/>
                </a:spcBef>
                <a:spcAft>
                  <a:spcPts val="0"/>
                </a:spcAft>
                <a:buClr>
                  <a:srgbClr val="000000"/>
                </a:buClr>
                <a:buSzPts val="800"/>
                <a:buFont typeface="Arial"/>
                <a:buNone/>
              </a:pPr>
              <a:r>
                <a:rPr b="0" i="0" lang="en-US" sz="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200" name="Google Shape;5200;p156"/>
            <p:cNvSpPr/>
            <p:nvPr/>
          </p:nvSpPr>
          <p:spPr>
            <a:xfrm>
              <a:off x="3639110" y="3197786"/>
              <a:ext cx="2046605" cy="1068203"/>
            </a:xfrm>
            <a:prstGeom prst="rect">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1" name="Google Shape;5201;p156"/>
            <p:cNvSpPr/>
            <p:nvPr/>
          </p:nvSpPr>
          <p:spPr>
            <a:xfrm>
              <a:off x="3639110" y="4119239"/>
              <a:ext cx="2046605" cy="133525"/>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2" name="Google Shape;5202;p156"/>
            <p:cNvSpPr txBox="1"/>
            <p:nvPr/>
          </p:nvSpPr>
          <p:spPr>
            <a:xfrm>
              <a:off x="3639110" y="4119239"/>
              <a:ext cx="2046605" cy="133525"/>
            </a:xfrm>
            <a:prstGeom prst="rect">
              <a:avLst/>
            </a:prstGeom>
            <a:noFill/>
            <a:ln>
              <a:noFill/>
            </a:ln>
          </p:spPr>
          <p:txBody>
            <a:bodyPr anchorCtr="0" anchor="b" bIns="10150" lIns="30475" spcFirstLastPara="1" rIns="30475" wrap="square" tIns="10150">
              <a:noAutofit/>
            </a:bodyPr>
            <a:lstStyle/>
            <a:p>
              <a:pPr indent="0" lvl="0" marL="0" marR="0" rtl="0" algn="r">
                <a:lnSpc>
                  <a:spcPct val="90000"/>
                </a:lnSpc>
                <a:spcBef>
                  <a:spcPts val="0"/>
                </a:spcBef>
                <a:spcAft>
                  <a:spcPts val="0"/>
                </a:spcAft>
                <a:buClr>
                  <a:srgbClr val="000000"/>
                </a:buClr>
                <a:buSzPts val="800"/>
                <a:buFont typeface="Arial"/>
                <a:buNone/>
              </a:pPr>
              <a:r>
                <a:rPr b="0" i="0" lang="en-US" sz="800" u="none" cap="none" strike="noStrike">
                  <a:solidFill>
                    <a:schemeClr val="dk2"/>
                  </a:solidFill>
                  <a:latin typeface="Calibri"/>
                  <a:ea typeface="Calibri"/>
                  <a:cs typeface="Calibri"/>
                  <a:sym typeface="Calibri"/>
                </a:rPr>
                <a:t>Lorem Ipsum</a:t>
              </a:r>
              <a:endParaRPr b="0" i="0" sz="800" u="none" cap="none" strike="noStrike">
                <a:solidFill>
                  <a:schemeClr val="dk2"/>
                </a:solidFill>
                <a:latin typeface="Calibri"/>
                <a:ea typeface="Calibri"/>
                <a:cs typeface="Calibri"/>
                <a:sym typeface="Calibri"/>
              </a:endParaRPr>
            </a:p>
          </p:txBody>
        </p:sp>
      </p:gr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7" name="Shape 5207"/>
        <p:cNvGrpSpPr/>
        <p:nvPr/>
      </p:nvGrpSpPr>
      <p:grpSpPr>
        <a:xfrm>
          <a:off x="0" y="0"/>
          <a:ext cx="0" cy="0"/>
          <a:chOff x="0" y="0"/>
          <a:chExt cx="0" cy="0"/>
        </a:xfrm>
      </p:grpSpPr>
      <p:sp>
        <p:nvSpPr>
          <p:cNvPr id="5208" name="Google Shape;5208;p157"/>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TITLED PICTURE ACCENT LIST</a:t>
            </a:r>
            <a:endParaRPr/>
          </a:p>
        </p:txBody>
      </p:sp>
      <p:sp>
        <p:nvSpPr>
          <p:cNvPr id="5209" name="Google Shape;5209;p157"/>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lists of information with an accent picture for each Level 2 text. Level 1 text displays in a separate box at the top of the list.</a:t>
            </a:r>
            <a:endParaRPr/>
          </a:p>
        </p:txBody>
      </p:sp>
      <p:grpSp>
        <p:nvGrpSpPr>
          <p:cNvPr id="5210" name="Google Shape;5210;p157"/>
          <p:cNvGrpSpPr/>
          <p:nvPr/>
        </p:nvGrpSpPr>
        <p:grpSpPr>
          <a:xfrm>
            <a:off x="10821810" y="-61149"/>
            <a:ext cx="1419485" cy="1431336"/>
            <a:chOff x="10821810" y="-61149"/>
            <a:chExt cx="1419485" cy="1431336"/>
          </a:xfrm>
        </p:grpSpPr>
        <p:sp>
          <p:nvSpPr>
            <p:cNvPr id="5211" name="Google Shape;5211;p157"/>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12" name="Google Shape;5212;p157"/>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13" name="Google Shape;5213;p157"/>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grpSp>
        <p:nvGrpSpPr>
          <p:cNvPr id="5214" name="Google Shape;5214;p157"/>
          <p:cNvGrpSpPr/>
          <p:nvPr/>
        </p:nvGrpSpPr>
        <p:grpSpPr>
          <a:xfrm>
            <a:off x="4244040" y="1557875"/>
            <a:ext cx="4959607" cy="4579372"/>
            <a:chOff x="956352" y="1084"/>
            <a:chExt cx="4959607" cy="4579372"/>
          </a:xfrm>
        </p:grpSpPr>
        <p:sp>
          <p:nvSpPr>
            <p:cNvPr id="5215" name="Google Shape;5215;p157"/>
            <p:cNvSpPr/>
            <p:nvPr/>
          </p:nvSpPr>
          <p:spPr>
            <a:xfrm>
              <a:off x="956352" y="1084"/>
              <a:ext cx="4959607" cy="826601"/>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6" name="Google Shape;5216;p157"/>
            <p:cNvSpPr txBox="1"/>
            <p:nvPr/>
          </p:nvSpPr>
          <p:spPr>
            <a:xfrm>
              <a:off x="980562" y="25294"/>
              <a:ext cx="4911187" cy="778181"/>
            </a:xfrm>
            <a:prstGeom prst="rect">
              <a:avLst/>
            </a:prstGeom>
            <a:noFill/>
            <a:ln>
              <a:noFill/>
            </a:ln>
          </p:spPr>
          <p:txBody>
            <a:bodyPr anchorCtr="0" anchor="ctr" bIns="59675" lIns="89525" spcFirstLastPara="1" rIns="89525" wrap="square" tIns="59675">
              <a:noAutofit/>
            </a:bodyPr>
            <a:lstStyle/>
            <a:p>
              <a:pPr indent="0" lvl="0" marL="0" marR="0" rtl="0" algn="ctr">
                <a:lnSpc>
                  <a:spcPct val="90000"/>
                </a:lnSpc>
                <a:spcBef>
                  <a:spcPts val="0"/>
                </a:spcBef>
                <a:spcAft>
                  <a:spcPts val="0"/>
                </a:spcAft>
                <a:buClr>
                  <a:srgbClr val="000000"/>
                </a:buClr>
                <a:buSzPts val="4700"/>
                <a:buFont typeface="Arial"/>
                <a:buNone/>
              </a:pPr>
              <a:r>
                <a:rPr b="0" i="0" lang="en-US" sz="4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217" name="Google Shape;5217;p157"/>
            <p:cNvSpPr/>
            <p:nvPr/>
          </p:nvSpPr>
          <p:spPr>
            <a:xfrm>
              <a:off x="956352" y="976474"/>
              <a:ext cx="826601" cy="826601"/>
            </a:xfrm>
            <a:prstGeom prst="roundRect">
              <a:avLst>
                <a:gd fmla="val 16670" name="adj"/>
              </a:avLst>
            </a:prstGeom>
            <a:solidFill>
              <a:srgbClr val="F39C1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8" name="Google Shape;5218;p157"/>
            <p:cNvSpPr/>
            <p:nvPr/>
          </p:nvSpPr>
          <p:spPr>
            <a:xfrm>
              <a:off x="1832549" y="976474"/>
              <a:ext cx="4083410" cy="826601"/>
            </a:xfrm>
            <a:prstGeom prst="roundRect">
              <a:avLst>
                <a:gd fmla="val 16670" name="adj"/>
              </a:avLst>
            </a:prstGeom>
            <a:solidFill>
              <a:srgbClr val="F39C1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9" name="Google Shape;5219;p157"/>
            <p:cNvSpPr txBox="1"/>
            <p:nvPr/>
          </p:nvSpPr>
          <p:spPr>
            <a:xfrm>
              <a:off x="1872908" y="1016833"/>
              <a:ext cx="4002692" cy="745883"/>
            </a:xfrm>
            <a:prstGeom prst="rect">
              <a:avLst/>
            </a:prstGeom>
            <a:noFill/>
            <a:ln>
              <a:noFill/>
            </a:ln>
          </p:spPr>
          <p:txBody>
            <a:bodyPr anchorCtr="0" anchor="ctr" bIns="184900" lIns="184900" spcFirstLastPara="1" rIns="184900" wrap="square" tIns="1849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220" name="Google Shape;5220;p157"/>
            <p:cNvSpPr/>
            <p:nvPr/>
          </p:nvSpPr>
          <p:spPr>
            <a:xfrm>
              <a:off x="956352" y="1902268"/>
              <a:ext cx="826601" cy="826601"/>
            </a:xfrm>
            <a:prstGeom prst="roundRect">
              <a:avLst>
                <a:gd fmla="val 16670" name="adj"/>
              </a:avLst>
            </a:prstGeom>
            <a:solidFill>
              <a:srgbClr val="E2711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1" name="Google Shape;5221;p157"/>
            <p:cNvSpPr/>
            <p:nvPr/>
          </p:nvSpPr>
          <p:spPr>
            <a:xfrm>
              <a:off x="1832549" y="1902268"/>
              <a:ext cx="4083410" cy="826601"/>
            </a:xfrm>
            <a:prstGeom prst="roundRect">
              <a:avLst>
                <a:gd fmla="val 16670" name="adj"/>
              </a:avLst>
            </a:prstGeom>
            <a:solidFill>
              <a:srgbClr val="E2711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2" name="Google Shape;5222;p157"/>
            <p:cNvSpPr txBox="1"/>
            <p:nvPr/>
          </p:nvSpPr>
          <p:spPr>
            <a:xfrm>
              <a:off x="1872908" y="1942627"/>
              <a:ext cx="4002692" cy="745883"/>
            </a:xfrm>
            <a:prstGeom prst="rect">
              <a:avLst/>
            </a:prstGeom>
            <a:noFill/>
            <a:ln>
              <a:noFill/>
            </a:ln>
          </p:spPr>
          <p:txBody>
            <a:bodyPr anchorCtr="0" anchor="ctr" bIns="184900" lIns="184900" spcFirstLastPara="1" rIns="184900" wrap="square" tIns="1849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223" name="Google Shape;5223;p157"/>
            <p:cNvSpPr/>
            <p:nvPr/>
          </p:nvSpPr>
          <p:spPr>
            <a:xfrm>
              <a:off x="956352" y="2828061"/>
              <a:ext cx="826601" cy="826601"/>
            </a:xfrm>
            <a:prstGeom prst="roundRect">
              <a:avLst>
                <a:gd fmla="val 16670" name="adj"/>
              </a:avLst>
            </a:prstGeom>
            <a:solidFill>
              <a:srgbClr val="CF502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4" name="Google Shape;5224;p157"/>
            <p:cNvSpPr/>
            <p:nvPr/>
          </p:nvSpPr>
          <p:spPr>
            <a:xfrm>
              <a:off x="1832549" y="2828061"/>
              <a:ext cx="4083410" cy="826601"/>
            </a:xfrm>
            <a:prstGeom prst="roundRect">
              <a:avLst>
                <a:gd fmla="val 16670" name="adj"/>
              </a:avLst>
            </a:prstGeom>
            <a:solidFill>
              <a:srgbClr val="CF502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5" name="Google Shape;5225;p157"/>
            <p:cNvSpPr txBox="1"/>
            <p:nvPr/>
          </p:nvSpPr>
          <p:spPr>
            <a:xfrm>
              <a:off x="1872908" y="2868420"/>
              <a:ext cx="4002692" cy="745883"/>
            </a:xfrm>
            <a:prstGeom prst="rect">
              <a:avLst/>
            </a:prstGeom>
            <a:noFill/>
            <a:ln>
              <a:noFill/>
            </a:ln>
          </p:spPr>
          <p:txBody>
            <a:bodyPr anchorCtr="0" anchor="ctr" bIns="184900" lIns="184900" spcFirstLastPara="1" rIns="184900" wrap="square" tIns="1849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226" name="Google Shape;5226;p157"/>
            <p:cNvSpPr/>
            <p:nvPr/>
          </p:nvSpPr>
          <p:spPr>
            <a:xfrm>
              <a:off x="956352" y="3753855"/>
              <a:ext cx="826601" cy="826601"/>
            </a:xfrm>
            <a:prstGeom prst="roundRect">
              <a:avLst>
                <a:gd fmla="val 16670" name="adj"/>
              </a:avLst>
            </a:prstGeom>
            <a:solidFill>
              <a:srgbClr val="BE392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7" name="Google Shape;5227;p157"/>
            <p:cNvSpPr/>
            <p:nvPr/>
          </p:nvSpPr>
          <p:spPr>
            <a:xfrm>
              <a:off x="1832549" y="3753855"/>
              <a:ext cx="4083410" cy="826601"/>
            </a:xfrm>
            <a:prstGeom prst="roundRect">
              <a:avLst>
                <a:gd fmla="val 16670" name="adj"/>
              </a:avLst>
            </a:prstGeom>
            <a:solidFill>
              <a:srgbClr val="BE392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8" name="Google Shape;5228;p157"/>
            <p:cNvSpPr txBox="1"/>
            <p:nvPr/>
          </p:nvSpPr>
          <p:spPr>
            <a:xfrm>
              <a:off x="1872908" y="3794214"/>
              <a:ext cx="4002692" cy="745883"/>
            </a:xfrm>
            <a:prstGeom prst="rect">
              <a:avLst/>
            </a:prstGeom>
            <a:noFill/>
            <a:ln>
              <a:noFill/>
            </a:ln>
          </p:spPr>
          <p:txBody>
            <a:bodyPr anchorCtr="0" anchor="ctr" bIns="184900" lIns="184900" spcFirstLastPara="1" rIns="184900" wrap="square" tIns="1849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5229" name="Google Shape;5229;p15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4" name="Shape 5234"/>
        <p:cNvGrpSpPr/>
        <p:nvPr/>
      </p:nvGrpSpPr>
      <p:grpSpPr>
        <a:xfrm>
          <a:off x="0" y="0"/>
          <a:ext cx="0" cy="0"/>
          <a:chOff x="0" y="0"/>
          <a:chExt cx="0" cy="0"/>
        </a:xfrm>
      </p:grpSpPr>
      <p:sp>
        <p:nvSpPr>
          <p:cNvPr id="5235" name="Google Shape;5235;p158"/>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ALTERNATING PICTURE CIRCLES</a:t>
            </a:r>
            <a:endParaRPr/>
          </a:p>
        </p:txBody>
      </p:sp>
      <p:sp>
        <p:nvSpPr>
          <p:cNvPr id="5236" name="Google Shape;5236;p158"/>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set of pictures with text. The corresponding text appears in the central circles with the images alternating from left to right.</a:t>
            </a:r>
            <a:endParaRPr/>
          </a:p>
        </p:txBody>
      </p:sp>
      <p:grpSp>
        <p:nvGrpSpPr>
          <p:cNvPr id="5237" name="Google Shape;5237;p158"/>
          <p:cNvGrpSpPr/>
          <p:nvPr/>
        </p:nvGrpSpPr>
        <p:grpSpPr>
          <a:xfrm>
            <a:off x="5913582" y="1559434"/>
            <a:ext cx="2288883" cy="4260704"/>
            <a:chOff x="2919558" y="2642"/>
            <a:chExt cx="2288883" cy="4260704"/>
          </a:xfrm>
        </p:grpSpPr>
        <p:sp>
          <p:nvSpPr>
            <p:cNvPr id="5238" name="Google Shape;5238;p158"/>
            <p:cNvSpPr/>
            <p:nvPr/>
          </p:nvSpPr>
          <p:spPr>
            <a:xfrm>
              <a:off x="3676034" y="2642"/>
              <a:ext cx="775931" cy="775918"/>
            </a:xfrm>
            <a:prstGeom prst="donut">
              <a:avLst>
                <a:gd fmla="val 11010" name="adj"/>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9" name="Google Shape;5239;p158"/>
            <p:cNvSpPr/>
            <p:nvPr/>
          </p:nvSpPr>
          <p:spPr>
            <a:xfrm>
              <a:off x="2919558" y="29799"/>
              <a:ext cx="954235" cy="721592"/>
            </a:xfrm>
            <a:prstGeom prst="rect">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0" name="Google Shape;5240;p158"/>
            <p:cNvSpPr/>
            <p:nvPr/>
          </p:nvSpPr>
          <p:spPr>
            <a:xfrm>
              <a:off x="3761409" y="88016"/>
              <a:ext cx="605180" cy="605170"/>
            </a:xfrm>
            <a:prstGeom prst="ellipse">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1" name="Google Shape;5241;p158"/>
            <p:cNvSpPr txBox="1"/>
            <p:nvPr/>
          </p:nvSpPr>
          <p:spPr>
            <a:xfrm>
              <a:off x="3850036" y="176641"/>
              <a:ext cx="427926" cy="42792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Lorem Ipsum</a:t>
              </a:r>
              <a:endParaRPr b="0" i="0" sz="1300" u="none" cap="none" strike="noStrike">
                <a:solidFill>
                  <a:schemeClr val="dk2"/>
                </a:solidFill>
                <a:latin typeface="Calibri"/>
                <a:ea typeface="Calibri"/>
                <a:cs typeface="Calibri"/>
                <a:sym typeface="Calibri"/>
              </a:endParaRPr>
            </a:p>
          </p:txBody>
        </p:sp>
        <p:sp>
          <p:nvSpPr>
            <p:cNvPr id="5242" name="Google Shape;5242;p158"/>
            <p:cNvSpPr/>
            <p:nvPr/>
          </p:nvSpPr>
          <p:spPr>
            <a:xfrm>
              <a:off x="3986864" y="894264"/>
              <a:ext cx="154270" cy="154270"/>
            </a:xfrm>
            <a:prstGeom prst="flowChartConnector">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3" name="Google Shape;5243;p158"/>
            <p:cNvSpPr/>
            <p:nvPr/>
          </p:nvSpPr>
          <p:spPr>
            <a:xfrm>
              <a:off x="3676034" y="1164238"/>
              <a:ext cx="775931" cy="775918"/>
            </a:xfrm>
            <a:prstGeom prst="donut">
              <a:avLst>
                <a:gd fmla="val 11010" name="adj"/>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4" name="Google Shape;5244;p158"/>
            <p:cNvSpPr/>
            <p:nvPr/>
          </p:nvSpPr>
          <p:spPr>
            <a:xfrm>
              <a:off x="4254206" y="1191394"/>
              <a:ext cx="954235" cy="721592"/>
            </a:xfrm>
            <a:prstGeom prst="rect">
              <a:avLst/>
            </a:prstGeom>
            <a:solidFill>
              <a:srgbClr val="CADC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5" name="Google Shape;5245;p158"/>
            <p:cNvSpPr/>
            <p:nvPr/>
          </p:nvSpPr>
          <p:spPr>
            <a:xfrm>
              <a:off x="3761409" y="1249612"/>
              <a:ext cx="605180" cy="605170"/>
            </a:xfrm>
            <a:prstGeom prst="ellipse">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6" name="Google Shape;5246;p158"/>
            <p:cNvSpPr txBox="1"/>
            <p:nvPr/>
          </p:nvSpPr>
          <p:spPr>
            <a:xfrm>
              <a:off x="3850036" y="1338237"/>
              <a:ext cx="427926" cy="42792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Lorem Ipsum</a:t>
              </a:r>
              <a:endParaRPr b="0" i="0" sz="1300" u="none" cap="none" strike="noStrike">
                <a:solidFill>
                  <a:schemeClr val="dk2"/>
                </a:solidFill>
                <a:latin typeface="Calibri"/>
                <a:ea typeface="Calibri"/>
                <a:cs typeface="Calibri"/>
                <a:sym typeface="Calibri"/>
              </a:endParaRPr>
            </a:p>
          </p:txBody>
        </p:sp>
        <p:sp>
          <p:nvSpPr>
            <p:cNvPr id="5247" name="Google Shape;5247;p158"/>
            <p:cNvSpPr/>
            <p:nvPr/>
          </p:nvSpPr>
          <p:spPr>
            <a:xfrm>
              <a:off x="3986864" y="2055859"/>
              <a:ext cx="154270" cy="154270"/>
            </a:xfrm>
            <a:prstGeom prst="flowChartConnector">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8" name="Google Shape;5248;p158"/>
            <p:cNvSpPr/>
            <p:nvPr/>
          </p:nvSpPr>
          <p:spPr>
            <a:xfrm>
              <a:off x="3676034" y="2325833"/>
              <a:ext cx="775931" cy="775918"/>
            </a:xfrm>
            <a:prstGeom prst="donut">
              <a:avLst>
                <a:gd fmla="val 11010" name="adj"/>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9" name="Google Shape;5249;p158"/>
            <p:cNvSpPr/>
            <p:nvPr/>
          </p:nvSpPr>
          <p:spPr>
            <a:xfrm>
              <a:off x="2919558" y="2352990"/>
              <a:ext cx="954235" cy="721592"/>
            </a:xfrm>
            <a:prstGeom prst="rect">
              <a:avLst/>
            </a:prstGeom>
            <a:solidFill>
              <a:srgbClr val="D8E7E6"/>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0" name="Google Shape;5250;p158"/>
            <p:cNvSpPr/>
            <p:nvPr/>
          </p:nvSpPr>
          <p:spPr>
            <a:xfrm>
              <a:off x="3761409" y="2411207"/>
              <a:ext cx="605180" cy="605170"/>
            </a:xfrm>
            <a:prstGeom prst="ellipse">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1" name="Google Shape;5251;p158"/>
            <p:cNvSpPr txBox="1"/>
            <p:nvPr/>
          </p:nvSpPr>
          <p:spPr>
            <a:xfrm>
              <a:off x="3850036" y="2499832"/>
              <a:ext cx="427926" cy="42792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252" name="Google Shape;5252;p158"/>
            <p:cNvSpPr/>
            <p:nvPr/>
          </p:nvSpPr>
          <p:spPr>
            <a:xfrm>
              <a:off x="3986864" y="3217454"/>
              <a:ext cx="154270" cy="154270"/>
            </a:xfrm>
            <a:prstGeom prst="flowChartConnector">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3" name="Google Shape;5253;p158"/>
            <p:cNvSpPr/>
            <p:nvPr/>
          </p:nvSpPr>
          <p:spPr>
            <a:xfrm>
              <a:off x="3676034" y="3487428"/>
              <a:ext cx="775931" cy="775918"/>
            </a:xfrm>
            <a:prstGeom prst="donut">
              <a:avLst>
                <a:gd fmla="val 11010" name="adj"/>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4" name="Google Shape;5254;p158"/>
            <p:cNvSpPr/>
            <p:nvPr/>
          </p:nvSpPr>
          <p:spPr>
            <a:xfrm>
              <a:off x="4254206" y="3514585"/>
              <a:ext cx="954235" cy="721592"/>
            </a:xfrm>
            <a:prstGeom prst="rect">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5" name="Google Shape;5255;p158"/>
            <p:cNvSpPr/>
            <p:nvPr/>
          </p:nvSpPr>
          <p:spPr>
            <a:xfrm>
              <a:off x="3761409" y="3572802"/>
              <a:ext cx="605180" cy="605170"/>
            </a:xfrm>
            <a:prstGeom prst="ellipse">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6" name="Google Shape;5256;p158"/>
            <p:cNvSpPr txBox="1"/>
            <p:nvPr/>
          </p:nvSpPr>
          <p:spPr>
            <a:xfrm>
              <a:off x="3850036" y="3661427"/>
              <a:ext cx="427926" cy="42792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grpSp>
        <p:nvGrpSpPr>
          <p:cNvPr id="5257" name="Google Shape;5257;p158"/>
          <p:cNvGrpSpPr/>
          <p:nvPr/>
        </p:nvGrpSpPr>
        <p:grpSpPr>
          <a:xfrm>
            <a:off x="10821810" y="-61149"/>
            <a:ext cx="1419485" cy="1431336"/>
            <a:chOff x="10821810" y="-61149"/>
            <a:chExt cx="1419485" cy="1431336"/>
          </a:xfrm>
        </p:grpSpPr>
        <p:sp>
          <p:nvSpPr>
            <p:cNvPr id="5258" name="Google Shape;5258;p158"/>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59" name="Google Shape;5259;p158"/>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60" name="Google Shape;5260;p158"/>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5261" name="Google Shape;5261;p15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6" name="Shape 5266"/>
        <p:cNvGrpSpPr/>
        <p:nvPr/>
      </p:nvGrpSpPr>
      <p:grpSpPr>
        <a:xfrm>
          <a:off x="0" y="0"/>
          <a:ext cx="0" cy="0"/>
          <a:chOff x="0" y="0"/>
          <a:chExt cx="0" cy="0"/>
        </a:xfrm>
      </p:grpSpPr>
      <p:sp>
        <p:nvSpPr>
          <p:cNvPr id="5267" name="Google Shape;5267;p159"/>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TITLE PICTURE LINEUP</a:t>
            </a:r>
            <a:endParaRPr/>
          </a:p>
        </p:txBody>
      </p:sp>
      <p:sp>
        <p:nvSpPr>
          <p:cNvPr id="5268" name="Google Shape;5268;p159"/>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pictures that each have their own title and description. Level 1 text appears in the box above the picture. Level 2 text appears below the picture.</a:t>
            </a:r>
            <a:endParaRPr/>
          </a:p>
        </p:txBody>
      </p:sp>
      <p:grpSp>
        <p:nvGrpSpPr>
          <p:cNvPr id="5269" name="Google Shape;5269;p159"/>
          <p:cNvGrpSpPr/>
          <p:nvPr/>
        </p:nvGrpSpPr>
        <p:grpSpPr>
          <a:xfrm>
            <a:off x="2995172" y="2279594"/>
            <a:ext cx="8125702" cy="2820385"/>
            <a:chOff x="1148" y="722802"/>
            <a:chExt cx="8125702" cy="2820385"/>
          </a:xfrm>
        </p:grpSpPr>
        <p:cxnSp>
          <p:nvCxnSpPr>
            <p:cNvPr id="5270" name="Google Shape;5270;p159"/>
            <p:cNvCxnSpPr/>
            <p:nvPr/>
          </p:nvCxnSpPr>
          <p:spPr>
            <a:xfrm>
              <a:off x="1148" y="1004840"/>
              <a:ext cx="0" cy="2538347"/>
            </a:xfrm>
            <a:prstGeom prst="straightConnector1">
              <a:avLst/>
            </a:prstGeom>
            <a:solidFill>
              <a:schemeClr val="lt1">
                <a:alpha val="88627"/>
              </a:schemeClr>
            </a:solidFill>
            <a:ln cap="flat" cmpd="sng" w="9525">
              <a:solidFill>
                <a:srgbClr val="13A083"/>
              </a:solidFill>
              <a:prstDash val="solid"/>
              <a:round/>
              <a:headEnd len="sm" w="sm" type="none"/>
              <a:tailEnd len="sm" w="sm" type="none"/>
            </a:ln>
          </p:spPr>
        </p:cxnSp>
        <p:sp>
          <p:nvSpPr>
            <p:cNvPr id="5271" name="Google Shape;5271;p159"/>
            <p:cNvSpPr/>
            <p:nvPr/>
          </p:nvSpPr>
          <p:spPr>
            <a:xfrm>
              <a:off x="71658" y="1089452"/>
              <a:ext cx="1335029" cy="1142256"/>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2" name="Google Shape;5272;p159"/>
            <p:cNvSpPr/>
            <p:nvPr/>
          </p:nvSpPr>
          <p:spPr>
            <a:xfrm>
              <a:off x="71658" y="2231708"/>
              <a:ext cx="1335029" cy="13114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3" name="Google Shape;5273;p159"/>
            <p:cNvSpPr txBox="1"/>
            <p:nvPr/>
          </p:nvSpPr>
          <p:spPr>
            <a:xfrm>
              <a:off x="71658" y="2231708"/>
              <a:ext cx="1335029" cy="1311479"/>
            </a:xfrm>
            <a:prstGeom prst="rect">
              <a:avLst/>
            </a:prstGeom>
            <a:noFill/>
            <a:ln>
              <a:noFill/>
            </a:ln>
          </p:spPr>
          <p:txBody>
            <a:bodyPr anchorCtr="0" anchor="t" bIns="45700" lIns="45700" spcFirstLastPara="1" rIns="45700" wrap="square" tIns="45700">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274" name="Google Shape;5274;p159"/>
            <p:cNvSpPr/>
            <p:nvPr/>
          </p:nvSpPr>
          <p:spPr>
            <a:xfrm>
              <a:off x="1148" y="722802"/>
              <a:ext cx="1410192" cy="282038"/>
            </a:xfrm>
            <a:prstGeom prst="rect">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5" name="Google Shape;5275;p159"/>
            <p:cNvSpPr txBox="1"/>
            <p:nvPr/>
          </p:nvSpPr>
          <p:spPr>
            <a:xfrm>
              <a:off x="1148" y="722802"/>
              <a:ext cx="1410192" cy="282038"/>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cxnSp>
          <p:nvCxnSpPr>
            <p:cNvPr id="5276" name="Google Shape;5276;p159"/>
            <p:cNvCxnSpPr/>
            <p:nvPr/>
          </p:nvCxnSpPr>
          <p:spPr>
            <a:xfrm>
              <a:off x="1680026" y="1004840"/>
              <a:ext cx="0" cy="2538347"/>
            </a:xfrm>
            <a:prstGeom prst="straightConnector1">
              <a:avLst/>
            </a:prstGeom>
            <a:solidFill>
              <a:schemeClr val="lt1">
                <a:alpha val="88627"/>
              </a:schemeClr>
            </a:solidFill>
            <a:ln cap="flat" cmpd="sng" w="9525">
              <a:solidFill>
                <a:schemeClr val="accent3"/>
              </a:solidFill>
              <a:prstDash val="solid"/>
              <a:round/>
              <a:headEnd len="sm" w="sm" type="none"/>
              <a:tailEnd len="sm" w="sm" type="none"/>
            </a:ln>
          </p:spPr>
        </p:cxnSp>
        <p:sp>
          <p:nvSpPr>
            <p:cNvPr id="5277" name="Google Shape;5277;p159"/>
            <p:cNvSpPr/>
            <p:nvPr/>
          </p:nvSpPr>
          <p:spPr>
            <a:xfrm>
              <a:off x="1750535" y="1089452"/>
              <a:ext cx="1335029" cy="1142256"/>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8" name="Google Shape;5278;p159"/>
            <p:cNvSpPr/>
            <p:nvPr/>
          </p:nvSpPr>
          <p:spPr>
            <a:xfrm>
              <a:off x="1750535" y="2231708"/>
              <a:ext cx="1335029" cy="13114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9" name="Google Shape;5279;p159"/>
            <p:cNvSpPr txBox="1"/>
            <p:nvPr/>
          </p:nvSpPr>
          <p:spPr>
            <a:xfrm>
              <a:off x="1750535" y="2231708"/>
              <a:ext cx="1335029" cy="1311479"/>
            </a:xfrm>
            <a:prstGeom prst="rect">
              <a:avLst/>
            </a:prstGeom>
            <a:noFill/>
            <a:ln>
              <a:noFill/>
            </a:ln>
          </p:spPr>
          <p:txBody>
            <a:bodyPr anchorCtr="0" anchor="t" bIns="45700" lIns="45700" spcFirstLastPara="1" rIns="45700" wrap="square" tIns="45700">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280" name="Google Shape;5280;p159"/>
            <p:cNvSpPr/>
            <p:nvPr/>
          </p:nvSpPr>
          <p:spPr>
            <a:xfrm>
              <a:off x="1680026" y="722802"/>
              <a:ext cx="1410192" cy="282038"/>
            </a:xfrm>
            <a:prstGeom prst="rect">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1" name="Google Shape;5281;p159"/>
            <p:cNvSpPr txBox="1"/>
            <p:nvPr/>
          </p:nvSpPr>
          <p:spPr>
            <a:xfrm>
              <a:off x="1680026" y="722802"/>
              <a:ext cx="1410192" cy="282038"/>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cxnSp>
          <p:nvCxnSpPr>
            <p:cNvPr id="5282" name="Google Shape;5282;p159"/>
            <p:cNvCxnSpPr/>
            <p:nvPr/>
          </p:nvCxnSpPr>
          <p:spPr>
            <a:xfrm>
              <a:off x="3358903" y="1004840"/>
              <a:ext cx="0" cy="2538347"/>
            </a:xfrm>
            <a:prstGeom prst="straightConnector1">
              <a:avLst/>
            </a:prstGeom>
            <a:solidFill>
              <a:schemeClr val="lt1">
                <a:alpha val="88627"/>
              </a:schemeClr>
            </a:solidFill>
            <a:ln cap="flat" cmpd="sng" w="9525">
              <a:solidFill>
                <a:srgbClr val="F39C11"/>
              </a:solidFill>
              <a:prstDash val="solid"/>
              <a:round/>
              <a:headEnd len="sm" w="sm" type="none"/>
              <a:tailEnd len="sm" w="sm" type="none"/>
            </a:ln>
          </p:spPr>
        </p:cxnSp>
        <p:sp>
          <p:nvSpPr>
            <p:cNvPr id="5283" name="Google Shape;5283;p159"/>
            <p:cNvSpPr/>
            <p:nvPr/>
          </p:nvSpPr>
          <p:spPr>
            <a:xfrm>
              <a:off x="3429413" y="1089452"/>
              <a:ext cx="1335029" cy="1142256"/>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4" name="Google Shape;5284;p159"/>
            <p:cNvSpPr/>
            <p:nvPr/>
          </p:nvSpPr>
          <p:spPr>
            <a:xfrm>
              <a:off x="3429413" y="2231708"/>
              <a:ext cx="1335029" cy="13114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5" name="Google Shape;5285;p159"/>
            <p:cNvSpPr txBox="1"/>
            <p:nvPr/>
          </p:nvSpPr>
          <p:spPr>
            <a:xfrm>
              <a:off x="3429413" y="2231708"/>
              <a:ext cx="1335029" cy="1311479"/>
            </a:xfrm>
            <a:prstGeom prst="rect">
              <a:avLst/>
            </a:prstGeom>
            <a:noFill/>
            <a:ln>
              <a:noFill/>
            </a:ln>
          </p:spPr>
          <p:txBody>
            <a:bodyPr anchorCtr="0" anchor="t" bIns="45700" lIns="45700" spcFirstLastPara="1" rIns="45700" wrap="square" tIns="45700">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286" name="Google Shape;5286;p159"/>
            <p:cNvSpPr/>
            <p:nvPr/>
          </p:nvSpPr>
          <p:spPr>
            <a:xfrm>
              <a:off x="3358903" y="722802"/>
              <a:ext cx="1410192" cy="282038"/>
            </a:xfrm>
            <a:prstGeom prst="rect">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7" name="Google Shape;5287;p159"/>
            <p:cNvSpPr txBox="1"/>
            <p:nvPr/>
          </p:nvSpPr>
          <p:spPr>
            <a:xfrm>
              <a:off x="3358903" y="722802"/>
              <a:ext cx="1410192" cy="282038"/>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cxnSp>
          <p:nvCxnSpPr>
            <p:cNvPr id="5288" name="Google Shape;5288;p159"/>
            <p:cNvCxnSpPr/>
            <p:nvPr/>
          </p:nvCxnSpPr>
          <p:spPr>
            <a:xfrm>
              <a:off x="5037780" y="1004840"/>
              <a:ext cx="0" cy="2538347"/>
            </a:xfrm>
            <a:prstGeom prst="straightConnector1">
              <a:avLst/>
            </a:prstGeom>
            <a:solidFill>
              <a:schemeClr val="lt1">
                <a:alpha val="88627"/>
              </a:schemeClr>
            </a:solidFill>
            <a:ln cap="flat" cmpd="sng" w="9525">
              <a:solidFill>
                <a:srgbClr val="BF3729"/>
              </a:solidFill>
              <a:prstDash val="solid"/>
              <a:round/>
              <a:headEnd len="sm" w="sm" type="none"/>
              <a:tailEnd len="sm" w="sm" type="none"/>
            </a:ln>
          </p:spPr>
        </p:cxnSp>
        <p:sp>
          <p:nvSpPr>
            <p:cNvPr id="5289" name="Google Shape;5289;p159"/>
            <p:cNvSpPr/>
            <p:nvPr/>
          </p:nvSpPr>
          <p:spPr>
            <a:xfrm>
              <a:off x="5108290" y="1089452"/>
              <a:ext cx="1335029" cy="1142256"/>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0" name="Google Shape;5290;p159"/>
            <p:cNvSpPr/>
            <p:nvPr/>
          </p:nvSpPr>
          <p:spPr>
            <a:xfrm>
              <a:off x="5108290" y="2231708"/>
              <a:ext cx="1335029" cy="13114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1" name="Google Shape;5291;p159"/>
            <p:cNvSpPr txBox="1"/>
            <p:nvPr/>
          </p:nvSpPr>
          <p:spPr>
            <a:xfrm>
              <a:off x="5108290" y="2231708"/>
              <a:ext cx="1335029" cy="1311479"/>
            </a:xfrm>
            <a:prstGeom prst="rect">
              <a:avLst/>
            </a:prstGeom>
            <a:noFill/>
            <a:ln>
              <a:noFill/>
            </a:ln>
          </p:spPr>
          <p:txBody>
            <a:bodyPr anchorCtr="0" anchor="t" bIns="45700" lIns="45700" spcFirstLastPara="1" rIns="45700" wrap="square" tIns="45700">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292" name="Google Shape;5292;p159"/>
            <p:cNvSpPr/>
            <p:nvPr/>
          </p:nvSpPr>
          <p:spPr>
            <a:xfrm>
              <a:off x="5037780" y="722802"/>
              <a:ext cx="1410192" cy="282038"/>
            </a:xfrm>
            <a:prstGeom prst="rect">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3" name="Google Shape;5293;p159"/>
            <p:cNvSpPr txBox="1"/>
            <p:nvPr/>
          </p:nvSpPr>
          <p:spPr>
            <a:xfrm>
              <a:off x="5037780" y="722802"/>
              <a:ext cx="1410192" cy="282038"/>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cxnSp>
          <p:nvCxnSpPr>
            <p:cNvPr id="5294" name="Google Shape;5294;p159"/>
            <p:cNvCxnSpPr/>
            <p:nvPr/>
          </p:nvCxnSpPr>
          <p:spPr>
            <a:xfrm>
              <a:off x="6716658" y="1004840"/>
              <a:ext cx="0" cy="2538347"/>
            </a:xfrm>
            <a:prstGeom prst="straightConnector1">
              <a:avLst/>
            </a:prstGeom>
            <a:solidFill>
              <a:schemeClr val="lt1">
                <a:alpha val="88627"/>
              </a:schemeClr>
            </a:solidFill>
            <a:ln cap="flat" cmpd="sng" w="9525">
              <a:solidFill>
                <a:schemeClr val="accent6"/>
              </a:solidFill>
              <a:prstDash val="solid"/>
              <a:round/>
              <a:headEnd len="sm" w="sm" type="none"/>
              <a:tailEnd len="sm" w="sm" type="none"/>
            </a:ln>
          </p:spPr>
        </p:cxnSp>
        <p:sp>
          <p:nvSpPr>
            <p:cNvPr id="5295" name="Google Shape;5295;p159"/>
            <p:cNvSpPr/>
            <p:nvPr/>
          </p:nvSpPr>
          <p:spPr>
            <a:xfrm>
              <a:off x="6787167" y="1089452"/>
              <a:ext cx="1335029" cy="1142256"/>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6" name="Google Shape;5296;p159"/>
            <p:cNvSpPr/>
            <p:nvPr/>
          </p:nvSpPr>
          <p:spPr>
            <a:xfrm>
              <a:off x="6787167" y="2231708"/>
              <a:ext cx="1335029" cy="131147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7" name="Google Shape;5297;p159"/>
            <p:cNvSpPr txBox="1"/>
            <p:nvPr/>
          </p:nvSpPr>
          <p:spPr>
            <a:xfrm>
              <a:off x="6787167" y="2231708"/>
              <a:ext cx="1335029" cy="1311479"/>
            </a:xfrm>
            <a:prstGeom prst="rect">
              <a:avLst/>
            </a:prstGeom>
            <a:noFill/>
            <a:ln>
              <a:noFill/>
            </a:ln>
          </p:spPr>
          <p:txBody>
            <a:bodyPr anchorCtr="0" anchor="t" bIns="45700" lIns="45700" spcFirstLastPara="1" rIns="45700" wrap="square" tIns="45700">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298" name="Google Shape;5298;p159"/>
            <p:cNvSpPr/>
            <p:nvPr/>
          </p:nvSpPr>
          <p:spPr>
            <a:xfrm>
              <a:off x="6716658" y="722802"/>
              <a:ext cx="1410192" cy="282038"/>
            </a:xfrm>
            <a:prstGeom prst="rect">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9" name="Google Shape;5299;p159"/>
            <p:cNvSpPr txBox="1"/>
            <p:nvPr/>
          </p:nvSpPr>
          <p:spPr>
            <a:xfrm>
              <a:off x="6716658" y="722802"/>
              <a:ext cx="1410192" cy="282038"/>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grpSp>
        <p:nvGrpSpPr>
          <p:cNvPr id="5300" name="Google Shape;5300;p159"/>
          <p:cNvGrpSpPr/>
          <p:nvPr/>
        </p:nvGrpSpPr>
        <p:grpSpPr>
          <a:xfrm>
            <a:off x="10821810" y="-61149"/>
            <a:ext cx="1419485" cy="1431336"/>
            <a:chOff x="10821810" y="-61149"/>
            <a:chExt cx="1419485" cy="1431336"/>
          </a:xfrm>
        </p:grpSpPr>
        <p:sp>
          <p:nvSpPr>
            <p:cNvPr id="5301" name="Google Shape;5301;p159"/>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02" name="Google Shape;5302;p159"/>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03" name="Google Shape;5303;p159"/>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5304" name="Google Shape;5304;p15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6"/>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large amounts of text divided into categories and subcategories. Works well with multiple levels of text. Text at the same level is separated by lines.</a:t>
            </a:r>
            <a:endParaRPr/>
          </a:p>
        </p:txBody>
      </p:sp>
      <p:sp>
        <p:nvSpPr>
          <p:cNvPr id="822" name="Google Shape;822;p1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823" name="Google Shape;823;p1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LINED LIST</a:t>
            </a:r>
            <a:endParaRPr/>
          </a:p>
        </p:txBody>
      </p:sp>
      <p:grpSp>
        <p:nvGrpSpPr>
          <p:cNvPr id="824" name="Google Shape;824;p16"/>
          <p:cNvGrpSpPr/>
          <p:nvPr/>
        </p:nvGrpSpPr>
        <p:grpSpPr>
          <a:xfrm>
            <a:off x="2994024" y="1556792"/>
            <a:ext cx="8128000" cy="4265989"/>
            <a:chOff x="0" y="0"/>
            <a:chExt cx="8128000" cy="4265989"/>
          </a:xfrm>
        </p:grpSpPr>
        <p:cxnSp>
          <p:nvCxnSpPr>
            <p:cNvPr id="825" name="Google Shape;825;p16"/>
            <p:cNvCxnSpPr/>
            <p:nvPr/>
          </p:nvCxnSpPr>
          <p:spPr>
            <a:xfrm>
              <a:off x="0" y="0"/>
              <a:ext cx="8128000" cy="0"/>
            </a:xfrm>
            <a:prstGeom prst="straightConnector1">
              <a:avLst/>
            </a:prstGeom>
            <a:solidFill>
              <a:srgbClr val="13A083"/>
            </a:solidFill>
            <a:ln cap="flat" cmpd="sng" w="25400">
              <a:solidFill>
                <a:srgbClr val="13A083"/>
              </a:solidFill>
              <a:prstDash val="solid"/>
              <a:round/>
              <a:headEnd len="sm" w="sm" type="none"/>
              <a:tailEnd len="sm" w="sm" type="none"/>
            </a:ln>
            <a:effectLst>
              <a:outerShdw blurRad="40000" rotWithShape="0" dir="5400000" dist="20000">
                <a:srgbClr val="000000">
                  <a:alpha val="36470"/>
                </a:srgbClr>
              </a:outerShdw>
            </a:effectLst>
          </p:spPr>
        </p:cxnSp>
        <p:sp>
          <p:nvSpPr>
            <p:cNvPr id="826" name="Google Shape;826;p16"/>
            <p:cNvSpPr/>
            <p:nvPr/>
          </p:nvSpPr>
          <p:spPr>
            <a:xfrm>
              <a:off x="0" y="0"/>
              <a:ext cx="1625600" cy="106649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6"/>
            <p:cNvSpPr txBox="1"/>
            <p:nvPr/>
          </p:nvSpPr>
          <p:spPr>
            <a:xfrm>
              <a:off x="0" y="0"/>
              <a:ext cx="1625600" cy="1066497"/>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28" name="Google Shape;828;p16"/>
            <p:cNvSpPr/>
            <p:nvPr/>
          </p:nvSpPr>
          <p:spPr>
            <a:xfrm>
              <a:off x="1747520" y="24787"/>
              <a:ext cx="3129280" cy="4957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6"/>
            <p:cNvSpPr txBox="1"/>
            <p:nvPr/>
          </p:nvSpPr>
          <p:spPr>
            <a:xfrm>
              <a:off x="1747520" y="24787"/>
              <a:ext cx="3129280" cy="49575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830" name="Google Shape;830;p16"/>
            <p:cNvSpPr/>
            <p:nvPr/>
          </p:nvSpPr>
          <p:spPr>
            <a:xfrm>
              <a:off x="4998720" y="24787"/>
              <a:ext cx="3129280" cy="4957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6"/>
            <p:cNvSpPr txBox="1"/>
            <p:nvPr/>
          </p:nvSpPr>
          <p:spPr>
            <a:xfrm>
              <a:off x="4998720" y="24787"/>
              <a:ext cx="3129280" cy="49575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832" name="Google Shape;832;p16"/>
            <p:cNvCxnSpPr/>
            <p:nvPr/>
          </p:nvCxnSpPr>
          <p:spPr>
            <a:xfrm>
              <a:off x="1625600" y="520542"/>
              <a:ext cx="6502400" cy="0"/>
            </a:xfrm>
            <a:prstGeom prst="straightConnector1">
              <a:avLst/>
            </a:prstGeom>
            <a:solidFill>
              <a:srgbClr val="13A083"/>
            </a:solidFill>
            <a:ln cap="flat" cmpd="sng" w="25400">
              <a:solidFill>
                <a:srgbClr val="B9D5CD"/>
              </a:solidFill>
              <a:prstDash val="solid"/>
              <a:round/>
              <a:headEnd len="sm" w="sm" type="none"/>
              <a:tailEnd len="sm" w="sm" type="none"/>
            </a:ln>
            <a:effectLst>
              <a:outerShdw blurRad="40000" rotWithShape="0" dir="5400000" dist="20000">
                <a:srgbClr val="000000">
                  <a:alpha val="36470"/>
                </a:srgbClr>
              </a:outerShdw>
            </a:effectLst>
          </p:spPr>
        </p:cxnSp>
        <p:sp>
          <p:nvSpPr>
            <p:cNvPr id="833" name="Google Shape;833;p16"/>
            <p:cNvSpPr/>
            <p:nvPr/>
          </p:nvSpPr>
          <p:spPr>
            <a:xfrm>
              <a:off x="1747520" y="545330"/>
              <a:ext cx="3129280" cy="4957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6"/>
            <p:cNvSpPr txBox="1"/>
            <p:nvPr/>
          </p:nvSpPr>
          <p:spPr>
            <a:xfrm>
              <a:off x="1747520" y="545330"/>
              <a:ext cx="3129280" cy="49575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835" name="Google Shape;835;p16"/>
            <p:cNvCxnSpPr/>
            <p:nvPr/>
          </p:nvCxnSpPr>
          <p:spPr>
            <a:xfrm>
              <a:off x="1625600" y="1041084"/>
              <a:ext cx="6502400" cy="0"/>
            </a:xfrm>
            <a:prstGeom prst="straightConnector1">
              <a:avLst/>
            </a:prstGeom>
            <a:solidFill>
              <a:srgbClr val="13A083"/>
            </a:solidFill>
            <a:ln cap="flat" cmpd="sng" w="25400">
              <a:solidFill>
                <a:srgbClr val="B9D5CD"/>
              </a:solidFill>
              <a:prstDash val="solid"/>
              <a:round/>
              <a:headEnd len="sm" w="sm" type="none"/>
              <a:tailEnd len="sm" w="sm" type="none"/>
            </a:ln>
            <a:effectLst>
              <a:outerShdw blurRad="40000" rotWithShape="0" dir="5400000" dist="20000">
                <a:srgbClr val="000000">
                  <a:alpha val="36470"/>
                </a:srgbClr>
              </a:outerShdw>
            </a:effectLst>
          </p:spPr>
        </p:cxnSp>
        <p:cxnSp>
          <p:nvCxnSpPr>
            <p:cNvPr id="836" name="Google Shape;836;p16"/>
            <p:cNvCxnSpPr/>
            <p:nvPr/>
          </p:nvCxnSpPr>
          <p:spPr>
            <a:xfrm>
              <a:off x="0" y="1066497"/>
              <a:ext cx="8128000" cy="0"/>
            </a:xfrm>
            <a:prstGeom prst="straightConnector1">
              <a:avLst/>
            </a:prstGeom>
            <a:solidFill>
              <a:schemeClr val="accent3"/>
            </a:solidFill>
            <a:ln cap="flat" cmpd="sng" w="25400">
              <a:solidFill>
                <a:schemeClr val="accent3"/>
              </a:solidFill>
              <a:prstDash val="solid"/>
              <a:round/>
              <a:headEnd len="sm" w="sm" type="none"/>
              <a:tailEnd len="sm" w="sm" type="none"/>
            </a:ln>
            <a:effectLst>
              <a:outerShdw blurRad="40000" rotWithShape="0" dir="5400000" dist="20000">
                <a:srgbClr val="000000">
                  <a:alpha val="36470"/>
                </a:srgbClr>
              </a:outerShdw>
            </a:effectLst>
          </p:spPr>
        </p:cxnSp>
        <p:sp>
          <p:nvSpPr>
            <p:cNvPr id="837" name="Google Shape;837;p16"/>
            <p:cNvSpPr/>
            <p:nvPr/>
          </p:nvSpPr>
          <p:spPr>
            <a:xfrm>
              <a:off x="0" y="1066497"/>
              <a:ext cx="1625600" cy="106649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6"/>
            <p:cNvSpPr txBox="1"/>
            <p:nvPr/>
          </p:nvSpPr>
          <p:spPr>
            <a:xfrm>
              <a:off x="0" y="1066497"/>
              <a:ext cx="1625600" cy="1066497"/>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39" name="Google Shape;839;p16"/>
            <p:cNvSpPr/>
            <p:nvPr/>
          </p:nvSpPr>
          <p:spPr>
            <a:xfrm>
              <a:off x="1747520" y="1091285"/>
              <a:ext cx="3129280" cy="4957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6"/>
            <p:cNvSpPr txBox="1"/>
            <p:nvPr/>
          </p:nvSpPr>
          <p:spPr>
            <a:xfrm>
              <a:off x="1747520" y="1091285"/>
              <a:ext cx="3129280" cy="49575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841" name="Google Shape;841;p16"/>
            <p:cNvCxnSpPr/>
            <p:nvPr/>
          </p:nvCxnSpPr>
          <p:spPr>
            <a:xfrm>
              <a:off x="1625599" y="1587039"/>
              <a:ext cx="6502400" cy="0"/>
            </a:xfrm>
            <a:prstGeom prst="straightConnector1">
              <a:avLst/>
            </a:prstGeom>
            <a:solidFill>
              <a:srgbClr val="13A083"/>
            </a:solidFill>
            <a:ln cap="flat" cmpd="sng" w="25400">
              <a:solidFill>
                <a:srgbClr val="B9D5CD"/>
              </a:solidFill>
              <a:prstDash val="solid"/>
              <a:round/>
              <a:headEnd len="sm" w="sm" type="none"/>
              <a:tailEnd len="sm" w="sm" type="none"/>
            </a:ln>
            <a:effectLst>
              <a:outerShdw blurRad="40000" rotWithShape="0" dir="5400000" dist="20000">
                <a:srgbClr val="000000">
                  <a:alpha val="36470"/>
                </a:srgbClr>
              </a:outerShdw>
            </a:effectLst>
          </p:spPr>
        </p:cxnSp>
        <p:sp>
          <p:nvSpPr>
            <p:cNvPr id="842" name="Google Shape;842;p16"/>
            <p:cNvSpPr/>
            <p:nvPr/>
          </p:nvSpPr>
          <p:spPr>
            <a:xfrm>
              <a:off x="1747520" y="1611827"/>
              <a:ext cx="3129280" cy="4957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6"/>
            <p:cNvSpPr txBox="1"/>
            <p:nvPr/>
          </p:nvSpPr>
          <p:spPr>
            <a:xfrm>
              <a:off x="1747520" y="1611827"/>
              <a:ext cx="3129280" cy="49575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844" name="Google Shape;844;p16"/>
            <p:cNvCxnSpPr/>
            <p:nvPr/>
          </p:nvCxnSpPr>
          <p:spPr>
            <a:xfrm>
              <a:off x="1625599" y="2107582"/>
              <a:ext cx="6502400" cy="0"/>
            </a:xfrm>
            <a:prstGeom prst="straightConnector1">
              <a:avLst/>
            </a:prstGeom>
            <a:solidFill>
              <a:srgbClr val="13A083"/>
            </a:solidFill>
            <a:ln cap="flat" cmpd="sng" w="25400">
              <a:solidFill>
                <a:srgbClr val="B9D5CD"/>
              </a:solidFill>
              <a:prstDash val="solid"/>
              <a:round/>
              <a:headEnd len="sm" w="sm" type="none"/>
              <a:tailEnd len="sm" w="sm" type="none"/>
            </a:ln>
            <a:effectLst>
              <a:outerShdw blurRad="40000" rotWithShape="0" dir="5400000" dist="20000">
                <a:srgbClr val="000000">
                  <a:alpha val="36470"/>
                </a:srgbClr>
              </a:outerShdw>
            </a:effectLst>
          </p:spPr>
        </p:cxnSp>
        <p:cxnSp>
          <p:nvCxnSpPr>
            <p:cNvPr id="845" name="Google Shape;845;p16"/>
            <p:cNvCxnSpPr/>
            <p:nvPr/>
          </p:nvCxnSpPr>
          <p:spPr>
            <a:xfrm>
              <a:off x="0" y="2132994"/>
              <a:ext cx="8128000" cy="0"/>
            </a:xfrm>
            <a:prstGeom prst="straightConnector1">
              <a:avLst/>
            </a:prstGeom>
            <a:solidFill>
              <a:srgbClr val="F39C11"/>
            </a:solidFill>
            <a:ln cap="flat" cmpd="sng" w="25400">
              <a:solidFill>
                <a:srgbClr val="F39C11"/>
              </a:solidFill>
              <a:prstDash val="solid"/>
              <a:round/>
              <a:headEnd len="sm" w="sm" type="none"/>
              <a:tailEnd len="sm" w="sm" type="none"/>
            </a:ln>
            <a:effectLst>
              <a:outerShdw blurRad="40000" rotWithShape="0" dir="5400000" dist="20000">
                <a:srgbClr val="000000">
                  <a:alpha val="36470"/>
                </a:srgbClr>
              </a:outerShdw>
            </a:effectLst>
          </p:spPr>
        </p:cxnSp>
        <p:sp>
          <p:nvSpPr>
            <p:cNvPr id="846" name="Google Shape;846;p16"/>
            <p:cNvSpPr/>
            <p:nvPr/>
          </p:nvSpPr>
          <p:spPr>
            <a:xfrm>
              <a:off x="0" y="2132995"/>
              <a:ext cx="1625600" cy="106649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6"/>
            <p:cNvSpPr txBox="1"/>
            <p:nvPr/>
          </p:nvSpPr>
          <p:spPr>
            <a:xfrm>
              <a:off x="0" y="2132995"/>
              <a:ext cx="1625600" cy="1066497"/>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48" name="Google Shape;848;p16"/>
            <p:cNvSpPr/>
            <p:nvPr/>
          </p:nvSpPr>
          <p:spPr>
            <a:xfrm>
              <a:off x="1747520" y="2157782"/>
              <a:ext cx="3129280" cy="4957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6"/>
            <p:cNvSpPr txBox="1"/>
            <p:nvPr/>
          </p:nvSpPr>
          <p:spPr>
            <a:xfrm>
              <a:off x="1747520" y="2157782"/>
              <a:ext cx="3129280" cy="49575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850" name="Google Shape;850;p16"/>
            <p:cNvCxnSpPr/>
            <p:nvPr/>
          </p:nvCxnSpPr>
          <p:spPr>
            <a:xfrm>
              <a:off x="1625599" y="2653537"/>
              <a:ext cx="6502400" cy="0"/>
            </a:xfrm>
            <a:prstGeom prst="straightConnector1">
              <a:avLst/>
            </a:prstGeom>
            <a:solidFill>
              <a:srgbClr val="13A083"/>
            </a:solidFill>
            <a:ln cap="flat" cmpd="sng" w="25400">
              <a:solidFill>
                <a:srgbClr val="B9D5CD"/>
              </a:solidFill>
              <a:prstDash val="solid"/>
              <a:round/>
              <a:headEnd len="sm" w="sm" type="none"/>
              <a:tailEnd len="sm" w="sm" type="none"/>
            </a:ln>
            <a:effectLst>
              <a:outerShdw blurRad="40000" rotWithShape="0" dir="5400000" dist="20000">
                <a:srgbClr val="000000">
                  <a:alpha val="36470"/>
                </a:srgbClr>
              </a:outerShdw>
            </a:effectLst>
          </p:spPr>
        </p:cxnSp>
        <p:sp>
          <p:nvSpPr>
            <p:cNvPr id="851" name="Google Shape;851;p16"/>
            <p:cNvSpPr/>
            <p:nvPr/>
          </p:nvSpPr>
          <p:spPr>
            <a:xfrm>
              <a:off x="1747520" y="2678325"/>
              <a:ext cx="3129280" cy="4957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6"/>
            <p:cNvSpPr txBox="1"/>
            <p:nvPr/>
          </p:nvSpPr>
          <p:spPr>
            <a:xfrm>
              <a:off x="1747520" y="2678325"/>
              <a:ext cx="3129280" cy="49575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853" name="Google Shape;853;p16"/>
            <p:cNvCxnSpPr/>
            <p:nvPr/>
          </p:nvCxnSpPr>
          <p:spPr>
            <a:xfrm>
              <a:off x="1625599" y="3174079"/>
              <a:ext cx="6502400" cy="0"/>
            </a:xfrm>
            <a:prstGeom prst="straightConnector1">
              <a:avLst/>
            </a:prstGeom>
            <a:solidFill>
              <a:srgbClr val="13A083"/>
            </a:solidFill>
            <a:ln cap="flat" cmpd="sng" w="25400">
              <a:solidFill>
                <a:srgbClr val="B9D5CD"/>
              </a:solidFill>
              <a:prstDash val="solid"/>
              <a:round/>
              <a:headEnd len="sm" w="sm" type="none"/>
              <a:tailEnd len="sm" w="sm" type="none"/>
            </a:ln>
            <a:effectLst>
              <a:outerShdw blurRad="40000" rotWithShape="0" dir="5400000" dist="20000">
                <a:srgbClr val="000000">
                  <a:alpha val="36470"/>
                </a:srgbClr>
              </a:outerShdw>
            </a:effectLst>
          </p:spPr>
        </p:cxnSp>
        <p:cxnSp>
          <p:nvCxnSpPr>
            <p:cNvPr id="854" name="Google Shape;854;p16"/>
            <p:cNvCxnSpPr/>
            <p:nvPr/>
          </p:nvCxnSpPr>
          <p:spPr>
            <a:xfrm>
              <a:off x="0" y="3199492"/>
              <a:ext cx="8128000" cy="0"/>
            </a:xfrm>
            <a:prstGeom prst="straightConnector1">
              <a:avLst/>
            </a:prstGeom>
            <a:solidFill>
              <a:srgbClr val="BF3729"/>
            </a:solidFill>
            <a:ln cap="flat" cmpd="sng" w="25400">
              <a:solidFill>
                <a:srgbClr val="BF3729"/>
              </a:solidFill>
              <a:prstDash val="solid"/>
              <a:round/>
              <a:headEnd len="sm" w="sm" type="none"/>
              <a:tailEnd len="sm" w="sm" type="none"/>
            </a:ln>
            <a:effectLst>
              <a:outerShdw blurRad="40000" rotWithShape="0" dir="5400000" dist="20000">
                <a:srgbClr val="000000">
                  <a:alpha val="36470"/>
                </a:srgbClr>
              </a:outerShdw>
            </a:effectLst>
          </p:spPr>
        </p:cxnSp>
        <p:sp>
          <p:nvSpPr>
            <p:cNvPr id="855" name="Google Shape;855;p16"/>
            <p:cNvSpPr/>
            <p:nvPr/>
          </p:nvSpPr>
          <p:spPr>
            <a:xfrm>
              <a:off x="0" y="3199492"/>
              <a:ext cx="1625600" cy="106649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6"/>
            <p:cNvSpPr txBox="1"/>
            <p:nvPr/>
          </p:nvSpPr>
          <p:spPr>
            <a:xfrm>
              <a:off x="0" y="3199492"/>
              <a:ext cx="1625600" cy="1066497"/>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57" name="Google Shape;857;p16"/>
            <p:cNvSpPr/>
            <p:nvPr/>
          </p:nvSpPr>
          <p:spPr>
            <a:xfrm>
              <a:off x="1747520" y="3224280"/>
              <a:ext cx="3129280" cy="4957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6"/>
            <p:cNvSpPr txBox="1"/>
            <p:nvPr/>
          </p:nvSpPr>
          <p:spPr>
            <a:xfrm>
              <a:off x="1747520" y="3224280"/>
              <a:ext cx="3129280" cy="49575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859" name="Google Shape;859;p16"/>
            <p:cNvCxnSpPr/>
            <p:nvPr/>
          </p:nvCxnSpPr>
          <p:spPr>
            <a:xfrm>
              <a:off x="1625599" y="3720034"/>
              <a:ext cx="6502400" cy="0"/>
            </a:xfrm>
            <a:prstGeom prst="straightConnector1">
              <a:avLst/>
            </a:prstGeom>
            <a:solidFill>
              <a:srgbClr val="13A083"/>
            </a:solidFill>
            <a:ln cap="flat" cmpd="sng" w="25400">
              <a:solidFill>
                <a:srgbClr val="B9D5CD"/>
              </a:solidFill>
              <a:prstDash val="solid"/>
              <a:round/>
              <a:headEnd len="sm" w="sm" type="none"/>
              <a:tailEnd len="sm" w="sm" type="none"/>
            </a:ln>
            <a:effectLst>
              <a:outerShdw blurRad="40000" rotWithShape="0" dir="5400000" dist="20000">
                <a:srgbClr val="000000">
                  <a:alpha val="36470"/>
                </a:srgbClr>
              </a:outerShdw>
            </a:effectLst>
          </p:spPr>
        </p:cxnSp>
        <p:sp>
          <p:nvSpPr>
            <p:cNvPr id="860" name="Google Shape;860;p16"/>
            <p:cNvSpPr/>
            <p:nvPr/>
          </p:nvSpPr>
          <p:spPr>
            <a:xfrm>
              <a:off x="1747520" y="3744822"/>
              <a:ext cx="3129280" cy="49575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6"/>
            <p:cNvSpPr txBox="1"/>
            <p:nvPr/>
          </p:nvSpPr>
          <p:spPr>
            <a:xfrm>
              <a:off x="1747520" y="3744822"/>
              <a:ext cx="3129280" cy="495754"/>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862" name="Google Shape;862;p16"/>
            <p:cNvCxnSpPr/>
            <p:nvPr/>
          </p:nvCxnSpPr>
          <p:spPr>
            <a:xfrm>
              <a:off x="1625599" y="4240577"/>
              <a:ext cx="6502400" cy="0"/>
            </a:xfrm>
            <a:prstGeom prst="straightConnector1">
              <a:avLst/>
            </a:prstGeom>
            <a:solidFill>
              <a:srgbClr val="13A083"/>
            </a:solidFill>
            <a:ln cap="flat" cmpd="sng" w="25400">
              <a:solidFill>
                <a:srgbClr val="B9D5CD"/>
              </a:solidFill>
              <a:prstDash val="solid"/>
              <a:round/>
              <a:headEnd len="sm" w="sm" type="none"/>
              <a:tailEnd len="sm" w="sm" type="none"/>
            </a:ln>
            <a:effectLst>
              <a:outerShdw blurRad="40000" rotWithShape="0" dir="5400000" dist="20000">
                <a:srgbClr val="000000">
                  <a:alpha val="36470"/>
                </a:srgbClr>
              </a:outerShdw>
            </a:effectLst>
          </p:spPr>
        </p:cxnSp>
      </p:gr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9" name="Shape 5309"/>
        <p:cNvGrpSpPr/>
        <p:nvPr/>
      </p:nvGrpSpPr>
      <p:grpSpPr>
        <a:xfrm>
          <a:off x="0" y="0"/>
          <a:ext cx="0" cy="0"/>
          <a:chOff x="0" y="0"/>
          <a:chExt cx="0" cy="0"/>
        </a:xfrm>
      </p:grpSpPr>
      <p:sp>
        <p:nvSpPr>
          <p:cNvPr id="5310" name="Google Shape;5310;p160"/>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PICTURE LINEUP</a:t>
            </a:r>
            <a:endParaRPr/>
          </a:p>
        </p:txBody>
      </p:sp>
      <p:sp>
        <p:nvSpPr>
          <p:cNvPr id="5311" name="Google Shape;5311;p160"/>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pictures side by side. Level 1 text covers the top of the picture. Level 2 text appears below the picture.</a:t>
            </a:r>
            <a:endParaRPr/>
          </a:p>
        </p:txBody>
      </p:sp>
      <p:grpSp>
        <p:nvGrpSpPr>
          <p:cNvPr id="5312" name="Google Shape;5312;p160"/>
          <p:cNvGrpSpPr/>
          <p:nvPr/>
        </p:nvGrpSpPr>
        <p:grpSpPr>
          <a:xfrm>
            <a:off x="2994930" y="2065044"/>
            <a:ext cx="8126187" cy="3249485"/>
            <a:chOff x="906" y="508252"/>
            <a:chExt cx="8126187" cy="3249485"/>
          </a:xfrm>
        </p:grpSpPr>
        <p:sp>
          <p:nvSpPr>
            <p:cNvPr id="5313" name="Google Shape;5313;p160"/>
            <p:cNvSpPr/>
            <p:nvPr/>
          </p:nvSpPr>
          <p:spPr>
            <a:xfrm>
              <a:off x="906" y="508252"/>
              <a:ext cx="1624742" cy="1624742"/>
            </a:xfrm>
            <a:prstGeom prst="rect">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14" name="Google Shape;5314;p160"/>
            <p:cNvCxnSpPr/>
            <p:nvPr/>
          </p:nvCxnSpPr>
          <p:spPr>
            <a:xfrm>
              <a:off x="906" y="508252"/>
              <a:ext cx="162" cy="3249484"/>
            </a:xfrm>
            <a:prstGeom prst="straightConnector1">
              <a:avLst/>
            </a:prstGeom>
            <a:noFill/>
            <a:ln cap="flat" cmpd="sng" w="9525">
              <a:solidFill>
                <a:srgbClr val="2680B9"/>
              </a:solidFill>
              <a:prstDash val="solid"/>
              <a:round/>
              <a:headEnd len="sm" w="sm" type="none"/>
              <a:tailEnd len="sm" w="sm" type="none"/>
            </a:ln>
          </p:spPr>
        </p:cxnSp>
        <p:sp>
          <p:nvSpPr>
            <p:cNvPr id="5315" name="Google Shape;5315;p160"/>
            <p:cNvSpPr/>
            <p:nvPr/>
          </p:nvSpPr>
          <p:spPr>
            <a:xfrm>
              <a:off x="906" y="2132995"/>
              <a:ext cx="1624742" cy="162474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6" name="Google Shape;5316;p160"/>
            <p:cNvSpPr txBox="1"/>
            <p:nvPr/>
          </p:nvSpPr>
          <p:spPr>
            <a:xfrm>
              <a:off x="906" y="2132995"/>
              <a:ext cx="1624742" cy="1624742"/>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35"/>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317" name="Google Shape;5317;p160"/>
            <p:cNvSpPr/>
            <p:nvPr/>
          </p:nvSpPr>
          <p:spPr>
            <a:xfrm>
              <a:off x="1626267" y="508252"/>
              <a:ext cx="1624742" cy="1624742"/>
            </a:xfrm>
            <a:prstGeom prst="rect">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18" name="Google Shape;5318;p160"/>
            <p:cNvCxnSpPr/>
            <p:nvPr/>
          </p:nvCxnSpPr>
          <p:spPr>
            <a:xfrm>
              <a:off x="1626267" y="508252"/>
              <a:ext cx="162" cy="3249484"/>
            </a:xfrm>
            <a:prstGeom prst="straightConnector1">
              <a:avLst/>
            </a:prstGeom>
            <a:noFill/>
            <a:ln cap="flat" cmpd="sng" w="9525">
              <a:solidFill>
                <a:srgbClr val="2680B9"/>
              </a:solidFill>
              <a:prstDash val="solid"/>
              <a:round/>
              <a:headEnd len="sm" w="sm" type="none"/>
              <a:tailEnd len="sm" w="sm" type="none"/>
            </a:ln>
          </p:spPr>
        </p:cxnSp>
        <p:sp>
          <p:nvSpPr>
            <p:cNvPr id="5319" name="Google Shape;5319;p160"/>
            <p:cNvSpPr/>
            <p:nvPr/>
          </p:nvSpPr>
          <p:spPr>
            <a:xfrm>
              <a:off x="1626267" y="2132995"/>
              <a:ext cx="1624742" cy="162474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0" name="Google Shape;5320;p160"/>
            <p:cNvSpPr txBox="1"/>
            <p:nvPr/>
          </p:nvSpPr>
          <p:spPr>
            <a:xfrm>
              <a:off x="1626267" y="2132995"/>
              <a:ext cx="1624742" cy="1624742"/>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1"/>
                  </a:solidFill>
                  <a:latin typeface="Calibri"/>
                  <a:ea typeface="Calibri"/>
                  <a:cs typeface="Calibri"/>
                  <a:sym typeface="Calibri"/>
                </a:rPr>
                <a:t>Lorem Ipsum</a:t>
              </a:r>
              <a:endParaRPr b="0" i="0" sz="2100" u="none" cap="none" strike="noStrike">
                <a:solidFill>
                  <a:schemeClr val="dk1"/>
                </a:solidFill>
                <a:latin typeface="Calibri"/>
                <a:ea typeface="Calibri"/>
                <a:cs typeface="Calibri"/>
                <a:sym typeface="Calibri"/>
              </a:endParaRPr>
            </a:p>
          </p:txBody>
        </p:sp>
        <p:sp>
          <p:nvSpPr>
            <p:cNvPr id="5321" name="Google Shape;5321;p160"/>
            <p:cNvSpPr/>
            <p:nvPr/>
          </p:nvSpPr>
          <p:spPr>
            <a:xfrm>
              <a:off x="3251628" y="508252"/>
              <a:ext cx="1624742" cy="1624742"/>
            </a:xfrm>
            <a:prstGeom prst="rect">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22" name="Google Shape;5322;p160"/>
            <p:cNvCxnSpPr/>
            <p:nvPr/>
          </p:nvCxnSpPr>
          <p:spPr>
            <a:xfrm>
              <a:off x="3251628" y="508252"/>
              <a:ext cx="162" cy="3249484"/>
            </a:xfrm>
            <a:prstGeom prst="straightConnector1">
              <a:avLst/>
            </a:prstGeom>
            <a:noFill/>
            <a:ln cap="flat" cmpd="sng" w="9525">
              <a:solidFill>
                <a:srgbClr val="2680B9"/>
              </a:solidFill>
              <a:prstDash val="solid"/>
              <a:round/>
              <a:headEnd len="sm" w="sm" type="none"/>
              <a:tailEnd len="sm" w="sm" type="none"/>
            </a:ln>
          </p:spPr>
        </p:cxnSp>
        <p:sp>
          <p:nvSpPr>
            <p:cNvPr id="5323" name="Google Shape;5323;p160"/>
            <p:cNvSpPr/>
            <p:nvPr/>
          </p:nvSpPr>
          <p:spPr>
            <a:xfrm>
              <a:off x="3251628" y="2132995"/>
              <a:ext cx="1624742" cy="162474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4" name="Google Shape;5324;p160"/>
            <p:cNvSpPr txBox="1"/>
            <p:nvPr/>
          </p:nvSpPr>
          <p:spPr>
            <a:xfrm>
              <a:off x="3251628" y="2132995"/>
              <a:ext cx="1624742" cy="1624742"/>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35"/>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325" name="Google Shape;5325;p160"/>
            <p:cNvSpPr/>
            <p:nvPr/>
          </p:nvSpPr>
          <p:spPr>
            <a:xfrm>
              <a:off x="4876990" y="508252"/>
              <a:ext cx="1624742" cy="1624742"/>
            </a:xfrm>
            <a:prstGeom prst="rect">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26" name="Google Shape;5326;p160"/>
            <p:cNvCxnSpPr/>
            <p:nvPr/>
          </p:nvCxnSpPr>
          <p:spPr>
            <a:xfrm>
              <a:off x="4876990" y="508252"/>
              <a:ext cx="162" cy="3249484"/>
            </a:xfrm>
            <a:prstGeom prst="straightConnector1">
              <a:avLst/>
            </a:prstGeom>
            <a:noFill/>
            <a:ln cap="flat" cmpd="sng" w="9525">
              <a:solidFill>
                <a:srgbClr val="2680B9"/>
              </a:solidFill>
              <a:prstDash val="solid"/>
              <a:round/>
              <a:headEnd len="sm" w="sm" type="none"/>
              <a:tailEnd len="sm" w="sm" type="none"/>
            </a:ln>
          </p:spPr>
        </p:cxnSp>
        <p:sp>
          <p:nvSpPr>
            <p:cNvPr id="5327" name="Google Shape;5327;p160"/>
            <p:cNvSpPr/>
            <p:nvPr/>
          </p:nvSpPr>
          <p:spPr>
            <a:xfrm>
              <a:off x="4876990" y="2132995"/>
              <a:ext cx="1624742" cy="162474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8" name="Google Shape;5328;p160"/>
            <p:cNvSpPr txBox="1"/>
            <p:nvPr/>
          </p:nvSpPr>
          <p:spPr>
            <a:xfrm>
              <a:off x="4876990" y="2132995"/>
              <a:ext cx="1624742" cy="1624742"/>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329" name="Google Shape;5329;p160"/>
            <p:cNvSpPr/>
            <p:nvPr/>
          </p:nvSpPr>
          <p:spPr>
            <a:xfrm>
              <a:off x="6502351" y="508252"/>
              <a:ext cx="1624742" cy="1624742"/>
            </a:xfrm>
            <a:prstGeom prst="rect">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30" name="Google Shape;5330;p160"/>
            <p:cNvCxnSpPr/>
            <p:nvPr/>
          </p:nvCxnSpPr>
          <p:spPr>
            <a:xfrm>
              <a:off x="6502351" y="508252"/>
              <a:ext cx="162" cy="3249484"/>
            </a:xfrm>
            <a:prstGeom prst="straightConnector1">
              <a:avLst/>
            </a:prstGeom>
            <a:noFill/>
            <a:ln cap="flat" cmpd="sng" w="9525">
              <a:solidFill>
                <a:srgbClr val="2680B9"/>
              </a:solidFill>
              <a:prstDash val="solid"/>
              <a:round/>
              <a:headEnd len="sm" w="sm" type="none"/>
              <a:tailEnd len="sm" w="sm" type="none"/>
            </a:ln>
          </p:spPr>
        </p:cxnSp>
        <p:sp>
          <p:nvSpPr>
            <p:cNvPr id="5331" name="Google Shape;5331;p160"/>
            <p:cNvSpPr/>
            <p:nvPr/>
          </p:nvSpPr>
          <p:spPr>
            <a:xfrm>
              <a:off x="6502351" y="2132995"/>
              <a:ext cx="1624742" cy="162474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2" name="Google Shape;5332;p160"/>
            <p:cNvSpPr txBox="1"/>
            <p:nvPr/>
          </p:nvSpPr>
          <p:spPr>
            <a:xfrm>
              <a:off x="6502351" y="2132995"/>
              <a:ext cx="1624742" cy="1624742"/>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35"/>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grpSp>
        <p:nvGrpSpPr>
          <p:cNvPr id="5333" name="Google Shape;5333;p160"/>
          <p:cNvGrpSpPr/>
          <p:nvPr/>
        </p:nvGrpSpPr>
        <p:grpSpPr>
          <a:xfrm>
            <a:off x="10821810" y="-61149"/>
            <a:ext cx="1419485" cy="1431336"/>
            <a:chOff x="10821810" y="-61149"/>
            <a:chExt cx="1419485" cy="1431336"/>
          </a:xfrm>
        </p:grpSpPr>
        <p:sp>
          <p:nvSpPr>
            <p:cNvPr id="5334" name="Google Shape;5334;p160"/>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35" name="Google Shape;5335;p160"/>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36" name="Google Shape;5336;p160"/>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5337" name="Google Shape;5337;p16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2" name="Shape 5342"/>
        <p:cNvGrpSpPr/>
        <p:nvPr/>
      </p:nvGrpSpPr>
      <p:grpSpPr>
        <a:xfrm>
          <a:off x="0" y="0"/>
          <a:ext cx="0" cy="0"/>
          <a:chOff x="0" y="0"/>
          <a:chExt cx="0" cy="0"/>
        </a:xfrm>
      </p:grpSpPr>
      <p:sp>
        <p:nvSpPr>
          <p:cNvPr id="5343" name="Google Shape;5343;p161"/>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FRAMED TEXT PICTURE</a:t>
            </a:r>
            <a:endParaRPr/>
          </a:p>
        </p:txBody>
      </p:sp>
      <p:sp>
        <p:nvSpPr>
          <p:cNvPr id="5344" name="Google Shape;5344;p161"/>
          <p:cNvSpPr txBox="1"/>
          <p:nvPr>
            <p:ph idx="1" type="body"/>
          </p:nvPr>
        </p:nvSpPr>
        <p:spPr>
          <a:xfrm>
            <a:off x="371475" y="1556792"/>
            <a:ext cx="1920240" cy="107721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pictures with corresponding Level 1 text displayed in a frame.</a:t>
            </a:r>
            <a:endParaRPr/>
          </a:p>
        </p:txBody>
      </p:sp>
      <p:grpSp>
        <p:nvGrpSpPr>
          <p:cNvPr id="5345" name="Google Shape;5345;p161"/>
          <p:cNvGrpSpPr/>
          <p:nvPr/>
        </p:nvGrpSpPr>
        <p:grpSpPr>
          <a:xfrm>
            <a:off x="10821810" y="-61149"/>
            <a:ext cx="1419485" cy="1431336"/>
            <a:chOff x="10821810" y="-61149"/>
            <a:chExt cx="1419485" cy="1431336"/>
          </a:xfrm>
        </p:grpSpPr>
        <p:sp>
          <p:nvSpPr>
            <p:cNvPr id="5346" name="Google Shape;5346;p161"/>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47" name="Google Shape;5347;p161"/>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48" name="Google Shape;5348;p161"/>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grpSp>
        <p:nvGrpSpPr>
          <p:cNvPr id="5349" name="Google Shape;5349;p161"/>
          <p:cNvGrpSpPr/>
          <p:nvPr/>
        </p:nvGrpSpPr>
        <p:grpSpPr>
          <a:xfrm>
            <a:off x="3686367" y="1556005"/>
            <a:ext cx="6080980" cy="4104979"/>
            <a:chOff x="38639" y="263"/>
            <a:chExt cx="6080980" cy="4104979"/>
          </a:xfrm>
        </p:grpSpPr>
        <p:sp>
          <p:nvSpPr>
            <p:cNvPr id="5350" name="Google Shape;5350;p161"/>
            <p:cNvSpPr/>
            <p:nvPr/>
          </p:nvSpPr>
          <p:spPr>
            <a:xfrm>
              <a:off x="38639" y="263"/>
              <a:ext cx="1116583" cy="744386"/>
            </a:xfrm>
            <a:prstGeom prst="rect">
              <a:avLst/>
            </a:prstGeom>
            <a:solidFill>
              <a:srgbClr val="BCCCD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1" name="Google Shape;5351;p161"/>
            <p:cNvSpPr/>
            <p:nvPr/>
          </p:nvSpPr>
          <p:spPr>
            <a:xfrm>
              <a:off x="1201844" y="791197"/>
              <a:ext cx="1581923" cy="97712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2" name="Google Shape;5352;p161"/>
            <p:cNvSpPr txBox="1"/>
            <p:nvPr/>
          </p:nvSpPr>
          <p:spPr>
            <a:xfrm>
              <a:off x="1201844" y="791197"/>
              <a:ext cx="1581923" cy="977126"/>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353" name="Google Shape;5353;p161"/>
            <p:cNvSpPr/>
            <p:nvPr/>
          </p:nvSpPr>
          <p:spPr>
            <a:xfrm>
              <a:off x="1062271" y="651744"/>
              <a:ext cx="379916" cy="380014"/>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4" name="Google Shape;5354;p161"/>
            <p:cNvSpPr/>
            <p:nvPr/>
          </p:nvSpPr>
          <p:spPr>
            <a:xfrm rot="5400000">
              <a:off x="2554378" y="651793"/>
              <a:ext cx="380014" cy="379916"/>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5" name="Google Shape;5355;p161"/>
            <p:cNvSpPr/>
            <p:nvPr/>
          </p:nvSpPr>
          <p:spPr>
            <a:xfrm rot="-5400000">
              <a:off x="1062221" y="1528002"/>
              <a:ext cx="380014" cy="379916"/>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6" name="Google Shape;5356;p161"/>
            <p:cNvSpPr/>
            <p:nvPr/>
          </p:nvSpPr>
          <p:spPr>
            <a:xfrm rot="10800000">
              <a:off x="2554427" y="1527953"/>
              <a:ext cx="379916" cy="380014"/>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7" name="Google Shape;5357;p161"/>
            <p:cNvSpPr/>
            <p:nvPr/>
          </p:nvSpPr>
          <p:spPr>
            <a:xfrm>
              <a:off x="3223914" y="263"/>
              <a:ext cx="1116583" cy="744386"/>
            </a:xfrm>
            <a:prstGeom prst="rect">
              <a:avLst/>
            </a:prstGeom>
            <a:solidFill>
              <a:srgbClr val="BCCCD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8" name="Google Shape;5358;p161"/>
            <p:cNvSpPr/>
            <p:nvPr/>
          </p:nvSpPr>
          <p:spPr>
            <a:xfrm>
              <a:off x="4387119" y="791197"/>
              <a:ext cx="1581923" cy="97712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9" name="Google Shape;5359;p161"/>
            <p:cNvSpPr txBox="1"/>
            <p:nvPr/>
          </p:nvSpPr>
          <p:spPr>
            <a:xfrm>
              <a:off x="4387119" y="791197"/>
              <a:ext cx="1581923" cy="977126"/>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360" name="Google Shape;5360;p161"/>
            <p:cNvSpPr/>
            <p:nvPr/>
          </p:nvSpPr>
          <p:spPr>
            <a:xfrm>
              <a:off x="4247546" y="651744"/>
              <a:ext cx="379916" cy="380014"/>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1" name="Google Shape;5361;p161"/>
            <p:cNvSpPr/>
            <p:nvPr/>
          </p:nvSpPr>
          <p:spPr>
            <a:xfrm rot="5400000">
              <a:off x="5739653" y="651793"/>
              <a:ext cx="380014" cy="379916"/>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2" name="Google Shape;5362;p161"/>
            <p:cNvSpPr/>
            <p:nvPr/>
          </p:nvSpPr>
          <p:spPr>
            <a:xfrm rot="-5400000">
              <a:off x="4247497" y="1528002"/>
              <a:ext cx="380014" cy="379916"/>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3" name="Google Shape;5363;p161"/>
            <p:cNvSpPr/>
            <p:nvPr/>
          </p:nvSpPr>
          <p:spPr>
            <a:xfrm rot="10800000">
              <a:off x="5739703" y="1527953"/>
              <a:ext cx="379916" cy="380014"/>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4" name="Google Shape;5364;p161"/>
            <p:cNvSpPr/>
            <p:nvPr/>
          </p:nvSpPr>
          <p:spPr>
            <a:xfrm>
              <a:off x="38639" y="2197538"/>
              <a:ext cx="1116583" cy="744386"/>
            </a:xfrm>
            <a:prstGeom prst="rect">
              <a:avLst/>
            </a:prstGeom>
            <a:solidFill>
              <a:srgbClr val="BCCCD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5" name="Google Shape;5365;p161"/>
            <p:cNvSpPr/>
            <p:nvPr/>
          </p:nvSpPr>
          <p:spPr>
            <a:xfrm>
              <a:off x="1201844" y="2988472"/>
              <a:ext cx="1581923" cy="97712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6" name="Google Shape;5366;p161"/>
            <p:cNvSpPr txBox="1"/>
            <p:nvPr/>
          </p:nvSpPr>
          <p:spPr>
            <a:xfrm>
              <a:off x="1201844" y="2988472"/>
              <a:ext cx="1581923" cy="977126"/>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367" name="Google Shape;5367;p161"/>
            <p:cNvSpPr/>
            <p:nvPr/>
          </p:nvSpPr>
          <p:spPr>
            <a:xfrm>
              <a:off x="1062271" y="2849019"/>
              <a:ext cx="379916" cy="380014"/>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8" name="Google Shape;5368;p161"/>
            <p:cNvSpPr/>
            <p:nvPr/>
          </p:nvSpPr>
          <p:spPr>
            <a:xfrm rot="5400000">
              <a:off x="2554378" y="2849068"/>
              <a:ext cx="380014" cy="379916"/>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9" name="Google Shape;5369;p161"/>
            <p:cNvSpPr/>
            <p:nvPr/>
          </p:nvSpPr>
          <p:spPr>
            <a:xfrm rot="-5400000">
              <a:off x="1062221" y="3725277"/>
              <a:ext cx="380014" cy="379916"/>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0" name="Google Shape;5370;p161"/>
            <p:cNvSpPr/>
            <p:nvPr/>
          </p:nvSpPr>
          <p:spPr>
            <a:xfrm rot="10800000">
              <a:off x="2554427" y="3725228"/>
              <a:ext cx="379916" cy="380014"/>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1" name="Google Shape;5371;p161"/>
            <p:cNvSpPr/>
            <p:nvPr/>
          </p:nvSpPr>
          <p:spPr>
            <a:xfrm>
              <a:off x="3223914" y="2197538"/>
              <a:ext cx="1116583" cy="744386"/>
            </a:xfrm>
            <a:prstGeom prst="rect">
              <a:avLst/>
            </a:prstGeom>
            <a:solidFill>
              <a:srgbClr val="BCCCD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2" name="Google Shape;5372;p161"/>
            <p:cNvSpPr/>
            <p:nvPr/>
          </p:nvSpPr>
          <p:spPr>
            <a:xfrm>
              <a:off x="4387119" y="2988472"/>
              <a:ext cx="1581923" cy="97712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3" name="Google Shape;5373;p161"/>
            <p:cNvSpPr txBox="1"/>
            <p:nvPr/>
          </p:nvSpPr>
          <p:spPr>
            <a:xfrm>
              <a:off x="4387119" y="2988472"/>
              <a:ext cx="1581923" cy="977126"/>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5374" name="Google Shape;5374;p161"/>
            <p:cNvSpPr/>
            <p:nvPr/>
          </p:nvSpPr>
          <p:spPr>
            <a:xfrm>
              <a:off x="4247546" y="2849019"/>
              <a:ext cx="379916" cy="380014"/>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5" name="Google Shape;5375;p161"/>
            <p:cNvSpPr/>
            <p:nvPr/>
          </p:nvSpPr>
          <p:spPr>
            <a:xfrm rot="5400000">
              <a:off x="5739653" y="2849068"/>
              <a:ext cx="380014" cy="379916"/>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6" name="Google Shape;5376;p161"/>
            <p:cNvSpPr/>
            <p:nvPr/>
          </p:nvSpPr>
          <p:spPr>
            <a:xfrm rot="-5400000">
              <a:off x="4247497" y="3725277"/>
              <a:ext cx="380014" cy="379916"/>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7" name="Google Shape;5377;p161"/>
            <p:cNvSpPr/>
            <p:nvPr/>
          </p:nvSpPr>
          <p:spPr>
            <a:xfrm rot="10800000">
              <a:off x="5739703" y="3725228"/>
              <a:ext cx="379916" cy="380014"/>
            </a:xfrm>
            <a:prstGeom prst="halfFrame">
              <a:avLst>
                <a:gd fmla="val 25770" name="adj1"/>
                <a:gd fmla="val 25770" name="adj2"/>
              </a:avLst>
            </a:prstGeom>
            <a:solidFill>
              <a:srgbClr val="2680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78" name="Google Shape;5378;p16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3" name="Shape 5383"/>
        <p:cNvGrpSpPr/>
        <p:nvPr/>
      </p:nvGrpSpPr>
      <p:grpSpPr>
        <a:xfrm>
          <a:off x="0" y="0"/>
          <a:ext cx="0" cy="0"/>
          <a:chOff x="0" y="0"/>
          <a:chExt cx="0" cy="0"/>
        </a:xfrm>
      </p:grpSpPr>
      <p:sp>
        <p:nvSpPr>
          <p:cNvPr id="5384" name="Google Shape;5384;p162"/>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HEXAGON CLUSTER</a:t>
            </a:r>
            <a:endParaRPr/>
          </a:p>
        </p:txBody>
      </p:sp>
      <p:sp>
        <p:nvSpPr>
          <p:cNvPr id="5385" name="Google Shape;5385;p162"/>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pictures with associated descriptive text. Small hexagons indicate the picture and text pair. Works best with small amounts of text.</a:t>
            </a:r>
            <a:endParaRPr/>
          </a:p>
        </p:txBody>
      </p:sp>
      <p:grpSp>
        <p:nvGrpSpPr>
          <p:cNvPr id="5386" name="Google Shape;5386;p162"/>
          <p:cNvGrpSpPr/>
          <p:nvPr/>
        </p:nvGrpSpPr>
        <p:grpSpPr>
          <a:xfrm>
            <a:off x="2994024" y="1938289"/>
            <a:ext cx="8127999" cy="3502995"/>
            <a:chOff x="0" y="381497"/>
            <a:chExt cx="8127999" cy="3502995"/>
          </a:xfrm>
        </p:grpSpPr>
        <p:sp>
          <p:nvSpPr>
            <p:cNvPr id="5387" name="Google Shape;5387;p162"/>
            <p:cNvSpPr/>
            <p:nvPr/>
          </p:nvSpPr>
          <p:spPr>
            <a:xfrm>
              <a:off x="1319174" y="2568417"/>
              <a:ext cx="1532940" cy="1316075"/>
            </a:xfrm>
            <a:prstGeom prst="hexagon">
              <a:avLst>
                <a:gd fmla="val 25000" name="adj"/>
                <a:gd fmla="val 115470" name="vf"/>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8" name="Google Shape;5388;p162"/>
            <p:cNvSpPr txBox="1"/>
            <p:nvPr/>
          </p:nvSpPr>
          <p:spPr>
            <a:xfrm>
              <a:off x="1556592" y="2772247"/>
              <a:ext cx="1058104" cy="908415"/>
            </a:xfrm>
            <a:prstGeom prst="rect">
              <a:avLst/>
            </a:prstGeom>
            <a:noFill/>
            <a:ln>
              <a:noFill/>
            </a:ln>
          </p:spPr>
          <p:txBody>
            <a:bodyPr anchorCtr="0" anchor="ctr" bIns="36825" lIns="0" spcFirstLastPara="1" rIns="0" wrap="square" tIns="36825">
              <a:noAutofit/>
            </a:bodyPr>
            <a:lstStyle/>
            <a:p>
              <a:pPr indent="0" lvl="0" marL="0" marR="0" rtl="0" algn="ctr">
                <a:lnSpc>
                  <a:spcPct val="90000"/>
                </a:lnSpc>
                <a:spcBef>
                  <a:spcPts val="0"/>
                </a:spcBef>
                <a:spcAft>
                  <a:spcPts val="0"/>
                </a:spcAft>
                <a:buClr>
                  <a:srgbClr val="000000"/>
                </a:buClr>
                <a:buSzPts val="2900"/>
                <a:buFont typeface="Arial"/>
                <a:buNone/>
              </a:pPr>
              <a:r>
                <a:rPr b="0" i="0" lang="en-US" sz="2900" u="none" cap="none" strike="noStrike">
                  <a:solidFill>
                    <a:schemeClr val="lt1"/>
                  </a:solidFill>
                  <a:latin typeface="Calibri"/>
                  <a:ea typeface="Calibri"/>
                  <a:cs typeface="Calibri"/>
                  <a:sym typeface="Calibri"/>
                </a:rPr>
                <a:t>Lorem Ipsum</a:t>
              </a:r>
              <a:endParaRPr b="0" i="0" sz="2900" u="none" cap="none" strike="noStrike">
                <a:solidFill>
                  <a:schemeClr val="lt1"/>
                </a:solidFill>
                <a:latin typeface="Calibri"/>
                <a:ea typeface="Calibri"/>
                <a:cs typeface="Calibri"/>
                <a:sym typeface="Calibri"/>
              </a:endParaRPr>
            </a:p>
          </p:txBody>
        </p:sp>
        <p:sp>
          <p:nvSpPr>
            <p:cNvPr id="5389" name="Google Shape;5389;p162"/>
            <p:cNvSpPr/>
            <p:nvPr/>
          </p:nvSpPr>
          <p:spPr>
            <a:xfrm>
              <a:off x="1355750" y="3156920"/>
              <a:ext cx="178816" cy="154131"/>
            </a:xfrm>
            <a:prstGeom prst="hexagon">
              <a:avLst>
                <a:gd fmla="val 25000" name="adj"/>
                <a:gd fmla="val 115470" name="vf"/>
              </a:avLst>
            </a:prstGeom>
            <a:solidFill>
              <a:schemeClr val="lt1"/>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0" name="Google Shape;5390;p162"/>
            <p:cNvSpPr/>
            <p:nvPr/>
          </p:nvSpPr>
          <p:spPr>
            <a:xfrm>
              <a:off x="0" y="1840845"/>
              <a:ext cx="1532940" cy="1316075"/>
            </a:xfrm>
            <a:prstGeom prst="hexagon">
              <a:avLst>
                <a:gd fmla="val 25000" name="adj"/>
                <a:gd fmla="val 115470" name="vf"/>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1" name="Google Shape;5391;p162"/>
            <p:cNvSpPr/>
            <p:nvPr/>
          </p:nvSpPr>
          <p:spPr>
            <a:xfrm>
              <a:off x="1050137" y="2982121"/>
              <a:ext cx="178816" cy="154131"/>
            </a:xfrm>
            <a:prstGeom prst="hexagon">
              <a:avLst>
                <a:gd fmla="val 25000" name="adj"/>
                <a:gd fmla="val 115470" name="vf"/>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2" name="Google Shape;5392;p162"/>
            <p:cNvSpPr/>
            <p:nvPr/>
          </p:nvSpPr>
          <p:spPr>
            <a:xfrm>
              <a:off x="2638348" y="1836641"/>
              <a:ext cx="1532940" cy="1316075"/>
            </a:xfrm>
            <a:prstGeom prst="hexagon">
              <a:avLst>
                <a:gd fmla="val 25000" name="adj"/>
                <a:gd fmla="val 115470" name="vf"/>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3" name="Google Shape;5393;p162"/>
            <p:cNvSpPr txBox="1"/>
            <p:nvPr/>
          </p:nvSpPr>
          <p:spPr>
            <a:xfrm>
              <a:off x="2875766" y="2040471"/>
              <a:ext cx="1058104" cy="908415"/>
            </a:xfrm>
            <a:prstGeom prst="rect">
              <a:avLst/>
            </a:prstGeom>
            <a:noFill/>
            <a:ln>
              <a:noFill/>
            </a:ln>
          </p:spPr>
          <p:txBody>
            <a:bodyPr anchorCtr="0" anchor="ctr" bIns="36825" lIns="0" spcFirstLastPara="1" rIns="0" wrap="square" tIns="36825">
              <a:noAutofit/>
            </a:bodyPr>
            <a:lstStyle/>
            <a:p>
              <a:pPr indent="0" lvl="0" marL="0" marR="0" rtl="0" algn="ctr">
                <a:lnSpc>
                  <a:spcPct val="90000"/>
                </a:lnSpc>
                <a:spcBef>
                  <a:spcPts val="0"/>
                </a:spcBef>
                <a:spcAft>
                  <a:spcPts val="0"/>
                </a:spcAft>
                <a:buClr>
                  <a:srgbClr val="000000"/>
                </a:buClr>
                <a:buSzPts val="2900"/>
                <a:buFont typeface="Arial"/>
                <a:buNone/>
              </a:pPr>
              <a:r>
                <a:rPr b="0" i="0" lang="en-US" sz="2900" u="none" cap="none" strike="noStrike">
                  <a:solidFill>
                    <a:schemeClr val="lt1"/>
                  </a:solidFill>
                  <a:latin typeface="Calibri"/>
                  <a:ea typeface="Calibri"/>
                  <a:cs typeface="Calibri"/>
                  <a:sym typeface="Calibri"/>
                </a:rPr>
                <a:t>Lorem Ipsum</a:t>
              </a:r>
              <a:endParaRPr b="0" i="0" sz="2900" u="none" cap="none" strike="noStrike">
                <a:solidFill>
                  <a:schemeClr val="lt1"/>
                </a:solidFill>
                <a:latin typeface="Calibri"/>
                <a:ea typeface="Calibri"/>
                <a:cs typeface="Calibri"/>
                <a:sym typeface="Calibri"/>
              </a:endParaRPr>
            </a:p>
          </p:txBody>
        </p:sp>
        <p:sp>
          <p:nvSpPr>
            <p:cNvPr id="5394" name="Google Shape;5394;p162"/>
            <p:cNvSpPr/>
            <p:nvPr/>
          </p:nvSpPr>
          <p:spPr>
            <a:xfrm>
              <a:off x="3693363" y="2975115"/>
              <a:ext cx="178816" cy="154131"/>
            </a:xfrm>
            <a:prstGeom prst="hexagon">
              <a:avLst>
                <a:gd fmla="val 25000" name="adj"/>
                <a:gd fmla="val 115470" name="vf"/>
              </a:avLst>
            </a:prstGeom>
            <a:solidFill>
              <a:schemeClr val="lt1"/>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5" name="Google Shape;5395;p162"/>
            <p:cNvSpPr/>
            <p:nvPr/>
          </p:nvSpPr>
          <p:spPr>
            <a:xfrm>
              <a:off x="3956710" y="2565614"/>
              <a:ext cx="1532940" cy="1316075"/>
            </a:xfrm>
            <a:prstGeom prst="hexagon">
              <a:avLst>
                <a:gd fmla="val 25000" name="adj"/>
                <a:gd fmla="val 115470" name="vf"/>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6" name="Google Shape;5396;p162"/>
            <p:cNvSpPr/>
            <p:nvPr/>
          </p:nvSpPr>
          <p:spPr>
            <a:xfrm>
              <a:off x="3994099" y="3151315"/>
              <a:ext cx="178816" cy="154131"/>
            </a:xfrm>
            <a:prstGeom prst="hexagon">
              <a:avLst>
                <a:gd fmla="val 25000" name="adj"/>
                <a:gd fmla="val 115470" name="vf"/>
              </a:avLst>
            </a:prstGeom>
            <a:solidFill>
              <a:schemeClr val="lt1"/>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7" name="Google Shape;5397;p162"/>
            <p:cNvSpPr/>
            <p:nvPr/>
          </p:nvSpPr>
          <p:spPr>
            <a:xfrm>
              <a:off x="1319174" y="1113273"/>
              <a:ext cx="1532940" cy="1316075"/>
            </a:xfrm>
            <a:prstGeom prst="hexagon">
              <a:avLst>
                <a:gd fmla="val 25000" name="adj"/>
                <a:gd fmla="val 115470" name="vf"/>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8" name="Google Shape;5398;p162"/>
            <p:cNvSpPr txBox="1"/>
            <p:nvPr/>
          </p:nvSpPr>
          <p:spPr>
            <a:xfrm>
              <a:off x="1556592" y="1317103"/>
              <a:ext cx="1058104" cy="908415"/>
            </a:xfrm>
            <a:prstGeom prst="rect">
              <a:avLst/>
            </a:prstGeom>
            <a:noFill/>
            <a:ln>
              <a:noFill/>
            </a:ln>
          </p:spPr>
          <p:txBody>
            <a:bodyPr anchorCtr="0" anchor="ctr" bIns="36825" lIns="0" spcFirstLastPara="1" rIns="0" wrap="square" tIns="36825">
              <a:noAutofit/>
            </a:bodyPr>
            <a:lstStyle/>
            <a:p>
              <a:pPr indent="0" lvl="0" marL="0" marR="0" rtl="0" algn="ctr">
                <a:lnSpc>
                  <a:spcPct val="90000"/>
                </a:lnSpc>
                <a:spcBef>
                  <a:spcPts val="0"/>
                </a:spcBef>
                <a:spcAft>
                  <a:spcPts val="0"/>
                </a:spcAft>
                <a:buClr>
                  <a:srgbClr val="000000"/>
                </a:buClr>
                <a:buSzPts val="2900"/>
                <a:buFont typeface="Arial"/>
                <a:buNone/>
              </a:pPr>
              <a:r>
                <a:rPr b="0" i="0" lang="en-US" sz="2900" u="none" cap="none" strike="noStrike">
                  <a:solidFill>
                    <a:schemeClr val="lt1"/>
                  </a:solidFill>
                  <a:latin typeface="Calibri"/>
                  <a:ea typeface="Calibri"/>
                  <a:cs typeface="Calibri"/>
                  <a:sym typeface="Calibri"/>
                </a:rPr>
                <a:t>Lorem Ipsum</a:t>
              </a:r>
              <a:endParaRPr b="0" i="0" sz="2900" u="none" cap="none" strike="noStrike">
                <a:solidFill>
                  <a:schemeClr val="lt1"/>
                </a:solidFill>
                <a:latin typeface="Calibri"/>
                <a:ea typeface="Calibri"/>
                <a:cs typeface="Calibri"/>
                <a:sym typeface="Calibri"/>
              </a:endParaRPr>
            </a:p>
          </p:txBody>
        </p:sp>
        <p:sp>
          <p:nvSpPr>
            <p:cNvPr id="5399" name="Google Shape;5399;p162"/>
            <p:cNvSpPr/>
            <p:nvPr/>
          </p:nvSpPr>
          <p:spPr>
            <a:xfrm>
              <a:off x="2369312" y="1138144"/>
              <a:ext cx="178816" cy="154131"/>
            </a:xfrm>
            <a:prstGeom prst="hexagon">
              <a:avLst>
                <a:gd fmla="val 25000" name="adj"/>
                <a:gd fmla="val 115470" name="vf"/>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0" name="Google Shape;5400;p162"/>
            <p:cNvSpPr/>
            <p:nvPr/>
          </p:nvSpPr>
          <p:spPr>
            <a:xfrm>
              <a:off x="2638348" y="381497"/>
              <a:ext cx="1532940" cy="1316075"/>
            </a:xfrm>
            <a:prstGeom prst="hexagon">
              <a:avLst>
                <a:gd fmla="val 25000" name="adj"/>
                <a:gd fmla="val 115470" name="vf"/>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1" name="Google Shape;5401;p162"/>
            <p:cNvSpPr/>
            <p:nvPr/>
          </p:nvSpPr>
          <p:spPr>
            <a:xfrm>
              <a:off x="2681427" y="964746"/>
              <a:ext cx="178816" cy="154131"/>
            </a:xfrm>
            <a:prstGeom prst="hexagon">
              <a:avLst>
                <a:gd fmla="val 25000" name="adj"/>
                <a:gd fmla="val 115470" name="vf"/>
              </a:avLst>
            </a:prstGeom>
            <a:solidFill>
              <a:schemeClr val="lt1"/>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2" name="Google Shape;5402;p162"/>
            <p:cNvSpPr/>
            <p:nvPr/>
          </p:nvSpPr>
          <p:spPr>
            <a:xfrm>
              <a:off x="3956710" y="1110470"/>
              <a:ext cx="1532940" cy="1316075"/>
            </a:xfrm>
            <a:prstGeom prst="hexagon">
              <a:avLst>
                <a:gd fmla="val 25000" name="adj"/>
                <a:gd fmla="val 115470" name="vf"/>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3" name="Google Shape;5403;p162"/>
            <p:cNvSpPr txBox="1"/>
            <p:nvPr/>
          </p:nvSpPr>
          <p:spPr>
            <a:xfrm>
              <a:off x="4194128" y="1314300"/>
              <a:ext cx="1058104" cy="908415"/>
            </a:xfrm>
            <a:prstGeom prst="rect">
              <a:avLst/>
            </a:prstGeom>
            <a:noFill/>
            <a:ln>
              <a:noFill/>
            </a:ln>
          </p:spPr>
          <p:txBody>
            <a:bodyPr anchorCtr="0" anchor="ctr" bIns="36825" lIns="0" spcFirstLastPara="1" rIns="0" wrap="square" tIns="36825">
              <a:noAutofit/>
            </a:bodyPr>
            <a:lstStyle/>
            <a:p>
              <a:pPr indent="0" lvl="0" marL="0" marR="0" rtl="0" algn="ctr">
                <a:lnSpc>
                  <a:spcPct val="90000"/>
                </a:lnSpc>
                <a:spcBef>
                  <a:spcPts val="0"/>
                </a:spcBef>
                <a:spcAft>
                  <a:spcPts val="0"/>
                </a:spcAft>
                <a:buClr>
                  <a:srgbClr val="000000"/>
                </a:buClr>
                <a:buSzPts val="2900"/>
                <a:buFont typeface="Arial"/>
                <a:buNone/>
              </a:pPr>
              <a:r>
                <a:rPr b="0" i="0" lang="en-US" sz="2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404" name="Google Shape;5404;p162"/>
            <p:cNvSpPr/>
            <p:nvPr/>
          </p:nvSpPr>
          <p:spPr>
            <a:xfrm>
              <a:off x="5283200" y="1693719"/>
              <a:ext cx="178816" cy="154131"/>
            </a:xfrm>
            <a:prstGeom prst="hexagon">
              <a:avLst>
                <a:gd fmla="val 25000" name="adj"/>
                <a:gd fmla="val 115470" name="vf"/>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5" name="Google Shape;5405;p162"/>
            <p:cNvSpPr/>
            <p:nvPr/>
          </p:nvSpPr>
          <p:spPr>
            <a:xfrm>
              <a:off x="5275884" y="1850303"/>
              <a:ext cx="1532940" cy="1316075"/>
            </a:xfrm>
            <a:prstGeom prst="hexagon">
              <a:avLst>
                <a:gd fmla="val 25000" name="adj"/>
                <a:gd fmla="val 115470" name="vf"/>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6" name="Google Shape;5406;p162"/>
            <p:cNvSpPr/>
            <p:nvPr/>
          </p:nvSpPr>
          <p:spPr>
            <a:xfrm>
              <a:off x="5574995" y="1874123"/>
              <a:ext cx="178816" cy="154131"/>
            </a:xfrm>
            <a:prstGeom prst="hexagon">
              <a:avLst>
                <a:gd fmla="val 25000" name="adj"/>
                <a:gd fmla="val 115470" name="vf"/>
              </a:avLst>
            </a:prstGeom>
            <a:solidFill>
              <a:schemeClr val="lt1"/>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7" name="Google Shape;5407;p162"/>
            <p:cNvSpPr/>
            <p:nvPr/>
          </p:nvSpPr>
          <p:spPr>
            <a:xfrm>
              <a:off x="5275884" y="395509"/>
              <a:ext cx="1532940" cy="1316075"/>
            </a:xfrm>
            <a:prstGeom prst="hexagon">
              <a:avLst>
                <a:gd fmla="val 25000" name="adj"/>
                <a:gd fmla="val 115470" name="vf"/>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8" name="Google Shape;5408;p162"/>
            <p:cNvSpPr txBox="1"/>
            <p:nvPr/>
          </p:nvSpPr>
          <p:spPr>
            <a:xfrm>
              <a:off x="5513302" y="599339"/>
              <a:ext cx="1058104" cy="908415"/>
            </a:xfrm>
            <a:prstGeom prst="rect">
              <a:avLst/>
            </a:prstGeom>
            <a:noFill/>
            <a:ln>
              <a:noFill/>
            </a:ln>
          </p:spPr>
          <p:txBody>
            <a:bodyPr anchorCtr="0" anchor="ctr" bIns="36825" lIns="0" spcFirstLastPara="1" rIns="0" wrap="square" tIns="36825">
              <a:noAutofit/>
            </a:bodyPr>
            <a:lstStyle/>
            <a:p>
              <a:pPr indent="0" lvl="0" marL="0" marR="0" rtl="0" algn="ctr">
                <a:lnSpc>
                  <a:spcPct val="90000"/>
                </a:lnSpc>
                <a:spcBef>
                  <a:spcPts val="0"/>
                </a:spcBef>
                <a:spcAft>
                  <a:spcPts val="0"/>
                </a:spcAft>
                <a:buClr>
                  <a:srgbClr val="000000"/>
                </a:buClr>
                <a:buSzPts val="2900"/>
                <a:buFont typeface="Arial"/>
                <a:buNone/>
              </a:pPr>
              <a:r>
                <a:rPr b="0" i="0" lang="en-US" sz="2900" u="none" cap="none" strike="noStrike">
                  <a:solidFill>
                    <a:schemeClr val="lt1"/>
                  </a:solidFill>
                  <a:latin typeface="Calibri"/>
                  <a:ea typeface="Calibri"/>
                  <a:cs typeface="Calibri"/>
                  <a:sym typeface="Calibri"/>
                </a:rPr>
                <a:t>Lorem Ipsum</a:t>
              </a:r>
              <a:endParaRPr b="0" i="0" sz="2900" u="none" cap="none" strike="noStrike">
                <a:solidFill>
                  <a:schemeClr val="lt1"/>
                </a:solidFill>
                <a:latin typeface="Calibri"/>
                <a:ea typeface="Calibri"/>
                <a:cs typeface="Calibri"/>
                <a:sym typeface="Calibri"/>
              </a:endParaRPr>
            </a:p>
          </p:txBody>
        </p:sp>
        <p:sp>
          <p:nvSpPr>
            <p:cNvPr id="5409" name="Google Shape;5409;p162"/>
            <p:cNvSpPr/>
            <p:nvPr/>
          </p:nvSpPr>
          <p:spPr>
            <a:xfrm>
              <a:off x="6602374" y="985413"/>
              <a:ext cx="178816" cy="154131"/>
            </a:xfrm>
            <a:prstGeom prst="hexagon">
              <a:avLst>
                <a:gd fmla="val 25000" name="adj"/>
                <a:gd fmla="val 115470" name="vf"/>
              </a:avLst>
            </a:prstGeom>
            <a:solidFill>
              <a:schemeClr val="lt1"/>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0" name="Google Shape;5410;p162"/>
            <p:cNvSpPr/>
            <p:nvPr/>
          </p:nvSpPr>
          <p:spPr>
            <a:xfrm>
              <a:off x="6595059" y="1129737"/>
              <a:ext cx="1532940" cy="1316075"/>
            </a:xfrm>
            <a:prstGeom prst="hexagon">
              <a:avLst>
                <a:gd fmla="val 25000" name="adj"/>
                <a:gd fmla="val 115470" name="vf"/>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1" name="Google Shape;5411;p162"/>
            <p:cNvSpPr/>
            <p:nvPr/>
          </p:nvSpPr>
          <p:spPr>
            <a:xfrm>
              <a:off x="6900672" y="1159162"/>
              <a:ext cx="178816" cy="154131"/>
            </a:xfrm>
            <a:prstGeom prst="hexagon">
              <a:avLst>
                <a:gd fmla="val 25000" name="adj"/>
                <a:gd fmla="val 115470" name="vf"/>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12" name="Google Shape;5412;p162"/>
          <p:cNvGrpSpPr/>
          <p:nvPr/>
        </p:nvGrpSpPr>
        <p:grpSpPr>
          <a:xfrm>
            <a:off x="10821810" y="-61149"/>
            <a:ext cx="1419485" cy="1431336"/>
            <a:chOff x="10821810" y="-61149"/>
            <a:chExt cx="1419485" cy="1431336"/>
          </a:xfrm>
        </p:grpSpPr>
        <p:sp>
          <p:nvSpPr>
            <p:cNvPr id="5413" name="Google Shape;5413;p162"/>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14" name="Google Shape;5414;p162"/>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15" name="Google Shape;5415;p162"/>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5416" name="Google Shape;5416;p16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1" name="Shape 5421"/>
        <p:cNvGrpSpPr/>
        <p:nvPr/>
      </p:nvGrpSpPr>
      <p:grpSpPr>
        <a:xfrm>
          <a:off x="0" y="0"/>
          <a:ext cx="0" cy="0"/>
          <a:chOff x="0" y="0"/>
          <a:chExt cx="0" cy="0"/>
        </a:xfrm>
      </p:grpSpPr>
      <p:sp>
        <p:nvSpPr>
          <p:cNvPr id="5422" name="Google Shape;5422;p163"/>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BUBBLE PICTURE LIST</a:t>
            </a:r>
            <a:endParaRPr/>
          </a:p>
        </p:txBody>
      </p:sp>
      <p:sp>
        <p:nvSpPr>
          <p:cNvPr id="5423" name="Google Shape;5423;p163"/>
          <p:cNvSpPr txBox="1"/>
          <p:nvPr>
            <p:ph idx="1" type="body"/>
          </p:nvPr>
        </p:nvSpPr>
        <p:spPr>
          <a:xfrm>
            <a:off x="371475" y="1556792"/>
            <a:ext cx="1920240" cy="304698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pictures. Can contain up to eight Level 1 pictures. Unused text and pictures do not appear, but remain available if you switch layouts. Works best with small amounts of text.</a:t>
            </a:r>
            <a:endParaRPr/>
          </a:p>
        </p:txBody>
      </p:sp>
      <p:grpSp>
        <p:nvGrpSpPr>
          <p:cNvPr id="5424" name="Google Shape;5424;p163"/>
          <p:cNvGrpSpPr/>
          <p:nvPr/>
        </p:nvGrpSpPr>
        <p:grpSpPr>
          <a:xfrm>
            <a:off x="3842320" y="1556792"/>
            <a:ext cx="6431407" cy="4265989"/>
            <a:chOff x="848296" y="0"/>
            <a:chExt cx="6431407" cy="4265989"/>
          </a:xfrm>
        </p:grpSpPr>
        <p:sp>
          <p:nvSpPr>
            <p:cNvPr id="5425" name="Google Shape;5425;p163"/>
            <p:cNvSpPr/>
            <p:nvPr/>
          </p:nvSpPr>
          <p:spPr>
            <a:xfrm>
              <a:off x="2339096" y="2758389"/>
              <a:ext cx="1507521" cy="1507600"/>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6" name="Google Shape;5426;p163"/>
            <p:cNvSpPr/>
            <p:nvPr/>
          </p:nvSpPr>
          <p:spPr>
            <a:xfrm>
              <a:off x="3300592" y="1648378"/>
              <a:ext cx="447625" cy="447502"/>
            </a:xfrm>
            <a:prstGeom prst="donut">
              <a:avLst>
                <a:gd fmla="val 7460" name="adj"/>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7" name="Google Shape;5427;p163"/>
            <p:cNvSpPr/>
            <p:nvPr/>
          </p:nvSpPr>
          <p:spPr>
            <a:xfrm>
              <a:off x="2396979" y="2816406"/>
              <a:ext cx="1391756" cy="1391565"/>
            </a:xfrm>
            <a:prstGeom prst="ellipse">
              <a:avLst/>
            </a:prstGeom>
            <a:solidFill>
              <a:srgbClr val="B9D5C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8" name="Google Shape;5428;p163"/>
            <p:cNvSpPr/>
            <p:nvPr/>
          </p:nvSpPr>
          <p:spPr>
            <a:xfrm>
              <a:off x="3955952" y="3043357"/>
              <a:ext cx="788490" cy="788781"/>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9" name="Google Shape;5429;p163"/>
            <p:cNvSpPr/>
            <p:nvPr/>
          </p:nvSpPr>
          <p:spPr>
            <a:xfrm>
              <a:off x="4002258" y="3089856"/>
              <a:ext cx="695878" cy="695782"/>
            </a:xfrm>
            <a:prstGeom prst="ellipse">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0" name="Google Shape;5430;p163"/>
            <p:cNvSpPr/>
            <p:nvPr/>
          </p:nvSpPr>
          <p:spPr>
            <a:xfrm>
              <a:off x="3647244" y="1930360"/>
              <a:ext cx="1011660" cy="1011466"/>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1" name="Google Shape;5431;p163"/>
            <p:cNvSpPr/>
            <p:nvPr/>
          </p:nvSpPr>
          <p:spPr>
            <a:xfrm>
              <a:off x="4877572" y="82760"/>
              <a:ext cx="331217" cy="331467"/>
            </a:xfrm>
            <a:prstGeom prst="donut">
              <a:avLst>
                <a:gd fmla="val 7460" name="adj"/>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2" name="Google Shape;5432;p163"/>
            <p:cNvSpPr/>
            <p:nvPr/>
          </p:nvSpPr>
          <p:spPr>
            <a:xfrm>
              <a:off x="5374720" y="0"/>
              <a:ext cx="165930" cy="165520"/>
            </a:xfrm>
            <a:prstGeom prst="donut">
              <a:avLst>
                <a:gd fmla="val 7460" name="adj"/>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3" name="Google Shape;5433;p163"/>
            <p:cNvSpPr/>
            <p:nvPr/>
          </p:nvSpPr>
          <p:spPr>
            <a:xfrm>
              <a:off x="3700625" y="1983685"/>
              <a:ext cx="904898" cy="904389"/>
            </a:xfrm>
            <a:prstGeom prst="ellipse">
              <a:avLst/>
            </a:prstGeom>
            <a:solidFill>
              <a:srgbClr val="F9D4B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4" name="Google Shape;5434;p163"/>
            <p:cNvSpPr/>
            <p:nvPr/>
          </p:nvSpPr>
          <p:spPr>
            <a:xfrm>
              <a:off x="3760437" y="1030663"/>
              <a:ext cx="709384" cy="709007"/>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5" name="Google Shape;5435;p163"/>
            <p:cNvSpPr/>
            <p:nvPr/>
          </p:nvSpPr>
          <p:spPr>
            <a:xfrm>
              <a:off x="4794607" y="3810382"/>
              <a:ext cx="248252" cy="248707"/>
            </a:xfrm>
            <a:prstGeom prst="donut">
              <a:avLst>
                <a:gd fmla="val 7460" name="adj"/>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6" name="Google Shape;5436;p163"/>
            <p:cNvSpPr/>
            <p:nvPr/>
          </p:nvSpPr>
          <p:spPr>
            <a:xfrm>
              <a:off x="3802241" y="1072043"/>
              <a:ext cx="625775" cy="625820"/>
            </a:xfrm>
            <a:prstGeom prst="ellipse">
              <a:avLst/>
            </a:prstGeom>
            <a:solidFill>
              <a:srgbClr val="E1BDBC"/>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7" name="Google Shape;5437;p163"/>
            <p:cNvSpPr/>
            <p:nvPr/>
          </p:nvSpPr>
          <p:spPr>
            <a:xfrm>
              <a:off x="4257585" y="367728"/>
              <a:ext cx="657289" cy="657389"/>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8" name="Google Shape;5438;p163"/>
            <p:cNvSpPr/>
            <p:nvPr/>
          </p:nvSpPr>
          <p:spPr>
            <a:xfrm>
              <a:off x="4296173" y="406548"/>
              <a:ext cx="580112" cy="579748"/>
            </a:xfrm>
            <a:prstGeom prst="ellipse">
              <a:avLst/>
            </a:prstGeom>
            <a:solidFill>
              <a:srgbClr val="C0BC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9" name="Google Shape;5439;p163"/>
            <p:cNvSpPr/>
            <p:nvPr/>
          </p:nvSpPr>
          <p:spPr>
            <a:xfrm>
              <a:off x="848296" y="1983685"/>
              <a:ext cx="2236843" cy="70388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0" name="Google Shape;5440;p163"/>
            <p:cNvSpPr txBox="1"/>
            <p:nvPr/>
          </p:nvSpPr>
          <p:spPr>
            <a:xfrm>
              <a:off x="848296" y="1983685"/>
              <a:ext cx="2236843" cy="703888"/>
            </a:xfrm>
            <a:prstGeom prst="rect">
              <a:avLst/>
            </a:prstGeom>
            <a:noFill/>
            <a:ln>
              <a:noFill/>
            </a:ln>
          </p:spPr>
          <p:txBody>
            <a:bodyPr anchorCtr="0" anchor="b" bIns="4050" lIns="40625" spcFirstLastPara="1" rIns="40625" wrap="square" tIns="40625">
              <a:noAutofit/>
            </a:bodyPr>
            <a:lstStyle/>
            <a:p>
              <a:pPr indent="0" lvl="0" marL="0" marR="0" rtl="0" algn="r">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Lorem Ipsum</a:t>
              </a:r>
              <a:endParaRPr b="0" i="0" sz="3200" u="none" cap="none" strike="noStrike">
                <a:solidFill>
                  <a:schemeClr val="dk1"/>
                </a:solidFill>
                <a:latin typeface="Calibri"/>
                <a:ea typeface="Calibri"/>
                <a:cs typeface="Calibri"/>
                <a:sym typeface="Calibri"/>
              </a:endParaRPr>
            </a:p>
          </p:txBody>
        </p:sp>
        <p:sp>
          <p:nvSpPr>
            <p:cNvPr id="5441" name="Google Shape;5441;p163"/>
            <p:cNvSpPr/>
            <p:nvPr/>
          </p:nvSpPr>
          <p:spPr>
            <a:xfrm>
              <a:off x="4907157" y="3089856"/>
              <a:ext cx="2236843" cy="6957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2" name="Google Shape;5442;p163"/>
            <p:cNvSpPr txBox="1"/>
            <p:nvPr/>
          </p:nvSpPr>
          <p:spPr>
            <a:xfrm>
              <a:off x="4907157" y="3089856"/>
              <a:ext cx="2236843" cy="695782"/>
            </a:xfrm>
            <a:prstGeom prst="rect">
              <a:avLst/>
            </a:prstGeom>
            <a:noFill/>
            <a:ln>
              <a:noFill/>
            </a:ln>
          </p:spPr>
          <p:txBody>
            <a:bodyPr anchorCtr="0" anchor="ctr" bIns="40625" lIns="40625" spcFirstLastPara="1" rIns="40625" wrap="square" tIns="40625">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Lorem Ipsum</a:t>
              </a:r>
              <a:endParaRPr b="0" i="0" sz="3200" u="none" cap="none" strike="noStrike">
                <a:solidFill>
                  <a:schemeClr val="dk1"/>
                </a:solidFill>
                <a:latin typeface="Calibri"/>
                <a:ea typeface="Calibri"/>
                <a:cs typeface="Calibri"/>
                <a:sym typeface="Calibri"/>
              </a:endParaRPr>
            </a:p>
          </p:txBody>
        </p:sp>
        <p:sp>
          <p:nvSpPr>
            <p:cNvPr id="5443" name="Google Shape;5443;p163"/>
            <p:cNvSpPr/>
            <p:nvPr/>
          </p:nvSpPr>
          <p:spPr>
            <a:xfrm>
              <a:off x="4824192" y="1983685"/>
              <a:ext cx="2236843" cy="90438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4" name="Google Shape;5444;p163"/>
            <p:cNvSpPr txBox="1"/>
            <p:nvPr/>
          </p:nvSpPr>
          <p:spPr>
            <a:xfrm>
              <a:off x="4824192" y="1983685"/>
              <a:ext cx="2236843" cy="904389"/>
            </a:xfrm>
            <a:prstGeom prst="rect">
              <a:avLst/>
            </a:prstGeom>
            <a:noFill/>
            <a:ln>
              <a:noFill/>
            </a:ln>
          </p:spPr>
          <p:txBody>
            <a:bodyPr anchorCtr="0" anchor="ctr" bIns="40625" lIns="40625" spcFirstLastPara="1" rIns="40625" wrap="square" tIns="40625">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Lorem Ipsum</a:t>
              </a:r>
              <a:endParaRPr b="0" i="0" sz="3200" u="none" cap="none" strike="noStrike">
                <a:solidFill>
                  <a:schemeClr val="dk1"/>
                </a:solidFill>
                <a:latin typeface="Calibri"/>
                <a:ea typeface="Calibri"/>
                <a:cs typeface="Calibri"/>
                <a:sym typeface="Calibri"/>
              </a:endParaRPr>
            </a:p>
          </p:txBody>
        </p:sp>
        <p:sp>
          <p:nvSpPr>
            <p:cNvPr id="5445" name="Google Shape;5445;p163"/>
            <p:cNvSpPr/>
            <p:nvPr/>
          </p:nvSpPr>
          <p:spPr>
            <a:xfrm>
              <a:off x="4628677" y="1072043"/>
              <a:ext cx="2236843" cy="6258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6" name="Google Shape;5446;p163"/>
            <p:cNvSpPr txBox="1"/>
            <p:nvPr/>
          </p:nvSpPr>
          <p:spPr>
            <a:xfrm>
              <a:off x="4628677" y="1072043"/>
              <a:ext cx="2236843" cy="625820"/>
            </a:xfrm>
            <a:prstGeom prst="rect">
              <a:avLst/>
            </a:prstGeom>
            <a:noFill/>
            <a:ln>
              <a:noFill/>
            </a:ln>
          </p:spPr>
          <p:txBody>
            <a:bodyPr anchorCtr="0" anchor="ctr" bIns="40625" lIns="40625" spcFirstLastPara="1" rIns="40625" wrap="square" tIns="40625">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5447" name="Google Shape;5447;p163"/>
            <p:cNvSpPr/>
            <p:nvPr/>
          </p:nvSpPr>
          <p:spPr>
            <a:xfrm>
              <a:off x="5042860" y="406548"/>
              <a:ext cx="2236843" cy="57974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8" name="Google Shape;5448;p163"/>
            <p:cNvSpPr txBox="1"/>
            <p:nvPr/>
          </p:nvSpPr>
          <p:spPr>
            <a:xfrm>
              <a:off x="5042860" y="406548"/>
              <a:ext cx="2236843" cy="579748"/>
            </a:xfrm>
            <a:prstGeom prst="rect">
              <a:avLst/>
            </a:prstGeom>
            <a:noFill/>
            <a:ln>
              <a:noFill/>
            </a:ln>
          </p:spPr>
          <p:txBody>
            <a:bodyPr anchorCtr="0" anchor="ctr" bIns="40625" lIns="40625" spcFirstLastPara="1" rIns="40625" wrap="square" tIns="40625">
              <a:no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Lorem Ipsum</a:t>
              </a:r>
              <a:endParaRPr b="0" i="0" sz="3200" u="none" cap="none" strike="noStrike">
                <a:solidFill>
                  <a:schemeClr val="dk1"/>
                </a:solidFill>
                <a:latin typeface="Calibri"/>
                <a:ea typeface="Calibri"/>
                <a:cs typeface="Calibri"/>
                <a:sym typeface="Calibri"/>
              </a:endParaRPr>
            </a:p>
          </p:txBody>
        </p:sp>
      </p:grpSp>
      <p:grpSp>
        <p:nvGrpSpPr>
          <p:cNvPr id="5449" name="Google Shape;5449;p163"/>
          <p:cNvGrpSpPr/>
          <p:nvPr/>
        </p:nvGrpSpPr>
        <p:grpSpPr>
          <a:xfrm>
            <a:off x="10821810" y="-61149"/>
            <a:ext cx="1419485" cy="1431336"/>
            <a:chOff x="10821810" y="-61149"/>
            <a:chExt cx="1419485" cy="1431336"/>
          </a:xfrm>
        </p:grpSpPr>
        <p:sp>
          <p:nvSpPr>
            <p:cNvPr id="5450" name="Google Shape;5450;p163"/>
            <p:cNvSpPr/>
            <p:nvPr/>
          </p:nvSpPr>
          <p:spPr>
            <a:xfrm rot="5400000">
              <a:off x="10821810" y="-2"/>
              <a:ext cx="1370189" cy="1370189"/>
            </a:xfrm>
            <a:prstGeom prst="diagStripe">
              <a:avLst>
                <a:gd fmla="val 30578" name="adj"/>
              </a:avLst>
            </a:prstGeom>
            <a:solidFill>
              <a:srgbClr val="D9D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51" name="Google Shape;5451;p163"/>
            <p:cNvSpPr/>
            <p:nvPr/>
          </p:nvSpPr>
          <p:spPr>
            <a:xfrm rot="5400000">
              <a:off x="10930274" y="0"/>
              <a:ext cx="1261725" cy="1261725"/>
            </a:xfrm>
            <a:prstGeom prst="diagStripe">
              <a:avLst>
                <a:gd fmla="val 41378"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52" name="Google Shape;5452;p163"/>
            <p:cNvSpPr txBox="1"/>
            <p:nvPr/>
          </p:nvSpPr>
          <p:spPr>
            <a:xfrm rot="2700000">
              <a:off x="11269292" y="188220"/>
              <a:ext cx="92204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81818"/>
                  </a:solidFill>
                  <a:latin typeface="Calibri"/>
                  <a:ea typeface="Calibri"/>
                  <a:cs typeface="Calibri"/>
                  <a:sym typeface="Calibri"/>
                </a:rPr>
                <a:t>NEW</a:t>
              </a:r>
              <a:endParaRPr b="0" i="0" sz="1400" u="none" cap="none" strike="noStrike">
                <a:solidFill>
                  <a:srgbClr val="000000"/>
                </a:solidFill>
                <a:latin typeface="Arial"/>
                <a:ea typeface="Arial"/>
                <a:cs typeface="Arial"/>
                <a:sym typeface="Arial"/>
              </a:endParaRPr>
            </a:p>
          </p:txBody>
        </p:sp>
      </p:grpSp>
      <p:sp>
        <p:nvSpPr>
          <p:cNvPr id="5453" name="Google Shape;5453;p16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7"/>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non-sequential or grouped blocks of information. Works well for lists with long headings or top level information.</a:t>
            </a:r>
            <a:endParaRPr/>
          </a:p>
        </p:txBody>
      </p:sp>
      <p:sp>
        <p:nvSpPr>
          <p:cNvPr id="869" name="Google Shape;869;p1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870" name="Google Shape;870;p1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BULLET LIST</a:t>
            </a:r>
            <a:endParaRPr/>
          </a:p>
        </p:txBody>
      </p:sp>
      <p:grpSp>
        <p:nvGrpSpPr>
          <p:cNvPr id="871" name="Google Shape;871;p17"/>
          <p:cNvGrpSpPr/>
          <p:nvPr/>
        </p:nvGrpSpPr>
        <p:grpSpPr>
          <a:xfrm>
            <a:off x="2994024" y="1573931"/>
            <a:ext cx="8128000" cy="4231710"/>
            <a:chOff x="0" y="17139"/>
            <a:chExt cx="8128000" cy="4231710"/>
          </a:xfrm>
        </p:grpSpPr>
        <p:sp>
          <p:nvSpPr>
            <p:cNvPr id="872" name="Google Shape;872;p17"/>
            <p:cNvSpPr/>
            <p:nvPr/>
          </p:nvSpPr>
          <p:spPr>
            <a:xfrm>
              <a:off x="0" y="17139"/>
              <a:ext cx="8128000" cy="503685"/>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7"/>
            <p:cNvSpPr txBox="1"/>
            <p:nvPr/>
          </p:nvSpPr>
          <p:spPr>
            <a:xfrm>
              <a:off x="24588" y="41727"/>
              <a:ext cx="8078824" cy="45450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74" name="Google Shape;874;p17"/>
            <p:cNvSpPr/>
            <p:nvPr/>
          </p:nvSpPr>
          <p:spPr>
            <a:xfrm>
              <a:off x="0" y="520824"/>
              <a:ext cx="8128000" cy="55424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7"/>
            <p:cNvSpPr txBox="1"/>
            <p:nvPr/>
          </p:nvSpPr>
          <p:spPr>
            <a:xfrm>
              <a:off x="0" y="520824"/>
              <a:ext cx="8128000" cy="554242"/>
            </a:xfrm>
            <a:prstGeom prst="rect">
              <a:avLst/>
            </a:prstGeom>
            <a:noFill/>
            <a:ln>
              <a:noFill/>
            </a:ln>
          </p:spPr>
          <p:txBody>
            <a:bodyPr anchorCtr="0" anchor="t" bIns="26650" lIns="258050" spcFirstLastPara="1" rIns="149350" wrap="square" tIns="2665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876" name="Google Shape;876;p17"/>
            <p:cNvSpPr/>
            <p:nvPr/>
          </p:nvSpPr>
          <p:spPr>
            <a:xfrm>
              <a:off x="0" y="1075067"/>
              <a:ext cx="8128000" cy="503685"/>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7"/>
            <p:cNvSpPr txBox="1"/>
            <p:nvPr/>
          </p:nvSpPr>
          <p:spPr>
            <a:xfrm>
              <a:off x="24588" y="1099655"/>
              <a:ext cx="8078824" cy="45450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78" name="Google Shape;878;p17"/>
            <p:cNvSpPr/>
            <p:nvPr/>
          </p:nvSpPr>
          <p:spPr>
            <a:xfrm>
              <a:off x="0" y="1578752"/>
              <a:ext cx="8128000" cy="55424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7"/>
            <p:cNvSpPr txBox="1"/>
            <p:nvPr/>
          </p:nvSpPr>
          <p:spPr>
            <a:xfrm>
              <a:off x="0" y="1578752"/>
              <a:ext cx="8128000" cy="554242"/>
            </a:xfrm>
            <a:prstGeom prst="rect">
              <a:avLst/>
            </a:prstGeom>
            <a:noFill/>
            <a:ln>
              <a:noFill/>
            </a:ln>
          </p:spPr>
          <p:txBody>
            <a:bodyPr anchorCtr="0" anchor="t" bIns="26650" lIns="258050" spcFirstLastPara="1" rIns="149350" wrap="square" tIns="2665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880" name="Google Shape;880;p17"/>
            <p:cNvSpPr/>
            <p:nvPr/>
          </p:nvSpPr>
          <p:spPr>
            <a:xfrm>
              <a:off x="0" y="2132995"/>
              <a:ext cx="8128000" cy="503685"/>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7"/>
            <p:cNvSpPr txBox="1"/>
            <p:nvPr/>
          </p:nvSpPr>
          <p:spPr>
            <a:xfrm>
              <a:off x="24588" y="2157583"/>
              <a:ext cx="8078824" cy="45450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82" name="Google Shape;882;p17"/>
            <p:cNvSpPr/>
            <p:nvPr/>
          </p:nvSpPr>
          <p:spPr>
            <a:xfrm>
              <a:off x="0" y="2636680"/>
              <a:ext cx="8128000" cy="55424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7"/>
            <p:cNvSpPr txBox="1"/>
            <p:nvPr/>
          </p:nvSpPr>
          <p:spPr>
            <a:xfrm>
              <a:off x="0" y="2636680"/>
              <a:ext cx="8128000" cy="554242"/>
            </a:xfrm>
            <a:prstGeom prst="rect">
              <a:avLst/>
            </a:prstGeom>
            <a:noFill/>
            <a:ln>
              <a:noFill/>
            </a:ln>
          </p:spPr>
          <p:txBody>
            <a:bodyPr anchorCtr="0" anchor="t" bIns="26650" lIns="258050" spcFirstLastPara="1" rIns="149350" wrap="square" tIns="2665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884" name="Google Shape;884;p17"/>
            <p:cNvSpPr/>
            <p:nvPr/>
          </p:nvSpPr>
          <p:spPr>
            <a:xfrm>
              <a:off x="0" y="3190922"/>
              <a:ext cx="8128000" cy="503685"/>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7"/>
            <p:cNvSpPr txBox="1"/>
            <p:nvPr/>
          </p:nvSpPr>
          <p:spPr>
            <a:xfrm>
              <a:off x="24588" y="3215510"/>
              <a:ext cx="8078824" cy="45450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886" name="Google Shape;886;p17"/>
            <p:cNvSpPr/>
            <p:nvPr/>
          </p:nvSpPr>
          <p:spPr>
            <a:xfrm>
              <a:off x="0" y="3694607"/>
              <a:ext cx="8128000" cy="55424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7"/>
            <p:cNvSpPr txBox="1"/>
            <p:nvPr/>
          </p:nvSpPr>
          <p:spPr>
            <a:xfrm>
              <a:off x="0" y="3694607"/>
              <a:ext cx="8128000" cy="554242"/>
            </a:xfrm>
            <a:prstGeom prst="rect">
              <a:avLst/>
            </a:prstGeom>
            <a:noFill/>
            <a:ln>
              <a:noFill/>
            </a:ln>
          </p:spPr>
          <p:txBody>
            <a:bodyPr anchorCtr="0" anchor="t" bIns="26650" lIns="258050" spcFirstLastPara="1" rIns="149350" wrap="square" tIns="2665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32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8"/>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several groups of information, especially groups with large amounts of Level 2 text. A good choice for bulleted lists of information.</a:t>
            </a:r>
            <a:endParaRPr/>
          </a:p>
        </p:txBody>
      </p:sp>
      <p:sp>
        <p:nvSpPr>
          <p:cNvPr id="894" name="Google Shape;894;p1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895" name="Google Shape;895;p1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BOX LIST</a:t>
            </a:r>
            <a:endParaRPr/>
          </a:p>
        </p:txBody>
      </p:sp>
      <p:grpSp>
        <p:nvGrpSpPr>
          <p:cNvPr id="896" name="Google Shape;896;p18"/>
          <p:cNvGrpSpPr/>
          <p:nvPr/>
        </p:nvGrpSpPr>
        <p:grpSpPr>
          <a:xfrm>
            <a:off x="3190197" y="1685576"/>
            <a:ext cx="8128000" cy="4008421"/>
            <a:chOff x="0" y="128784"/>
            <a:chExt cx="8128000" cy="4008421"/>
          </a:xfrm>
        </p:grpSpPr>
        <p:sp>
          <p:nvSpPr>
            <p:cNvPr id="897" name="Google Shape;897;p18"/>
            <p:cNvSpPr/>
            <p:nvPr/>
          </p:nvSpPr>
          <p:spPr>
            <a:xfrm>
              <a:off x="0" y="320664"/>
              <a:ext cx="8128000" cy="757575"/>
            </a:xfrm>
            <a:prstGeom prst="rect">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8"/>
            <p:cNvSpPr txBox="1"/>
            <p:nvPr/>
          </p:nvSpPr>
          <p:spPr>
            <a:xfrm>
              <a:off x="0" y="320664"/>
              <a:ext cx="8128000" cy="757575"/>
            </a:xfrm>
            <a:prstGeom prst="rect">
              <a:avLst/>
            </a:prstGeom>
            <a:noFill/>
            <a:ln>
              <a:noFill/>
            </a:ln>
          </p:spPr>
          <p:txBody>
            <a:bodyPr anchorCtr="0" anchor="t" bIns="92450" lIns="630800" spcFirstLastPara="1" rIns="630800"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899" name="Google Shape;899;p18"/>
            <p:cNvSpPr/>
            <p:nvPr/>
          </p:nvSpPr>
          <p:spPr>
            <a:xfrm>
              <a:off x="406400" y="128784"/>
              <a:ext cx="5689600" cy="383760"/>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8"/>
            <p:cNvSpPr txBox="1"/>
            <p:nvPr/>
          </p:nvSpPr>
          <p:spPr>
            <a:xfrm>
              <a:off x="425134" y="147518"/>
              <a:ext cx="5652132" cy="346292"/>
            </a:xfrm>
            <a:prstGeom prst="rect">
              <a:avLst/>
            </a:prstGeom>
            <a:noFill/>
            <a:ln>
              <a:noFill/>
            </a:ln>
          </p:spPr>
          <p:txBody>
            <a:bodyPr anchorCtr="0" anchor="ctr" bIns="0" lIns="215050" spcFirstLastPara="1" rIns="215050" wrap="square" tIns="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901" name="Google Shape;901;p18"/>
            <p:cNvSpPr/>
            <p:nvPr/>
          </p:nvSpPr>
          <p:spPr>
            <a:xfrm>
              <a:off x="0" y="1340319"/>
              <a:ext cx="8128000" cy="757575"/>
            </a:xfrm>
            <a:prstGeom prst="rect">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8"/>
            <p:cNvSpPr txBox="1"/>
            <p:nvPr/>
          </p:nvSpPr>
          <p:spPr>
            <a:xfrm>
              <a:off x="0" y="1340319"/>
              <a:ext cx="8128000" cy="757575"/>
            </a:xfrm>
            <a:prstGeom prst="rect">
              <a:avLst/>
            </a:prstGeom>
            <a:noFill/>
            <a:ln>
              <a:noFill/>
            </a:ln>
          </p:spPr>
          <p:txBody>
            <a:bodyPr anchorCtr="0" anchor="t" bIns="92450" lIns="630800" spcFirstLastPara="1" rIns="630800"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903" name="Google Shape;903;p18"/>
            <p:cNvSpPr/>
            <p:nvPr/>
          </p:nvSpPr>
          <p:spPr>
            <a:xfrm>
              <a:off x="406400" y="1148439"/>
              <a:ext cx="5689600" cy="383760"/>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8"/>
            <p:cNvSpPr txBox="1"/>
            <p:nvPr/>
          </p:nvSpPr>
          <p:spPr>
            <a:xfrm>
              <a:off x="425134" y="1167173"/>
              <a:ext cx="5652132" cy="346292"/>
            </a:xfrm>
            <a:prstGeom prst="rect">
              <a:avLst/>
            </a:prstGeom>
            <a:noFill/>
            <a:ln>
              <a:noFill/>
            </a:ln>
          </p:spPr>
          <p:txBody>
            <a:bodyPr anchorCtr="0" anchor="ctr" bIns="0" lIns="215050" spcFirstLastPara="1" rIns="215050" wrap="square" tIns="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300" u="none" cap="none" strike="noStrike">
                <a:solidFill>
                  <a:schemeClr val="lt1"/>
                </a:solidFill>
                <a:latin typeface="Calibri"/>
                <a:ea typeface="Calibri"/>
                <a:cs typeface="Calibri"/>
                <a:sym typeface="Calibri"/>
              </a:endParaRPr>
            </a:p>
          </p:txBody>
        </p:sp>
        <p:sp>
          <p:nvSpPr>
            <p:cNvPr id="905" name="Google Shape;905;p18"/>
            <p:cNvSpPr/>
            <p:nvPr/>
          </p:nvSpPr>
          <p:spPr>
            <a:xfrm>
              <a:off x="0" y="2359975"/>
              <a:ext cx="8128000" cy="757575"/>
            </a:xfrm>
            <a:prstGeom prst="rect">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8"/>
            <p:cNvSpPr txBox="1"/>
            <p:nvPr/>
          </p:nvSpPr>
          <p:spPr>
            <a:xfrm>
              <a:off x="0" y="2359975"/>
              <a:ext cx="8128000" cy="757575"/>
            </a:xfrm>
            <a:prstGeom prst="rect">
              <a:avLst/>
            </a:prstGeom>
            <a:noFill/>
            <a:ln>
              <a:noFill/>
            </a:ln>
          </p:spPr>
          <p:txBody>
            <a:bodyPr anchorCtr="0" anchor="t" bIns="92450" lIns="630800" spcFirstLastPara="1" rIns="630800"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907" name="Google Shape;907;p18"/>
            <p:cNvSpPr/>
            <p:nvPr/>
          </p:nvSpPr>
          <p:spPr>
            <a:xfrm>
              <a:off x="406400" y="2168095"/>
              <a:ext cx="5689600" cy="383760"/>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8"/>
            <p:cNvSpPr txBox="1"/>
            <p:nvPr/>
          </p:nvSpPr>
          <p:spPr>
            <a:xfrm>
              <a:off x="425134" y="2186829"/>
              <a:ext cx="5652132" cy="346292"/>
            </a:xfrm>
            <a:prstGeom prst="rect">
              <a:avLst/>
            </a:prstGeom>
            <a:noFill/>
            <a:ln>
              <a:noFill/>
            </a:ln>
          </p:spPr>
          <p:txBody>
            <a:bodyPr anchorCtr="0" anchor="ctr" bIns="0" lIns="215050" spcFirstLastPara="1" rIns="215050" wrap="square" tIns="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300" u="none" cap="none" strike="noStrike">
                <a:solidFill>
                  <a:schemeClr val="lt1"/>
                </a:solidFill>
                <a:latin typeface="Calibri"/>
                <a:ea typeface="Calibri"/>
                <a:cs typeface="Calibri"/>
                <a:sym typeface="Calibri"/>
              </a:endParaRPr>
            </a:p>
          </p:txBody>
        </p:sp>
        <p:sp>
          <p:nvSpPr>
            <p:cNvPr id="909" name="Google Shape;909;p18"/>
            <p:cNvSpPr/>
            <p:nvPr/>
          </p:nvSpPr>
          <p:spPr>
            <a:xfrm>
              <a:off x="0" y="3379630"/>
              <a:ext cx="8128000" cy="757575"/>
            </a:xfrm>
            <a:prstGeom prst="rect">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8"/>
            <p:cNvSpPr txBox="1"/>
            <p:nvPr/>
          </p:nvSpPr>
          <p:spPr>
            <a:xfrm>
              <a:off x="0" y="3379630"/>
              <a:ext cx="8128000" cy="757575"/>
            </a:xfrm>
            <a:prstGeom prst="rect">
              <a:avLst/>
            </a:prstGeom>
            <a:noFill/>
            <a:ln>
              <a:noFill/>
            </a:ln>
          </p:spPr>
          <p:txBody>
            <a:bodyPr anchorCtr="0" anchor="t" bIns="92450" lIns="630800" spcFirstLastPara="1" rIns="630800"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911" name="Google Shape;911;p18"/>
            <p:cNvSpPr/>
            <p:nvPr/>
          </p:nvSpPr>
          <p:spPr>
            <a:xfrm>
              <a:off x="406400" y="3187750"/>
              <a:ext cx="5689600" cy="383760"/>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8"/>
            <p:cNvSpPr txBox="1"/>
            <p:nvPr/>
          </p:nvSpPr>
          <p:spPr>
            <a:xfrm>
              <a:off x="425134" y="3206484"/>
              <a:ext cx="5652132" cy="346292"/>
            </a:xfrm>
            <a:prstGeom prst="rect">
              <a:avLst/>
            </a:prstGeom>
            <a:noFill/>
            <a:ln>
              <a:noFill/>
            </a:ln>
          </p:spPr>
          <p:txBody>
            <a:bodyPr anchorCtr="0" anchor="ctr" bIns="0" lIns="215050" spcFirstLastPara="1" rIns="215050" wrap="square" tIns="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300" u="none" cap="none" strike="noStrike">
                <a:solidFill>
                  <a:schemeClr val="lt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9"/>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grouped blocks of information.  Works well with large amounts of Level 2 text.</a:t>
            </a:r>
            <a:endParaRPr/>
          </a:p>
        </p:txBody>
      </p:sp>
      <p:sp>
        <p:nvSpPr>
          <p:cNvPr id="919" name="Google Shape;919;p1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920" name="Google Shape;920;p1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BRACKET LIST</a:t>
            </a:r>
            <a:endParaRPr/>
          </a:p>
        </p:txBody>
      </p:sp>
      <p:grpSp>
        <p:nvGrpSpPr>
          <p:cNvPr id="921" name="Google Shape;921;p19"/>
          <p:cNvGrpSpPr/>
          <p:nvPr/>
        </p:nvGrpSpPr>
        <p:grpSpPr>
          <a:xfrm>
            <a:off x="2997992" y="1627661"/>
            <a:ext cx="8120062" cy="4124251"/>
            <a:chOff x="3968" y="70869"/>
            <a:chExt cx="8120062" cy="4124251"/>
          </a:xfrm>
        </p:grpSpPr>
        <p:sp>
          <p:nvSpPr>
            <p:cNvPr id="922" name="Google Shape;922;p19"/>
            <p:cNvSpPr/>
            <p:nvPr/>
          </p:nvSpPr>
          <p:spPr>
            <a:xfrm>
              <a:off x="3968" y="256494"/>
              <a:ext cx="2030015" cy="39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9"/>
            <p:cNvSpPr txBox="1"/>
            <p:nvPr/>
          </p:nvSpPr>
          <p:spPr>
            <a:xfrm>
              <a:off x="3968" y="256494"/>
              <a:ext cx="2030015" cy="396000"/>
            </a:xfrm>
            <a:prstGeom prst="rect">
              <a:avLst/>
            </a:prstGeom>
            <a:noFill/>
            <a:ln>
              <a:noFill/>
            </a:ln>
          </p:spPr>
          <p:txBody>
            <a:bodyPr anchorCtr="0" anchor="ctr" bIns="50800" lIns="142225" spcFirstLastPara="1" rIns="142225" wrap="square" tIns="50800">
              <a:noAutofit/>
            </a:bodyPr>
            <a:lstStyle/>
            <a:p>
              <a:pPr indent="0" lvl="0" marL="0" marR="0" rtl="0" algn="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924" name="Google Shape;924;p19"/>
            <p:cNvSpPr/>
            <p:nvPr/>
          </p:nvSpPr>
          <p:spPr>
            <a:xfrm>
              <a:off x="2033984" y="70869"/>
              <a:ext cx="406003" cy="767250"/>
            </a:xfrm>
            <a:prstGeom prst="leftBrace">
              <a:avLst>
                <a:gd fmla="val 35000" name="adj1"/>
                <a:gd fmla="val 5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9"/>
            <p:cNvSpPr/>
            <p:nvPr/>
          </p:nvSpPr>
          <p:spPr>
            <a:xfrm>
              <a:off x="2602388" y="70869"/>
              <a:ext cx="5521642" cy="767250"/>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9"/>
            <p:cNvSpPr txBox="1"/>
            <p:nvPr/>
          </p:nvSpPr>
          <p:spPr>
            <a:xfrm>
              <a:off x="2602388" y="70869"/>
              <a:ext cx="5521642" cy="767250"/>
            </a:xfrm>
            <a:prstGeom prst="rect">
              <a:avLst/>
            </a:pr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0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927" name="Google Shape;927;p19"/>
            <p:cNvSpPr/>
            <p:nvPr/>
          </p:nvSpPr>
          <p:spPr>
            <a:xfrm>
              <a:off x="3968" y="1095745"/>
              <a:ext cx="2030015" cy="39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9"/>
            <p:cNvSpPr txBox="1"/>
            <p:nvPr/>
          </p:nvSpPr>
          <p:spPr>
            <a:xfrm>
              <a:off x="3968" y="1095745"/>
              <a:ext cx="2030015" cy="396000"/>
            </a:xfrm>
            <a:prstGeom prst="rect">
              <a:avLst/>
            </a:prstGeom>
            <a:noFill/>
            <a:ln>
              <a:noFill/>
            </a:ln>
          </p:spPr>
          <p:txBody>
            <a:bodyPr anchorCtr="0" anchor="ctr" bIns="50800" lIns="142225" spcFirstLastPara="1" rIns="142225" wrap="square" tIns="50800">
              <a:noAutofit/>
            </a:bodyPr>
            <a:lstStyle/>
            <a:p>
              <a:pPr indent="0" lvl="0" marL="0" marR="0" rtl="0" algn="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Lorem Ipsum</a:t>
              </a:r>
              <a:endParaRPr b="0" i="0" sz="2000" u="none" cap="none" strike="noStrike">
                <a:solidFill>
                  <a:schemeClr val="dk1"/>
                </a:solidFill>
                <a:latin typeface="Calibri"/>
                <a:ea typeface="Calibri"/>
                <a:cs typeface="Calibri"/>
                <a:sym typeface="Calibri"/>
              </a:endParaRPr>
            </a:p>
          </p:txBody>
        </p:sp>
        <p:sp>
          <p:nvSpPr>
            <p:cNvPr id="929" name="Google Shape;929;p19"/>
            <p:cNvSpPr/>
            <p:nvPr/>
          </p:nvSpPr>
          <p:spPr>
            <a:xfrm>
              <a:off x="2033984" y="910120"/>
              <a:ext cx="406003" cy="767250"/>
            </a:xfrm>
            <a:prstGeom prst="leftBrace">
              <a:avLst>
                <a:gd fmla="val 35000" name="adj1"/>
                <a:gd fmla="val 5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9"/>
            <p:cNvSpPr/>
            <p:nvPr/>
          </p:nvSpPr>
          <p:spPr>
            <a:xfrm>
              <a:off x="2602388" y="910120"/>
              <a:ext cx="5521642" cy="76725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9"/>
            <p:cNvSpPr txBox="1"/>
            <p:nvPr/>
          </p:nvSpPr>
          <p:spPr>
            <a:xfrm>
              <a:off x="2602388" y="910120"/>
              <a:ext cx="5521642" cy="767250"/>
            </a:xfrm>
            <a:prstGeom prst="rect">
              <a:avLst/>
            </a:pr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0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932" name="Google Shape;932;p19"/>
            <p:cNvSpPr/>
            <p:nvPr/>
          </p:nvSpPr>
          <p:spPr>
            <a:xfrm>
              <a:off x="3968" y="1934995"/>
              <a:ext cx="2030015" cy="39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9"/>
            <p:cNvSpPr txBox="1"/>
            <p:nvPr/>
          </p:nvSpPr>
          <p:spPr>
            <a:xfrm>
              <a:off x="3968" y="1934995"/>
              <a:ext cx="2030015" cy="396000"/>
            </a:xfrm>
            <a:prstGeom prst="rect">
              <a:avLst/>
            </a:prstGeom>
            <a:noFill/>
            <a:ln>
              <a:noFill/>
            </a:ln>
          </p:spPr>
          <p:txBody>
            <a:bodyPr anchorCtr="0" anchor="ctr" bIns="50800" lIns="142225" spcFirstLastPara="1" rIns="142225" wrap="square" tIns="50800">
              <a:noAutofit/>
            </a:bodyPr>
            <a:lstStyle/>
            <a:p>
              <a:pPr indent="0" lvl="0" marL="0" marR="0" rtl="0" algn="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Lorem Ipsum</a:t>
              </a:r>
              <a:endParaRPr b="0" i="0" sz="2000" u="none" cap="none" strike="noStrike">
                <a:solidFill>
                  <a:schemeClr val="dk1"/>
                </a:solidFill>
                <a:latin typeface="Calibri"/>
                <a:ea typeface="Calibri"/>
                <a:cs typeface="Calibri"/>
                <a:sym typeface="Calibri"/>
              </a:endParaRPr>
            </a:p>
          </p:txBody>
        </p:sp>
        <p:sp>
          <p:nvSpPr>
            <p:cNvPr id="934" name="Google Shape;934;p19"/>
            <p:cNvSpPr/>
            <p:nvPr/>
          </p:nvSpPr>
          <p:spPr>
            <a:xfrm>
              <a:off x="2033984" y="1749370"/>
              <a:ext cx="406003" cy="767250"/>
            </a:xfrm>
            <a:prstGeom prst="leftBrace">
              <a:avLst>
                <a:gd fmla="val 35000" name="adj1"/>
                <a:gd fmla="val 5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9"/>
            <p:cNvSpPr/>
            <p:nvPr/>
          </p:nvSpPr>
          <p:spPr>
            <a:xfrm>
              <a:off x="2602388" y="1749370"/>
              <a:ext cx="5521642" cy="767250"/>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9"/>
            <p:cNvSpPr txBox="1"/>
            <p:nvPr/>
          </p:nvSpPr>
          <p:spPr>
            <a:xfrm>
              <a:off x="2602388" y="1749370"/>
              <a:ext cx="5521642" cy="767250"/>
            </a:xfrm>
            <a:prstGeom prst="rect">
              <a:avLst/>
            </a:pr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0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937" name="Google Shape;937;p19"/>
            <p:cNvSpPr/>
            <p:nvPr/>
          </p:nvSpPr>
          <p:spPr>
            <a:xfrm>
              <a:off x="3968" y="2774244"/>
              <a:ext cx="2030015" cy="39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9"/>
            <p:cNvSpPr txBox="1"/>
            <p:nvPr/>
          </p:nvSpPr>
          <p:spPr>
            <a:xfrm>
              <a:off x="3968" y="2774244"/>
              <a:ext cx="2030015" cy="396000"/>
            </a:xfrm>
            <a:prstGeom prst="rect">
              <a:avLst/>
            </a:prstGeom>
            <a:noFill/>
            <a:ln>
              <a:noFill/>
            </a:ln>
          </p:spPr>
          <p:txBody>
            <a:bodyPr anchorCtr="0" anchor="ctr" bIns="50800" lIns="142225" spcFirstLastPara="1" rIns="142225" wrap="square" tIns="50800">
              <a:noAutofit/>
            </a:bodyPr>
            <a:lstStyle/>
            <a:p>
              <a:pPr indent="0" lvl="0" marL="0" marR="0" rtl="0" algn="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Lorem Ipsum</a:t>
              </a:r>
              <a:endParaRPr b="0" i="0" sz="2000" u="none" cap="none" strike="noStrike">
                <a:solidFill>
                  <a:schemeClr val="dk1"/>
                </a:solidFill>
                <a:latin typeface="Calibri"/>
                <a:ea typeface="Calibri"/>
                <a:cs typeface="Calibri"/>
                <a:sym typeface="Calibri"/>
              </a:endParaRPr>
            </a:p>
          </p:txBody>
        </p:sp>
        <p:sp>
          <p:nvSpPr>
            <p:cNvPr id="939" name="Google Shape;939;p19"/>
            <p:cNvSpPr/>
            <p:nvPr/>
          </p:nvSpPr>
          <p:spPr>
            <a:xfrm>
              <a:off x="2033984" y="2588619"/>
              <a:ext cx="406003" cy="767250"/>
            </a:xfrm>
            <a:prstGeom prst="leftBrace">
              <a:avLst>
                <a:gd fmla="val 35000" name="adj1"/>
                <a:gd fmla="val 5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9"/>
            <p:cNvSpPr/>
            <p:nvPr/>
          </p:nvSpPr>
          <p:spPr>
            <a:xfrm>
              <a:off x="2602388" y="2588619"/>
              <a:ext cx="5521642" cy="767250"/>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9"/>
            <p:cNvSpPr txBox="1"/>
            <p:nvPr/>
          </p:nvSpPr>
          <p:spPr>
            <a:xfrm>
              <a:off x="2602388" y="2588619"/>
              <a:ext cx="5521642" cy="767250"/>
            </a:xfrm>
            <a:prstGeom prst="rect">
              <a:avLst/>
            </a:pr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0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942" name="Google Shape;942;p19"/>
            <p:cNvSpPr/>
            <p:nvPr/>
          </p:nvSpPr>
          <p:spPr>
            <a:xfrm>
              <a:off x="3968" y="3613495"/>
              <a:ext cx="2030015" cy="39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9"/>
            <p:cNvSpPr txBox="1"/>
            <p:nvPr/>
          </p:nvSpPr>
          <p:spPr>
            <a:xfrm>
              <a:off x="3968" y="3613495"/>
              <a:ext cx="2030015" cy="396000"/>
            </a:xfrm>
            <a:prstGeom prst="rect">
              <a:avLst/>
            </a:prstGeom>
            <a:noFill/>
            <a:ln>
              <a:noFill/>
            </a:ln>
          </p:spPr>
          <p:txBody>
            <a:bodyPr anchorCtr="0" anchor="ctr" bIns="50800" lIns="142225" spcFirstLastPara="1" rIns="142225" wrap="square" tIns="50800">
              <a:noAutofit/>
            </a:bodyPr>
            <a:lstStyle/>
            <a:p>
              <a:pPr indent="0" lvl="0" marL="0" marR="0" rtl="0" algn="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Lorem Ipsum</a:t>
              </a:r>
              <a:endParaRPr b="0" i="0" sz="2000" u="none" cap="none" strike="noStrike">
                <a:solidFill>
                  <a:schemeClr val="dk1"/>
                </a:solidFill>
                <a:latin typeface="Calibri"/>
                <a:ea typeface="Calibri"/>
                <a:cs typeface="Calibri"/>
                <a:sym typeface="Calibri"/>
              </a:endParaRPr>
            </a:p>
          </p:txBody>
        </p:sp>
        <p:sp>
          <p:nvSpPr>
            <p:cNvPr id="944" name="Google Shape;944;p19"/>
            <p:cNvSpPr/>
            <p:nvPr/>
          </p:nvSpPr>
          <p:spPr>
            <a:xfrm>
              <a:off x="2033984" y="3427870"/>
              <a:ext cx="406003" cy="767250"/>
            </a:xfrm>
            <a:prstGeom prst="leftBrace">
              <a:avLst>
                <a:gd fmla="val 35000" name="adj1"/>
                <a:gd fmla="val 50000" name="adj2"/>
              </a:avLst>
            </a:prstGeom>
            <a:no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9"/>
            <p:cNvSpPr/>
            <p:nvPr/>
          </p:nvSpPr>
          <p:spPr>
            <a:xfrm>
              <a:off x="2602388" y="3427870"/>
              <a:ext cx="5521642" cy="767250"/>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9"/>
            <p:cNvSpPr txBox="1"/>
            <p:nvPr/>
          </p:nvSpPr>
          <p:spPr>
            <a:xfrm>
              <a:off x="2602388" y="3427870"/>
              <a:ext cx="5521642" cy="767250"/>
            </a:xfrm>
            <a:prstGeom prst="rect">
              <a:avLst/>
            </a:pr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0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Some text here</a:t>
              </a:r>
              <a:endParaRPr b="0" i="0" sz="2000" u="none" cap="none" strike="noStrike">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p:nvPr/>
        </p:nvSpPr>
        <p:spPr>
          <a:xfrm>
            <a:off x="3624214" y="1501726"/>
            <a:ext cx="4943572" cy="4943572"/>
          </a:xfrm>
          <a:prstGeom prst="arc">
            <a:avLst>
              <a:gd fmla="val 17993419" name="adj1"/>
              <a:gd fmla="val 6816530" name="adj2"/>
            </a:avLst>
          </a:prstGeom>
          <a:noFill/>
          <a:ln cap="flat" cmpd="sng" w="9525">
            <a:solidFill>
              <a:schemeClr val="accent5"/>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2"/>
          <p:cNvSpPr/>
          <p:nvPr/>
        </p:nvSpPr>
        <p:spPr>
          <a:xfrm>
            <a:off x="263352" y="6213689"/>
            <a:ext cx="523220" cy="5232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2"/>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F3A46"/>
              </a:buClr>
              <a:buSzPts val="4000"/>
              <a:buFont typeface="Open Sans"/>
              <a:buNone/>
            </a:pPr>
            <a:r>
              <a:rPr lang="en-US"/>
              <a:t>CYCLE DIAGRAM</a:t>
            </a:r>
            <a:endParaRPr/>
          </a:p>
        </p:txBody>
      </p:sp>
      <p:sp>
        <p:nvSpPr>
          <p:cNvPr id="128" name="Google Shape;128;p2"/>
          <p:cNvSpPr txBox="1"/>
          <p:nvPr>
            <p:ph idx="1" type="subTitle"/>
          </p:nvPr>
        </p:nvSpPr>
        <p:spPr>
          <a:xfrm>
            <a:off x="623887" y="845046"/>
            <a:ext cx="9797831"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accent1"/>
              </a:buClr>
              <a:buSzPts val="2800"/>
              <a:buNone/>
            </a:pPr>
            <a:r>
              <a:rPr lang="en-US"/>
              <a:t>2 Steps</a:t>
            </a:r>
            <a:endParaRPr/>
          </a:p>
        </p:txBody>
      </p:sp>
      <p:sp>
        <p:nvSpPr>
          <p:cNvPr id="129" name="Google Shape;129;p2"/>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30" name="Google Shape;130;p2"/>
          <p:cNvSpPr/>
          <p:nvPr/>
        </p:nvSpPr>
        <p:spPr>
          <a:xfrm>
            <a:off x="3624214" y="1501726"/>
            <a:ext cx="4943572" cy="4943572"/>
          </a:xfrm>
          <a:prstGeom prst="arc">
            <a:avLst>
              <a:gd fmla="val 7178238" name="adj1"/>
              <a:gd fmla="val 17746393" name="adj2"/>
            </a:avLst>
          </a:prstGeom>
          <a:noFill/>
          <a:ln cap="flat" cmpd="sng" w="9525">
            <a:solidFill>
              <a:schemeClr val="accent3"/>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2"/>
          <p:cNvSpPr/>
          <p:nvPr/>
        </p:nvSpPr>
        <p:spPr>
          <a:xfrm>
            <a:off x="4834678" y="2712984"/>
            <a:ext cx="2521054" cy="2521054"/>
          </a:xfrm>
          <a:prstGeom prst="ellipse">
            <a:avLst/>
          </a:prstGeom>
          <a:gradFill>
            <a:gsLst>
              <a:gs pos="0">
                <a:srgbClr val="D8D8D8"/>
              </a:gs>
              <a:gs pos="35000">
                <a:srgbClr val="F2F2F2"/>
              </a:gs>
              <a:gs pos="100000">
                <a:schemeClr val="lt1"/>
              </a:gs>
            </a:gsLst>
            <a:lin ang="16200000" scaled="0"/>
          </a:gradFill>
          <a:ln>
            <a:noFill/>
          </a:ln>
          <a:effectLst>
            <a:outerShdw blurRad="165100" rotWithShape="0" dir="5400000" dist="25400">
              <a:srgbClr val="000000">
                <a:alpha val="36470"/>
              </a:srgbClr>
            </a:outerShdw>
          </a:effectLst>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6B7F80"/>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nvGrpSpPr>
          <p:cNvPr id="132" name="Google Shape;132;p2"/>
          <p:cNvGrpSpPr/>
          <p:nvPr/>
        </p:nvGrpSpPr>
        <p:grpSpPr>
          <a:xfrm>
            <a:off x="873428" y="3089217"/>
            <a:ext cx="2342252" cy="1768587"/>
            <a:chOff x="319755" y="4381524"/>
            <a:chExt cx="2088994" cy="1768587"/>
          </a:xfrm>
        </p:grpSpPr>
        <p:sp>
          <p:nvSpPr>
            <p:cNvPr id="133" name="Google Shape;133;p2"/>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6923C"/>
                  </a:solidFill>
                  <a:latin typeface="Calibri"/>
                  <a:ea typeface="Calibri"/>
                  <a:cs typeface="Calibri"/>
                  <a:sym typeface="Calibri"/>
                </a:rPr>
                <a:t>02 - Lorem Ipsum</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grpSp>
        <p:nvGrpSpPr>
          <p:cNvPr id="135" name="Google Shape;135;p2"/>
          <p:cNvGrpSpPr/>
          <p:nvPr/>
        </p:nvGrpSpPr>
        <p:grpSpPr>
          <a:xfrm>
            <a:off x="8976320" y="3089217"/>
            <a:ext cx="2342252" cy="1768587"/>
            <a:chOff x="319755" y="4381524"/>
            <a:chExt cx="2088994" cy="1768587"/>
          </a:xfrm>
        </p:grpSpPr>
        <p:sp>
          <p:nvSpPr>
            <p:cNvPr id="136" name="Google Shape;136;p2"/>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Calibri"/>
                  <a:ea typeface="Calibri"/>
                  <a:cs typeface="Calibri"/>
                  <a:sym typeface="Calibri"/>
                </a:rPr>
                <a:t>01 - Lorem Ipsum</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pic>
        <p:nvPicPr>
          <p:cNvPr descr="Eye" id="138" name="Google Shape;138;p2"/>
          <p:cNvPicPr preferRelativeResize="0"/>
          <p:nvPr/>
        </p:nvPicPr>
        <p:blipFill rotWithShape="1">
          <a:blip r:embed="rId3">
            <a:alphaModFix/>
          </a:blip>
          <a:srcRect b="0" l="0" r="0" t="0"/>
          <a:stretch/>
        </p:blipFill>
        <p:spPr>
          <a:xfrm>
            <a:off x="9690247" y="2087239"/>
            <a:ext cx="914400" cy="914400"/>
          </a:xfrm>
          <a:prstGeom prst="rect">
            <a:avLst/>
          </a:prstGeom>
          <a:noFill/>
          <a:ln>
            <a:noFill/>
          </a:ln>
        </p:spPr>
      </p:pic>
      <p:pic>
        <p:nvPicPr>
          <p:cNvPr descr="Lights On" id="139" name="Google Shape;139;p2"/>
          <p:cNvPicPr preferRelativeResize="0"/>
          <p:nvPr/>
        </p:nvPicPr>
        <p:blipFill rotWithShape="1">
          <a:blip r:embed="rId4">
            <a:alphaModFix/>
          </a:blip>
          <a:srcRect b="0" l="0" r="0" t="0"/>
          <a:stretch/>
        </p:blipFill>
        <p:spPr>
          <a:xfrm>
            <a:off x="1587353" y="2087239"/>
            <a:ext cx="914400" cy="914400"/>
          </a:xfrm>
          <a:prstGeom prst="rect">
            <a:avLst/>
          </a:prstGeom>
          <a:noFill/>
          <a:ln>
            <a:noFill/>
          </a:ln>
        </p:spPr>
      </p:pic>
      <p:grpSp>
        <p:nvGrpSpPr>
          <p:cNvPr id="140" name="Google Shape;140;p2"/>
          <p:cNvGrpSpPr/>
          <p:nvPr/>
        </p:nvGrpSpPr>
        <p:grpSpPr>
          <a:xfrm>
            <a:off x="5750076" y="3061081"/>
            <a:ext cx="690257" cy="690802"/>
            <a:chOff x="10200456" y="3632865"/>
            <a:chExt cx="875564" cy="876255"/>
          </a:xfrm>
        </p:grpSpPr>
        <p:sp>
          <p:nvSpPr>
            <p:cNvPr descr="Magnifying glass" id="141" name="Google Shape;141;p2"/>
            <p:cNvSpPr/>
            <p:nvPr/>
          </p:nvSpPr>
          <p:spPr>
            <a:xfrm>
              <a:off x="10200456" y="3632865"/>
              <a:ext cx="875564" cy="876255"/>
            </a:xfrm>
            <a:custGeom>
              <a:rect b="b" l="l" r="r" t="t"/>
              <a:pathLst>
                <a:path extrusionOk="0" h="876255" w="875564">
                  <a:moveTo>
                    <a:pt x="852963" y="743154"/>
                  </a:moveTo>
                  <a:lnTo>
                    <a:pt x="714315" y="604505"/>
                  </a:lnTo>
                  <a:cubicBezTo>
                    <a:pt x="695459" y="585649"/>
                    <a:pt x="669947" y="578994"/>
                    <a:pt x="645545" y="583431"/>
                  </a:cubicBezTo>
                  <a:lnTo>
                    <a:pt x="596741" y="534627"/>
                  </a:lnTo>
                  <a:cubicBezTo>
                    <a:pt x="639999" y="479168"/>
                    <a:pt x="665511" y="408180"/>
                    <a:pt x="665511" y="332755"/>
                  </a:cubicBezTo>
                  <a:cubicBezTo>
                    <a:pt x="665511" y="149740"/>
                    <a:pt x="515771" y="0"/>
                    <a:pt x="332755" y="0"/>
                  </a:cubicBezTo>
                  <a:cubicBezTo>
                    <a:pt x="149740" y="0"/>
                    <a:pt x="0" y="149740"/>
                    <a:pt x="0" y="332755"/>
                  </a:cubicBezTo>
                  <a:cubicBezTo>
                    <a:pt x="0" y="515771"/>
                    <a:pt x="149740" y="665511"/>
                    <a:pt x="332755" y="665511"/>
                  </a:cubicBezTo>
                  <a:cubicBezTo>
                    <a:pt x="408180" y="665511"/>
                    <a:pt x="478058" y="639999"/>
                    <a:pt x="534627" y="596741"/>
                  </a:cubicBezTo>
                  <a:lnTo>
                    <a:pt x="583431" y="645545"/>
                  </a:lnTo>
                  <a:cubicBezTo>
                    <a:pt x="578994" y="669947"/>
                    <a:pt x="585649" y="695459"/>
                    <a:pt x="604505" y="714315"/>
                  </a:cubicBezTo>
                  <a:lnTo>
                    <a:pt x="743154" y="852963"/>
                  </a:lnTo>
                  <a:cubicBezTo>
                    <a:pt x="758682" y="868491"/>
                    <a:pt x="778647" y="876256"/>
                    <a:pt x="798613" y="876256"/>
                  </a:cubicBezTo>
                  <a:cubicBezTo>
                    <a:pt x="818578" y="876256"/>
                    <a:pt x="838543" y="868491"/>
                    <a:pt x="854072" y="852963"/>
                  </a:cubicBezTo>
                  <a:cubicBezTo>
                    <a:pt x="882911" y="821906"/>
                    <a:pt x="882911" y="773102"/>
                    <a:pt x="852963" y="743154"/>
                  </a:cubicBezTo>
                  <a:close/>
                  <a:moveTo>
                    <a:pt x="331646" y="597850"/>
                  </a:moveTo>
                  <a:cubicBezTo>
                    <a:pt x="185234" y="597850"/>
                    <a:pt x="65442" y="478058"/>
                    <a:pt x="65442" y="331646"/>
                  </a:cubicBezTo>
                  <a:cubicBezTo>
                    <a:pt x="65442" y="185234"/>
                    <a:pt x="185234" y="65442"/>
                    <a:pt x="331646" y="65442"/>
                  </a:cubicBezTo>
                  <a:cubicBezTo>
                    <a:pt x="478058" y="65442"/>
                    <a:pt x="597850" y="185234"/>
                    <a:pt x="597850" y="331646"/>
                  </a:cubicBezTo>
                  <a:cubicBezTo>
                    <a:pt x="597850" y="478058"/>
                    <a:pt x="478058" y="597850"/>
                    <a:pt x="331646" y="597850"/>
                  </a:cubicBezTo>
                  <a:close/>
                </a:path>
              </a:pathLst>
            </a:custGeom>
            <a:solidFill>
              <a:schemeClr val="dk2">
                <a:alpha val="6862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descr="Bar graph with upward trend" id="142" name="Google Shape;142;p2"/>
            <p:cNvGrpSpPr/>
            <p:nvPr/>
          </p:nvGrpSpPr>
          <p:grpSpPr>
            <a:xfrm>
              <a:off x="10396890" y="3824149"/>
              <a:ext cx="258351" cy="262094"/>
              <a:chOff x="10397486" y="3748555"/>
              <a:chExt cx="258351" cy="262094"/>
            </a:xfrm>
          </p:grpSpPr>
          <p:sp>
            <p:nvSpPr>
              <p:cNvPr id="143" name="Google Shape;143;p2"/>
              <p:cNvSpPr/>
              <p:nvPr/>
            </p:nvSpPr>
            <p:spPr>
              <a:xfrm>
                <a:off x="10397486" y="3748555"/>
                <a:ext cx="258350" cy="262094"/>
              </a:xfrm>
              <a:custGeom>
                <a:rect b="b" l="l" r="r" t="t"/>
                <a:pathLst>
                  <a:path extrusionOk="0" h="262094" w="258350">
                    <a:moveTo>
                      <a:pt x="22465" y="0"/>
                    </a:moveTo>
                    <a:lnTo>
                      <a:pt x="0" y="0"/>
                    </a:lnTo>
                    <a:lnTo>
                      <a:pt x="0" y="262095"/>
                    </a:lnTo>
                    <a:lnTo>
                      <a:pt x="258350" y="262095"/>
                    </a:lnTo>
                    <a:lnTo>
                      <a:pt x="258350" y="239629"/>
                    </a:lnTo>
                    <a:lnTo>
                      <a:pt x="22465" y="239629"/>
                    </a:lnTo>
                    <a:lnTo>
                      <a:pt x="22465"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2"/>
              <p:cNvSpPr/>
              <p:nvPr/>
            </p:nvSpPr>
            <p:spPr>
              <a:xfrm rot="10800000">
                <a:off x="10599674" y="3748555"/>
                <a:ext cx="56163" cy="217164"/>
              </a:xfrm>
              <a:custGeom>
                <a:rect b="b" l="l" r="r" t="t"/>
                <a:pathLst>
                  <a:path extrusionOk="0" h="217164" w="56163">
                    <a:moveTo>
                      <a:pt x="0" y="0"/>
                    </a:moveTo>
                    <a:lnTo>
                      <a:pt x="56163" y="0"/>
                    </a:lnTo>
                    <a:lnTo>
                      <a:pt x="56163" y="217164"/>
                    </a:lnTo>
                    <a:lnTo>
                      <a:pt x="0" y="21716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2"/>
              <p:cNvSpPr/>
              <p:nvPr/>
            </p:nvSpPr>
            <p:spPr>
              <a:xfrm rot="10800000">
                <a:off x="10521045" y="3823439"/>
                <a:ext cx="56163" cy="142279"/>
              </a:xfrm>
              <a:custGeom>
                <a:rect b="b" l="l" r="r" t="t"/>
                <a:pathLst>
                  <a:path extrusionOk="0" h="142279" w="56163">
                    <a:moveTo>
                      <a:pt x="0" y="0"/>
                    </a:moveTo>
                    <a:lnTo>
                      <a:pt x="56163" y="0"/>
                    </a:lnTo>
                    <a:lnTo>
                      <a:pt x="56163" y="142280"/>
                    </a:lnTo>
                    <a:lnTo>
                      <a:pt x="0" y="14228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2"/>
              <p:cNvSpPr/>
              <p:nvPr/>
            </p:nvSpPr>
            <p:spPr>
              <a:xfrm rot="10800000">
                <a:off x="10442417" y="3890835"/>
                <a:ext cx="56163" cy="74884"/>
              </a:xfrm>
              <a:custGeom>
                <a:rect b="b" l="l" r="r" t="t"/>
                <a:pathLst>
                  <a:path extrusionOk="0" h="74884" w="56163">
                    <a:moveTo>
                      <a:pt x="0" y="0"/>
                    </a:moveTo>
                    <a:lnTo>
                      <a:pt x="56163" y="0"/>
                    </a:lnTo>
                    <a:lnTo>
                      <a:pt x="56163" y="74884"/>
                    </a:lnTo>
                    <a:lnTo>
                      <a:pt x="0" y="7488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2"/>
              <p:cNvSpPr/>
              <p:nvPr/>
            </p:nvSpPr>
            <p:spPr>
              <a:xfrm>
                <a:off x="10440882" y="3748555"/>
                <a:ext cx="121349" cy="121349"/>
              </a:xfrm>
              <a:custGeom>
                <a:rect b="b" l="l" r="r" t="t"/>
                <a:pathLst>
                  <a:path extrusionOk="0" h="121349" w="121349">
                    <a:moveTo>
                      <a:pt x="121350" y="51445"/>
                    </a:moveTo>
                    <a:lnTo>
                      <a:pt x="121350" y="0"/>
                    </a:lnTo>
                    <a:lnTo>
                      <a:pt x="69904" y="0"/>
                    </a:lnTo>
                    <a:lnTo>
                      <a:pt x="90348" y="20443"/>
                    </a:lnTo>
                    <a:lnTo>
                      <a:pt x="0" y="110791"/>
                    </a:lnTo>
                    <a:lnTo>
                      <a:pt x="10559" y="121350"/>
                    </a:lnTo>
                    <a:lnTo>
                      <a:pt x="100906" y="31039"/>
                    </a:lnTo>
                    <a:lnTo>
                      <a:pt x="121350" y="514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148" name="Google Shape;148;p2"/>
          <p:cNvSpPr/>
          <p:nvPr/>
        </p:nvSpPr>
        <p:spPr>
          <a:xfrm>
            <a:off x="3850481" y="1727199"/>
            <a:ext cx="2244725" cy="4260333"/>
          </a:xfrm>
          <a:custGeom>
            <a:rect b="b" l="l" r="r" t="t"/>
            <a:pathLst>
              <a:path extrusionOk="0" h="4260333" w="2244725">
                <a:moveTo>
                  <a:pt x="2244725" y="0"/>
                </a:moveTo>
                <a:lnTo>
                  <a:pt x="2244725" y="224508"/>
                </a:lnTo>
                <a:cubicBezTo>
                  <a:pt x="1129029" y="224508"/>
                  <a:pt x="224549" y="1129779"/>
                  <a:pt x="224549" y="2246217"/>
                </a:cubicBezTo>
                <a:cubicBezTo>
                  <a:pt x="224549" y="3083689"/>
                  <a:pt x="733319" y="3802165"/>
                  <a:pt x="1458388" y="4109061"/>
                </a:cubicBezTo>
                <a:lnTo>
                  <a:pt x="1482958" y="4118060"/>
                </a:lnTo>
                <a:lnTo>
                  <a:pt x="1405756" y="4166311"/>
                </a:lnTo>
                <a:lnTo>
                  <a:pt x="1255321" y="4260333"/>
                </a:lnTo>
                <a:lnTo>
                  <a:pt x="1174775" y="4221504"/>
                </a:lnTo>
                <a:cubicBezTo>
                  <a:pt x="475039" y="3841109"/>
                  <a:pt x="0" y="3099198"/>
                  <a:pt x="0" y="2246217"/>
                </a:cubicBezTo>
                <a:cubicBezTo>
                  <a:pt x="0" y="1005709"/>
                  <a:pt x="1005041" y="0"/>
                  <a:pt x="2244725"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2"/>
          <p:cNvSpPr/>
          <p:nvPr/>
        </p:nvSpPr>
        <p:spPr>
          <a:xfrm>
            <a:off x="5447133" y="1727199"/>
            <a:ext cx="648072" cy="332752"/>
          </a:xfrm>
          <a:custGeom>
            <a:rect b="b" l="l" r="r" t="t"/>
            <a:pathLst>
              <a:path extrusionOk="0" h="332752" w="648072">
                <a:moveTo>
                  <a:pt x="648072" y="0"/>
                </a:moveTo>
                <a:lnTo>
                  <a:pt x="648072" y="224508"/>
                </a:lnTo>
                <a:lnTo>
                  <a:pt x="441525" y="234947"/>
                </a:lnTo>
                <a:cubicBezTo>
                  <a:pt x="305701" y="248753"/>
                  <a:pt x="173855" y="276026"/>
                  <a:pt x="47341" y="315411"/>
                </a:cubicBezTo>
                <a:lnTo>
                  <a:pt x="0" y="332752"/>
                </a:lnTo>
                <a:lnTo>
                  <a:pt x="0" y="95991"/>
                </a:lnTo>
                <a:lnTo>
                  <a:pt x="195695" y="45637"/>
                </a:lnTo>
                <a:cubicBezTo>
                  <a:pt x="268757" y="30676"/>
                  <a:pt x="343111" y="19266"/>
                  <a:pt x="418570" y="11598"/>
                </a:cubicBez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2"/>
          <p:cNvSpPr/>
          <p:nvPr/>
        </p:nvSpPr>
        <p:spPr>
          <a:xfrm rot="5400000">
            <a:off x="6170859" y="1651546"/>
            <a:ext cx="720080" cy="871386"/>
          </a:xfrm>
          <a:custGeom>
            <a:rect b="b" l="l" r="r" t="t"/>
            <a:pathLst>
              <a:path extrusionOk="0" h="871386" w="720080">
                <a:moveTo>
                  <a:pt x="0" y="871386"/>
                </a:moveTo>
                <a:cubicBezTo>
                  <a:pt x="0" y="638785"/>
                  <a:pt x="35362" y="414437"/>
                  <a:pt x="101001" y="203425"/>
                </a:cubicBezTo>
                <a:lnTo>
                  <a:pt x="175463" y="0"/>
                </a:lnTo>
                <a:lnTo>
                  <a:pt x="720080" y="871386"/>
                </a:lnTo>
                <a:lnTo>
                  <a:pt x="0" y="87138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1" name="Google Shape;151;p2"/>
          <p:cNvGrpSpPr/>
          <p:nvPr/>
        </p:nvGrpSpPr>
        <p:grpSpPr>
          <a:xfrm>
            <a:off x="5224028" y="1959256"/>
            <a:ext cx="3117491" cy="4260569"/>
            <a:chOff x="5224028" y="1959256"/>
            <a:chExt cx="3117491" cy="4260569"/>
          </a:xfrm>
        </p:grpSpPr>
        <p:sp>
          <p:nvSpPr>
            <p:cNvPr id="152" name="Google Shape;152;p2"/>
            <p:cNvSpPr/>
            <p:nvPr/>
          </p:nvSpPr>
          <p:spPr>
            <a:xfrm>
              <a:off x="5224028" y="5499743"/>
              <a:ext cx="871178" cy="720080"/>
            </a:xfrm>
            <a:custGeom>
              <a:rect b="b" l="l" r="r" t="t"/>
              <a:pathLst>
                <a:path extrusionOk="0" h="720080" w="871178">
                  <a:moveTo>
                    <a:pt x="871178" y="0"/>
                  </a:moveTo>
                  <a:lnTo>
                    <a:pt x="871178" y="495382"/>
                  </a:lnTo>
                  <a:lnTo>
                    <a:pt x="871178" y="720080"/>
                  </a:lnTo>
                  <a:cubicBezTo>
                    <a:pt x="638737" y="720080"/>
                    <a:pt x="414546" y="684723"/>
                    <a:pt x="203682" y="619090"/>
                  </a:cubicBezTo>
                  <a:lnTo>
                    <a:pt x="0" y="544487"/>
                  </a:lnTo>
                  <a:lnTo>
                    <a:pt x="241152" y="393767"/>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2"/>
            <p:cNvSpPr/>
            <p:nvPr/>
          </p:nvSpPr>
          <p:spPr>
            <a:xfrm>
              <a:off x="6095206" y="1959256"/>
              <a:ext cx="2246313" cy="4260568"/>
            </a:xfrm>
            <a:custGeom>
              <a:rect b="b" l="l" r="r" t="t"/>
              <a:pathLst>
                <a:path extrusionOk="0" h="4260568" w="2246313">
                  <a:moveTo>
                    <a:pt x="989569" y="0"/>
                  </a:moveTo>
                  <a:lnTo>
                    <a:pt x="1070698" y="39085"/>
                  </a:lnTo>
                  <a:cubicBezTo>
                    <a:pt x="1770929" y="419495"/>
                    <a:pt x="2246313" y="1161383"/>
                    <a:pt x="2246313" y="2014065"/>
                  </a:cubicBezTo>
                  <a:cubicBezTo>
                    <a:pt x="2246313" y="3254711"/>
                    <a:pt x="1240541" y="4260568"/>
                    <a:pt x="0" y="4260568"/>
                  </a:cubicBezTo>
                  <a:lnTo>
                    <a:pt x="0" y="4035689"/>
                  </a:lnTo>
                  <a:cubicBezTo>
                    <a:pt x="1116678" y="4035689"/>
                    <a:pt x="2021453" y="3130837"/>
                    <a:pt x="2021453" y="2014065"/>
                  </a:cubicBezTo>
                  <a:cubicBezTo>
                    <a:pt x="2021453" y="1176772"/>
                    <a:pt x="1512517" y="458255"/>
                    <a:pt x="786951" y="151327"/>
                  </a:cubicBezTo>
                  <a:lnTo>
                    <a:pt x="762037" y="14220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2"/>
            <p:cNvSpPr/>
            <p:nvPr/>
          </p:nvSpPr>
          <p:spPr>
            <a:xfrm>
              <a:off x="6095207" y="5886934"/>
              <a:ext cx="648071" cy="332891"/>
            </a:xfrm>
            <a:custGeom>
              <a:rect b="b" l="l" r="r" t="t"/>
              <a:pathLst>
                <a:path extrusionOk="0" h="332891" w="648071">
                  <a:moveTo>
                    <a:pt x="648071" y="0"/>
                  </a:moveTo>
                  <a:lnTo>
                    <a:pt x="648071" y="237003"/>
                  </a:lnTo>
                  <a:lnTo>
                    <a:pt x="452692" y="287248"/>
                  </a:lnTo>
                  <a:cubicBezTo>
                    <a:pt x="306467" y="317175"/>
                    <a:pt x="155068" y="332891"/>
                    <a:pt x="0" y="332891"/>
                  </a:cubicBezTo>
                  <a:lnTo>
                    <a:pt x="0" y="108012"/>
                  </a:lnTo>
                  <a:cubicBezTo>
                    <a:pt x="209377" y="108012"/>
                    <a:pt x="411305" y="76201"/>
                    <a:pt x="601215" y="17146"/>
                  </a:cubicBezTo>
                  <a:close/>
                </a:path>
              </a:pathLst>
            </a:custGeom>
            <a:gradFill>
              <a:gsLst>
                <a:gs pos="0">
                  <a:srgbClr val="181818">
                    <a:alpha val="60000"/>
                  </a:srgbClr>
                </a:gs>
                <a:gs pos="100000">
                  <a:srgbClr val="181818">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20"/>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for emphasizing items of different weights.  Good for large amounts of Level 1 text.  The width of each shape is independently determined based on its text.</a:t>
            </a:r>
            <a:endParaRPr/>
          </a:p>
        </p:txBody>
      </p:sp>
      <p:sp>
        <p:nvSpPr>
          <p:cNvPr id="953" name="Google Shape;953;p2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954" name="Google Shape;954;p20"/>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VARYING WIDTH LIST</a:t>
            </a:r>
            <a:endParaRPr/>
          </a:p>
        </p:txBody>
      </p:sp>
      <p:grpSp>
        <p:nvGrpSpPr>
          <p:cNvPr id="955" name="Google Shape;955;p20"/>
          <p:cNvGrpSpPr/>
          <p:nvPr/>
        </p:nvGrpSpPr>
        <p:grpSpPr>
          <a:xfrm>
            <a:off x="3098023" y="1558666"/>
            <a:ext cx="7920000" cy="4262240"/>
            <a:chOff x="103999" y="1874"/>
            <a:chExt cx="7920000" cy="4262240"/>
          </a:xfrm>
        </p:grpSpPr>
        <p:sp>
          <p:nvSpPr>
            <p:cNvPr id="956" name="Google Shape;956;p20"/>
            <p:cNvSpPr/>
            <p:nvPr/>
          </p:nvSpPr>
          <p:spPr>
            <a:xfrm>
              <a:off x="103999" y="1874"/>
              <a:ext cx="7920000" cy="819661"/>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0"/>
            <p:cNvSpPr txBox="1"/>
            <p:nvPr/>
          </p:nvSpPr>
          <p:spPr>
            <a:xfrm>
              <a:off x="103999" y="1874"/>
              <a:ext cx="7920000" cy="819661"/>
            </a:xfrm>
            <a:prstGeom prst="rect">
              <a:avLst/>
            </a:prstGeom>
            <a:noFill/>
            <a:ln>
              <a:noFill/>
            </a:ln>
          </p:spPr>
          <p:txBody>
            <a:bodyPr anchorCtr="0" anchor="ctr" bIns="109200" lIns="109200" spcFirstLastPara="1" rIns="109200" wrap="square" tIns="109200">
              <a:noAutofit/>
            </a:bodyPr>
            <a:lstStyle/>
            <a:p>
              <a:pPr indent="0" lvl="0" marL="0" marR="0" rtl="0" algn="ctr">
                <a:lnSpc>
                  <a:spcPct val="90000"/>
                </a:lnSpc>
                <a:spcBef>
                  <a:spcPts val="0"/>
                </a:spcBef>
                <a:spcAft>
                  <a:spcPts val="0"/>
                </a:spcAft>
                <a:buClr>
                  <a:srgbClr val="000000"/>
                </a:buClr>
                <a:buSzPts val="4300"/>
                <a:buFont typeface="Arial"/>
                <a:buNone/>
              </a:pPr>
              <a:r>
                <a:rPr b="0" i="0" lang="en-US" sz="4300" u="none" cap="none" strike="noStrike">
                  <a:solidFill>
                    <a:schemeClr val="lt1"/>
                  </a:solidFill>
                  <a:latin typeface="Calibri"/>
                  <a:ea typeface="Calibri"/>
                  <a:cs typeface="Calibri"/>
                  <a:sym typeface="Calibri"/>
                </a:rPr>
                <a:t>Lorem Ipsum with very large width</a:t>
              </a:r>
              <a:endParaRPr b="0" i="0" sz="1400" u="none" cap="none" strike="noStrike">
                <a:solidFill>
                  <a:srgbClr val="000000"/>
                </a:solidFill>
                <a:latin typeface="Arial"/>
                <a:ea typeface="Arial"/>
                <a:cs typeface="Arial"/>
                <a:sym typeface="Arial"/>
              </a:endParaRPr>
            </a:p>
          </p:txBody>
        </p:sp>
        <p:sp>
          <p:nvSpPr>
            <p:cNvPr id="958" name="Google Shape;958;p20"/>
            <p:cNvSpPr/>
            <p:nvPr/>
          </p:nvSpPr>
          <p:spPr>
            <a:xfrm>
              <a:off x="643999" y="862519"/>
              <a:ext cx="6840000" cy="819661"/>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0"/>
            <p:cNvSpPr txBox="1"/>
            <p:nvPr/>
          </p:nvSpPr>
          <p:spPr>
            <a:xfrm>
              <a:off x="643999" y="862519"/>
              <a:ext cx="6840000" cy="819661"/>
            </a:xfrm>
            <a:prstGeom prst="rect">
              <a:avLst/>
            </a:prstGeom>
            <a:noFill/>
            <a:ln>
              <a:noFill/>
            </a:ln>
          </p:spPr>
          <p:txBody>
            <a:bodyPr anchorCtr="0" anchor="ctr" bIns="109200" lIns="109200" spcFirstLastPara="1" rIns="109200" wrap="square" tIns="109200">
              <a:noAutofit/>
            </a:bodyPr>
            <a:lstStyle/>
            <a:p>
              <a:pPr indent="0" lvl="0" marL="0" marR="0" rtl="0" algn="ctr">
                <a:lnSpc>
                  <a:spcPct val="90000"/>
                </a:lnSpc>
                <a:spcBef>
                  <a:spcPts val="0"/>
                </a:spcBef>
                <a:spcAft>
                  <a:spcPts val="0"/>
                </a:spcAft>
                <a:buClr>
                  <a:srgbClr val="000000"/>
                </a:buClr>
                <a:buSzPts val="4300"/>
                <a:buFont typeface="Arial"/>
                <a:buNone/>
              </a:pPr>
              <a:r>
                <a:rPr b="0" i="0" lang="en-US" sz="4300" u="none" cap="none" strike="noStrike">
                  <a:solidFill>
                    <a:schemeClr val="lt1"/>
                  </a:solidFill>
                  <a:latin typeface="Calibri"/>
                  <a:ea typeface="Calibri"/>
                  <a:cs typeface="Calibri"/>
                  <a:sym typeface="Calibri"/>
                </a:rPr>
                <a:t>Lorem Ipsum with large width</a:t>
              </a:r>
              <a:endParaRPr b="0" i="0" sz="1400" u="none" cap="none" strike="noStrike">
                <a:solidFill>
                  <a:srgbClr val="000000"/>
                </a:solidFill>
                <a:latin typeface="Arial"/>
                <a:ea typeface="Arial"/>
                <a:cs typeface="Arial"/>
                <a:sym typeface="Arial"/>
              </a:endParaRPr>
            </a:p>
          </p:txBody>
        </p:sp>
        <p:sp>
          <p:nvSpPr>
            <p:cNvPr id="960" name="Google Shape;960;p20"/>
            <p:cNvSpPr/>
            <p:nvPr/>
          </p:nvSpPr>
          <p:spPr>
            <a:xfrm>
              <a:off x="1498999" y="1723164"/>
              <a:ext cx="5130000" cy="819661"/>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0"/>
            <p:cNvSpPr txBox="1"/>
            <p:nvPr/>
          </p:nvSpPr>
          <p:spPr>
            <a:xfrm>
              <a:off x="1498999" y="1723164"/>
              <a:ext cx="5130000" cy="819661"/>
            </a:xfrm>
            <a:prstGeom prst="rect">
              <a:avLst/>
            </a:prstGeom>
            <a:noFill/>
            <a:ln>
              <a:noFill/>
            </a:ln>
          </p:spPr>
          <p:txBody>
            <a:bodyPr anchorCtr="0" anchor="ctr" bIns="109200" lIns="109200" spcFirstLastPara="1" rIns="109200" wrap="square" tIns="109200">
              <a:noAutofit/>
            </a:bodyPr>
            <a:lstStyle/>
            <a:p>
              <a:pPr indent="0" lvl="0" marL="0" marR="0" rtl="0" algn="ctr">
                <a:lnSpc>
                  <a:spcPct val="90000"/>
                </a:lnSpc>
                <a:spcBef>
                  <a:spcPts val="0"/>
                </a:spcBef>
                <a:spcAft>
                  <a:spcPts val="0"/>
                </a:spcAft>
                <a:buClr>
                  <a:srgbClr val="000000"/>
                </a:buClr>
                <a:buSzPts val="4300"/>
                <a:buFont typeface="Arial"/>
                <a:buNone/>
              </a:pPr>
              <a:r>
                <a:rPr b="0" i="0" lang="en-US" sz="4300" u="none" cap="none" strike="noStrike">
                  <a:solidFill>
                    <a:schemeClr val="lt1"/>
                  </a:solidFill>
                  <a:latin typeface="Calibri"/>
                  <a:ea typeface="Calibri"/>
                  <a:cs typeface="Calibri"/>
                  <a:sym typeface="Calibri"/>
                </a:rPr>
                <a:t>Lorem Ipsum medium</a:t>
              </a:r>
              <a:endParaRPr b="0" i="0" sz="1400" u="none" cap="none" strike="noStrike">
                <a:solidFill>
                  <a:srgbClr val="000000"/>
                </a:solidFill>
                <a:latin typeface="Arial"/>
                <a:ea typeface="Arial"/>
                <a:cs typeface="Arial"/>
                <a:sym typeface="Arial"/>
              </a:endParaRPr>
            </a:p>
          </p:txBody>
        </p:sp>
        <p:sp>
          <p:nvSpPr>
            <p:cNvPr id="962" name="Google Shape;962;p20"/>
            <p:cNvSpPr/>
            <p:nvPr/>
          </p:nvSpPr>
          <p:spPr>
            <a:xfrm>
              <a:off x="1814000" y="2583808"/>
              <a:ext cx="4500000" cy="819661"/>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0"/>
            <p:cNvSpPr txBox="1"/>
            <p:nvPr/>
          </p:nvSpPr>
          <p:spPr>
            <a:xfrm>
              <a:off x="1814000" y="2583808"/>
              <a:ext cx="4500000" cy="819661"/>
            </a:xfrm>
            <a:prstGeom prst="rect">
              <a:avLst/>
            </a:prstGeom>
            <a:noFill/>
            <a:ln>
              <a:noFill/>
            </a:ln>
          </p:spPr>
          <p:txBody>
            <a:bodyPr anchorCtr="0" anchor="ctr" bIns="109200" lIns="109200" spcFirstLastPara="1" rIns="109200" wrap="square" tIns="109200">
              <a:noAutofit/>
            </a:bodyPr>
            <a:lstStyle/>
            <a:p>
              <a:pPr indent="0" lvl="0" marL="0" marR="0" rtl="0" algn="ctr">
                <a:lnSpc>
                  <a:spcPct val="90000"/>
                </a:lnSpc>
                <a:spcBef>
                  <a:spcPts val="0"/>
                </a:spcBef>
                <a:spcAft>
                  <a:spcPts val="0"/>
                </a:spcAft>
                <a:buClr>
                  <a:srgbClr val="000000"/>
                </a:buClr>
                <a:buSzPts val="4300"/>
                <a:buFont typeface="Arial"/>
                <a:buNone/>
              </a:pPr>
              <a:r>
                <a:rPr b="0" i="0" lang="en-US" sz="4300" u="none" cap="none" strike="noStrike">
                  <a:solidFill>
                    <a:schemeClr val="lt1"/>
                  </a:solidFill>
                  <a:latin typeface="Calibri"/>
                  <a:ea typeface="Calibri"/>
                  <a:cs typeface="Calibri"/>
                  <a:sym typeface="Calibri"/>
                </a:rPr>
                <a:t>Lorem Ipsum lower</a:t>
              </a:r>
              <a:endParaRPr b="0" i="0" sz="1400" u="none" cap="none" strike="noStrike">
                <a:solidFill>
                  <a:srgbClr val="000000"/>
                </a:solidFill>
                <a:latin typeface="Arial"/>
                <a:ea typeface="Arial"/>
                <a:cs typeface="Arial"/>
                <a:sym typeface="Arial"/>
              </a:endParaRPr>
            </a:p>
          </p:txBody>
        </p:sp>
        <p:sp>
          <p:nvSpPr>
            <p:cNvPr id="964" name="Google Shape;964;p20"/>
            <p:cNvSpPr/>
            <p:nvPr/>
          </p:nvSpPr>
          <p:spPr>
            <a:xfrm>
              <a:off x="2489000" y="3444453"/>
              <a:ext cx="3150000" cy="819661"/>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0"/>
            <p:cNvSpPr txBox="1"/>
            <p:nvPr/>
          </p:nvSpPr>
          <p:spPr>
            <a:xfrm>
              <a:off x="2489000" y="3444453"/>
              <a:ext cx="3150000" cy="819661"/>
            </a:xfrm>
            <a:prstGeom prst="rect">
              <a:avLst/>
            </a:prstGeom>
            <a:noFill/>
            <a:ln>
              <a:noFill/>
            </a:ln>
          </p:spPr>
          <p:txBody>
            <a:bodyPr anchorCtr="0" anchor="ctr" bIns="109200" lIns="109200" spcFirstLastPara="1" rIns="109200" wrap="square" tIns="109200">
              <a:noAutofit/>
            </a:bodyPr>
            <a:lstStyle/>
            <a:p>
              <a:pPr indent="0" lvl="0" marL="0" marR="0" rtl="0" algn="ctr">
                <a:lnSpc>
                  <a:spcPct val="90000"/>
                </a:lnSpc>
                <a:spcBef>
                  <a:spcPts val="0"/>
                </a:spcBef>
                <a:spcAft>
                  <a:spcPts val="0"/>
                </a:spcAft>
                <a:buClr>
                  <a:srgbClr val="000000"/>
                </a:buClr>
                <a:buSzPts val="4300"/>
                <a:buFont typeface="Arial"/>
                <a:buNone/>
              </a:pPr>
              <a:r>
                <a:rPr b="0" i="0" lang="en-US" sz="4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21"/>
          <p:cNvSpPr txBox="1"/>
          <p:nvPr>
            <p:ph idx="1" type="body"/>
          </p:nvPr>
        </p:nvSpPr>
        <p:spPr>
          <a:xfrm>
            <a:off x="371475" y="1556792"/>
            <a:ext cx="1920240" cy="329320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non-sequential or grouped blocks of information. Works well for lists with a small amount of Level 1 text. The first Level 2 displays next to the Level 1 text  and the remaining Level 2 text appears beneath the Level 1 text.</a:t>
            </a:r>
            <a:endParaRPr/>
          </a:p>
        </p:txBody>
      </p:sp>
      <p:sp>
        <p:nvSpPr>
          <p:cNvPr id="972" name="Google Shape;972;p2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973" name="Google Shape;973;p2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TAB LIST</a:t>
            </a:r>
            <a:endParaRPr/>
          </a:p>
        </p:txBody>
      </p:sp>
      <p:grpSp>
        <p:nvGrpSpPr>
          <p:cNvPr id="974" name="Google Shape;974;p21"/>
          <p:cNvGrpSpPr/>
          <p:nvPr/>
        </p:nvGrpSpPr>
        <p:grpSpPr>
          <a:xfrm>
            <a:off x="2994024" y="1557749"/>
            <a:ext cx="8128000" cy="4264075"/>
            <a:chOff x="0" y="957"/>
            <a:chExt cx="8128000" cy="4264075"/>
          </a:xfrm>
        </p:grpSpPr>
        <p:cxnSp>
          <p:nvCxnSpPr>
            <p:cNvPr id="975" name="Google Shape;975;p21"/>
            <p:cNvCxnSpPr/>
            <p:nvPr/>
          </p:nvCxnSpPr>
          <p:spPr>
            <a:xfrm>
              <a:off x="0" y="4265032"/>
              <a:ext cx="8128000" cy="0"/>
            </a:xfrm>
            <a:prstGeom prst="straightConnector1">
              <a:avLst/>
            </a:prstGeom>
            <a:noFill/>
            <a:ln cap="flat" cmpd="sng" w="9525">
              <a:solidFill>
                <a:srgbClr val="2680B9"/>
              </a:solidFill>
              <a:prstDash val="solid"/>
              <a:round/>
              <a:headEnd len="sm" w="sm" type="none"/>
              <a:tailEnd len="sm" w="sm" type="none"/>
            </a:ln>
          </p:spPr>
        </p:cxnSp>
        <p:cxnSp>
          <p:nvCxnSpPr>
            <p:cNvPr id="976" name="Google Shape;976;p21"/>
            <p:cNvCxnSpPr/>
            <p:nvPr/>
          </p:nvCxnSpPr>
          <p:spPr>
            <a:xfrm>
              <a:off x="0" y="3643214"/>
              <a:ext cx="8128000" cy="0"/>
            </a:xfrm>
            <a:prstGeom prst="straightConnector1">
              <a:avLst/>
            </a:prstGeom>
            <a:noFill/>
            <a:ln cap="flat" cmpd="sng" w="9525">
              <a:solidFill>
                <a:srgbClr val="2680B9"/>
              </a:solidFill>
              <a:prstDash val="solid"/>
              <a:round/>
              <a:headEnd len="sm" w="sm" type="none"/>
              <a:tailEnd len="sm" w="sm" type="none"/>
            </a:ln>
          </p:spPr>
        </p:cxnSp>
        <p:cxnSp>
          <p:nvCxnSpPr>
            <p:cNvPr id="977" name="Google Shape;977;p21"/>
            <p:cNvCxnSpPr/>
            <p:nvPr/>
          </p:nvCxnSpPr>
          <p:spPr>
            <a:xfrm>
              <a:off x="0" y="3021395"/>
              <a:ext cx="8128000" cy="0"/>
            </a:xfrm>
            <a:prstGeom prst="straightConnector1">
              <a:avLst/>
            </a:prstGeom>
            <a:noFill/>
            <a:ln cap="flat" cmpd="sng" w="9525">
              <a:solidFill>
                <a:srgbClr val="2680B9"/>
              </a:solidFill>
              <a:prstDash val="solid"/>
              <a:round/>
              <a:headEnd len="sm" w="sm" type="none"/>
              <a:tailEnd len="sm" w="sm" type="none"/>
            </a:ln>
          </p:spPr>
        </p:cxnSp>
        <p:cxnSp>
          <p:nvCxnSpPr>
            <p:cNvPr id="978" name="Google Shape;978;p21"/>
            <p:cNvCxnSpPr/>
            <p:nvPr/>
          </p:nvCxnSpPr>
          <p:spPr>
            <a:xfrm>
              <a:off x="0" y="2399577"/>
              <a:ext cx="8128000" cy="0"/>
            </a:xfrm>
            <a:prstGeom prst="straightConnector1">
              <a:avLst/>
            </a:prstGeom>
            <a:noFill/>
            <a:ln cap="flat" cmpd="sng" w="9525">
              <a:solidFill>
                <a:srgbClr val="2680B9"/>
              </a:solidFill>
              <a:prstDash val="solid"/>
              <a:round/>
              <a:headEnd len="sm" w="sm" type="none"/>
              <a:tailEnd len="sm" w="sm" type="none"/>
            </a:ln>
          </p:spPr>
        </p:cxnSp>
        <p:cxnSp>
          <p:nvCxnSpPr>
            <p:cNvPr id="979" name="Google Shape;979;p21"/>
            <p:cNvCxnSpPr/>
            <p:nvPr/>
          </p:nvCxnSpPr>
          <p:spPr>
            <a:xfrm>
              <a:off x="0" y="593165"/>
              <a:ext cx="8128000" cy="0"/>
            </a:xfrm>
            <a:prstGeom prst="straightConnector1">
              <a:avLst/>
            </a:prstGeom>
            <a:noFill/>
            <a:ln cap="flat" cmpd="sng" w="9525">
              <a:solidFill>
                <a:srgbClr val="2680B9"/>
              </a:solidFill>
              <a:prstDash val="solid"/>
              <a:round/>
              <a:headEnd len="sm" w="sm" type="none"/>
              <a:tailEnd len="sm" w="sm" type="none"/>
            </a:ln>
          </p:spPr>
        </p:cxnSp>
        <p:sp>
          <p:nvSpPr>
            <p:cNvPr id="980" name="Google Shape;980;p21"/>
            <p:cNvSpPr/>
            <p:nvPr/>
          </p:nvSpPr>
          <p:spPr>
            <a:xfrm>
              <a:off x="2113279" y="957"/>
              <a:ext cx="6014720" cy="59220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1"/>
            <p:cNvSpPr txBox="1"/>
            <p:nvPr/>
          </p:nvSpPr>
          <p:spPr>
            <a:xfrm>
              <a:off x="2113279" y="957"/>
              <a:ext cx="6014720" cy="592207"/>
            </a:xfrm>
            <a:prstGeom prst="rect">
              <a:avLst/>
            </a:prstGeom>
            <a:noFill/>
            <a:ln>
              <a:noFill/>
            </a:ln>
          </p:spPr>
          <p:txBody>
            <a:bodyPr anchorCtr="0" anchor="b" bIns="53325" lIns="53325" spcFirstLastPara="1" rIns="53325" wrap="square" tIns="53325">
              <a:noAutofit/>
            </a:bodyPr>
            <a:lstStyle/>
            <a:p>
              <a:pPr indent="0" lvl="0" marL="0" marR="0" rtl="0" algn="l">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Some headline here</a:t>
              </a:r>
              <a:endParaRPr b="0" i="0" sz="1400" u="none" cap="none" strike="noStrike">
                <a:solidFill>
                  <a:srgbClr val="000000"/>
                </a:solidFill>
                <a:latin typeface="Arial"/>
                <a:ea typeface="Arial"/>
                <a:cs typeface="Arial"/>
                <a:sym typeface="Arial"/>
              </a:endParaRPr>
            </a:p>
          </p:txBody>
        </p:sp>
        <p:sp>
          <p:nvSpPr>
            <p:cNvPr id="982" name="Google Shape;982;p21"/>
            <p:cNvSpPr/>
            <p:nvPr/>
          </p:nvSpPr>
          <p:spPr>
            <a:xfrm>
              <a:off x="0" y="957"/>
              <a:ext cx="2113280" cy="592207"/>
            </a:xfrm>
            <a:prstGeom prst="round2SameRect">
              <a:avLst>
                <a:gd fmla="val 16670" name="adj1"/>
                <a:gd fmla="val 0" name="adj2"/>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1"/>
            <p:cNvSpPr txBox="1"/>
            <p:nvPr/>
          </p:nvSpPr>
          <p:spPr>
            <a:xfrm>
              <a:off x="28914" y="29871"/>
              <a:ext cx="2055452" cy="563293"/>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984" name="Google Shape;984;p21"/>
            <p:cNvSpPr/>
            <p:nvPr/>
          </p:nvSpPr>
          <p:spPr>
            <a:xfrm>
              <a:off x="0" y="593165"/>
              <a:ext cx="8128000" cy="11845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1"/>
            <p:cNvSpPr txBox="1"/>
            <p:nvPr/>
          </p:nvSpPr>
          <p:spPr>
            <a:xfrm>
              <a:off x="0" y="593165"/>
              <a:ext cx="8128000" cy="1184593"/>
            </a:xfrm>
            <a:prstGeom prst="rect">
              <a:avLst/>
            </a:prstGeom>
            <a:noFill/>
            <a:ln>
              <a:noFill/>
            </a:ln>
          </p:spPr>
          <p:txBody>
            <a:bodyPr anchorCtr="0" anchor="t" bIns="53325" lIns="53325" spcFirstLastPara="1" rIns="53325" wrap="square" tIns="53325">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And again here</a:t>
              </a:r>
              <a:endParaRPr b="0" i="0" sz="1400" u="none" cap="none" strike="noStrike">
                <a:solidFill>
                  <a:srgbClr val="000000"/>
                </a:solidFill>
                <a:latin typeface="Arial"/>
                <a:ea typeface="Arial"/>
                <a:cs typeface="Arial"/>
                <a:sym typeface="Arial"/>
              </a:endParaRPr>
            </a:p>
          </p:txBody>
        </p:sp>
        <p:sp>
          <p:nvSpPr>
            <p:cNvPr id="986" name="Google Shape;986;p21"/>
            <p:cNvSpPr/>
            <p:nvPr/>
          </p:nvSpPr>
          <p:spPr>
            <a:xfrm>
              <a:off x="2113279" y="1807369"/>
              <a:ext cx="6014720" cy="59220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1"/>
            <p:cNvSpPr/>
            <p:nvPr/>
          </p:nvSpPr>
          <p:spPr>
            <a:xfrm>
              <a:off x="0" y="1807369"/>
              <a:ext cx="2113280" cy="592207"/>
            </a:xfrm>
            <a:prstGeom prst="round2SameRect">
              <a:avLst>
                <a:gd fmla="val 16670" name="adj1"/>
                <a:gd fmla="val 0" name="adj2"/>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1"/>
            <p:cNvSpPr txBox="1"/>
            <p:nvPr/>
          </p:nvSpPr>
          <p:spPr>
            <a:xfrm>
              <a:off x="28914" y="1836283"/>
              <a:ext cx="2055452" cy="563293"/>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Lorem Ipsum</a:t>
              </a:r>
              <a:endParaRPr b="0" i="0" sz="2800" u="none" cap="none" strike="noStrike">
                <a:solidFill>
                  <a:schemeClr val="lt1"/>
                </a:solidFill>
                <a:latin typeface="Calibri"/>
                <a:ea typeface="Calibri"/>
                <a:cs typeface="Calibri"/>
                <a:sym typeface="Calibri"/>
              </a:endParaRPr>
            </a:p>
          </p:txBody>
        </p:sp>
        <p:sp>
          <p:nvSpPr>
            <p:cNvPr id="989" name="Google Shape;989;p21"/>
            <p:cNvSpPr/>
            <p:nvPr/>
          </p:nvSpPr>
          <p:spPr>
            <a:xfrm>
              <a:off x="2113279" y="2429187"/>
              <a:ext cx="6014720" cy="59220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1"/>
            <p:cNvSpPr/>
            <p:nvPr/>
          </p:nvSpPr>
          <p:spPr>
            <a:xfrm>
              <a:off x="0" y="2429187"/>
              <a:ext cx="2113280" cy="592207"/>
            </a:xfrm>
            <a:prstGeom prst="round2SameRect">
              <a:avLst>
                <a:gd fmla="val 16670" name="adj1"/>
                <a:gd fmla="val 0" name="adj2"/>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1"/>
            <p:cNvSpPr txBox="1"/>
            <p:nvPr/>
          </p:nvSpPr>
          <p:spPr>
            <a:xfrm>
              <a:off x="28914" y="2458101"/>
              <a:ext cx="2055452" cy="563293"/>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Lorem Ipsum</a:t>
              </a:r>
              <a:endParaRPr b="0" i="0" sz="2800" u="none" cap="none" strike="noStrike">
                <a:solidFill>
                  <a:schemeClr val="lt1"/>
                </a:solidFill>
                <a:latin typeface="Calibri"/>
                <a:ea typeface="Calibri"/>
                <a:cs typeface="Calibri"/>
                <a:sym typeface="Calibri"/>
              </a:endParaRPr>
            </a:p>
          </p:txBody>
        </p:sp>
        <p:sp>
          <p:nvSpPr>
            <p:cNvPr id="992" name="Google Shape;992;p21"/>
            <p:cNvSpPr/>
            <p:nvPr/>
          </p:nvSpPr>
          <p:spPr>
            <a:xfrm>
              <a:off x="2113279" y="3051006"/>
              <a:ext cx="6014720" cy="59220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1"/>
            <p:cNvSpPr/>
            <p:nvPr/>
          </p:nvSpPr>
          <p:spPr>
            <a:xfrm>
              <a:off x="0" y="3051006"/>
              <a:ext cx="2113280" cy="592207"/>
            </a:xfrm>
            <a:prstGeom prst="round2SameRect">
              <a:avLst>
                <a:gd fmla="val 16670" name="adj1"/>
                <a:gd fmla="val 0" name="adj2"/>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1"/>
            <p:cNvSpPr txBox="1"/>
            <p:nvPr/>
          </p:nvSpPr>
          <p:spPr>
            <a:xfrm>
              <a:off x="28914" y="3079920"/>
              <a:ext cx="2055452" cy="563293"/>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Lorem Ipsum</a:t>
              </a:r>
              <a:endParaRPr b="0" i="0" sz="2800" u="none" cap="none" strike="noStrike">
                <a:solidFill>
                  <a:schemeClr val="lt1"/>
                </a:solidFill>
                <a:latin typeface="Calibri"/>
                <a:ea typeface="Calibri"/>
                <a:cs typeface="Calibri"/>
                <a:sym typeface="Calibri"/>
              </a:endParaRPr>
            </a:p>
          </p:txBody>
        </p:sp>
        <p:sp>
          <p:nvSpPr>
            <p:cNvPr id="995" name="Google Shape;995;p21"/>
            <p:cNvSpPr/>
            <p:nvPr/>
          </p:nvSpPr>
          <p:spPr>
            <a:xfrm>
              <a:off x="2113279" y="3672824"/>
              <a:ext cx="6014720" cy="59220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1"/>
            <p:cNvSpPr/>
            <p:nvPr/>
          </p:nvSpPr>
          <p:spPr>
            <a:xfrm>
              <a:off x="0" y="3672824"/>
              <a:ext cx="2113280" cy="592207"/>
            </a:xfrm>
            <a:prstGeom prst="round2SameRect">
              <a:avLst>
                <a:gd fmla="val 16670" name="adj1"/>
                <a:gd fmla="val 0" name="adj2"/>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1"/>
            <p:cNvSpPr txBox="1"/>
            <p:nvPr/>
          </p:nvSpPr>
          <p:spPr>
            <a:xfrm>
              <a:off x="28914" y="3701738"/>
              <a:ext cx="2055452" cy="563293"/>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Lorem Ipsum</a:t>
              </a:r>
              <a:endParaRPr b="0" i="0" sz="2800" u="none" cap="none" strike="noStrike">
                <a:solidFill>
                  <a:schemeClr val="lt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22"/>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non-sequential or grouped lists of information. Works well with large amounts of text. All text has the same level of emphasis, and direction is not implied.</a:t>
            </a:r>
            <a:endParaRPr/>
          </a:p>
        </p:txBody>
      </p:sp>
      <p:sp>
        <p:nvSpPr>
          <p:cNvPr id="1004" name="Google Shape;1004;p2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005" name="Google Shape;1005;p2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HORIZONTAL BULLET LIST</a:t>
            </a:r>
            <a:endParaRPr/>
          </a:p>
        </p:txBody>
      </p:sp>
      <p:grpSp>
        <p:nvGrpSpPr>
          <p:cNvPr id="1006" name="Google Shape;1006;p22"/>
          <p:cNvGrpSpPr/>
          <p:nvPr/>
        </p:nvGrpSpPr>
        <p:grpSpPr>
          <a:xfrm>
            <a:off x="2997079" y="1893431"/>
            <a:ext cx="8121888" cy="3592710"/>
            <a:chOff x="3055" y="336639"/>
            <a:chExt cx="8121888" cy="3592710"/>
          </a:xfrm>
        </p:grpSpPr>
        <p:sp>
          <p:nvSpPr>
            <p:cNvPr id="1007" name="Google Shape;1007;p22"/>
            <p:cNvSpPr/>
            <p:nvPr/>
          </p:nvSpPr>
          <p:spPr>
            <a:xfrm>
              <a:off x="3055" y="336639"/>
              <a:ext cx="1837531" cy="633600"/>
            </a:xfrm>
            <a:prstGeom prst="rect">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2"/>
            <p:cNvSpPr txBox="1"/>
            <p:nvPr/>
          </p:nvSpPr>
          <p:spPr>
            <a:xfrm>
              <a:off x="3055" y="336639"/>
              <a:ext cx="1837531" cy="633600"/>
            </a:xfrm>
            <a:prstGeom prst="rect">
              <a:avLst/>
            </a:prstGeom>
            <a:noFill/>
            <a:ln>
              <a:noFill/>
            </a:ln>
          </p:spPr>
          <p:txBody>
            <a:bodyPr anchorCtr="0" anchor="ctr" bIns="89400" lIns="156450" spcFirstLastPara="1" rIns="156450" wrap="square" tIns="8940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009" name="Google Shape;1009;p22"/>
            <p:cNvSpPr/>
            <p:nvPr/>
          </p:nvSpPr>
          <p:spPr>
            <a:xfrm>
              <a:off x="3055" y="970239"/>
              <a:ext cx="1837531" cy="2959110"/>
            </a:xfrm>
            <a:prstGeom prst="rect">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2"/>
            <p:cNvSpPr txBox="1"/>
            <p:nvPr/>
          </p:nvSpPr>
          <p:spPr>
            <a:xfrm>
              <a:off x="3055" y="970239"/>
              <a:ext cx="1837531" cy="2959110"/>
            </a:xfrm>
            <a:prstGeom prst="rect">
              <a:avLst/>
            </a:prstGeom>
            <a:noFill/>
            <a:ln>
              <a:noFill/>
            </a:ln>
          </p:spPr>
          <p:txBody>
            <a:bodyPr anchorCtr="0" anchor="t" bIns="176000" lIns="117325" spcFirstLastPara="1" rIns="156450" wrap="square" tIns="117325">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11" name="Google Shape;1011;p22"/>
            <p:cNvSpPr/>
            <p:nvPr/>
          </p:nvSpPr>
          <p:spPr>
            <a:xfrm>
              <a:off x="2097841" y="336639"/>
              <a:ext cx="1837531" cy="633600"/>
            </a:xfrm>
            <a:prstGeom prst="rect">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2"/>
            <p:cNvSpPr txBox="1"/>
            <p:nvPr/>
          </p:nvSpPr>
          <p:spPr>
            <a:xfrm>
              <a:off x="2097841" y="336639"/>
              <a:ext cx="1837531" cy="633600"/>
            </a:xfrm>
            <a:prstGeom prst="rect">
              <a:avLst/>
            </a:prstGeom>
            <a:noFill/>
            <a:ln>
              <a:noFill/>
            </a:ln>
          </p:spPr>
          <p:txBody>
            <a:bodyPr anchorCtr="0" anchor="ctr" bIns="89400" lIns="156450" spcFirstLastPara="1" rIns="156450" wrap="square" tIns="8940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013" name="Google Shape;1013;p22"/>
            <p:cNvSpPr/>
            <p:nvPr/>
          </p:nvSpPr>
          <p:spPr>
            <a:xfrm>
              <a:off x="2097841" y="970239"/>
              <a:ext cx="1837531" cy="2959110"/>
            </a:xfrm>
            <a:prstGeom prst="rect">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2"/>
            <p:cNvSpPr txBox="1"/>
            <p:nvPr/>
          </p:nvSpPr>
          <p:spPr>
            <a:xfrm>
              <a:off x="2097841" y="970239"/>
              <a:ext cx="1837531" cy="2959110"/>
            </a:xfrm>
            <a:prstGeom prst="rect">
              <a:avLst/>
            </a:prstGeom>
            <a:noFill/>
            <a:ln>
              <a:noFill/>
            </a:ln>
          </p:spPr>
          <p:txBody>
            <a:bodyPr anchorCtr="0" anchor="t" bIns="176000" lIns="117325" spcFirstLastPara="1" rIns="156450" wrap="square" tIns="117325">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15" name="Google Shape;1015;p22"/>
            <p:cNvSpPr/>
            <p:nvPr/>
          </p:nvSpPr>
          <p:spPr>
            <a:xfrm>
              <a:off x="4192627" y="336639"/>
              <a:ext cx="1837531" cy="633600"/>
            </a:xfrm>
            <a:prstGeom prst="rect">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2"/>
            <p:cNvSpPr txBox="1"/>
            <p:nvPr/>
          </p:nvSpPr>
          <p:spPr>
            <a:xfrm>
              <a:off x="4192627" y="336639"/>
              <a:ext cx="1837531" cy="633600"/>
            </a:xfrm>
            <a:prstGeom prst="rect">
              <a:avLst/>
            </a:prstGeom>
            <a:noFill/>
            <a:ln>
              <a:noFill/>
            </a:ln>
          </p:spPr>
          <p:txBody>
            <a:bodyPr anchorCtr="0" anchor="ctr" bIns="89400" lIns="156450" spcFirstLastPara="1" rIns="156450" wrap="square" tIns="8940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017" name="Google Shape;1017;p22"/>
            <p:cNvSpPr/>
            <p:nvPr/>
          </p:nvSpPr>
          <p:spPr>
            <a:xfrm>
              <a:off x="4192627" y="970239"/>
              <a:ext cx="1837531" cy="2959110"/>
            </a:xfrm>
            <a:prstGeom prst="rect">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2"/>
            <p:cNvSpPr txBox="1"/>
            <p:nvPr/>
          </p:nvSpPr>
          <p:spPr>
            <a:xfrm>
              <a:off x="4192627" y="970239"/>
              <a:ext cx="1837531" cy="2959110"/>
            </a:xfrm>
            <a:prstGeom prst="rect">
              <a:avLst/>
            </a:prstGeom>
            <a:noFill/>
            <a:ln>
              <a:noFill/>
            </a:ln>
          </p:spPr>
          <p:txBody>
            <a:bodyPr anchorCtr="0" anchor="t" bIns="176000" lIns="117325" spcFirstLastPara="1" rIns="156450" wrap="square" tIns="117325">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19" name="Google Shape;1019;p22"/>
            <p:cNvSpPr/>
            <p:nvPr/>
          </p:nvSpPr>
          <p:spPr>
            <a:xfrm>
              <a:off x="6287412" y="336639"/>
              <a:ext cx="1837531" cy="633600"/>
            </a:xfrm>
            <a:prstGeom prst="rect">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2"/>
            <p:cNvSpPr txBox="1"/>
            <p:nvPr/>
          </p:nvSpPr>
          <p:spPr>
            <a:xfrm>
              <a:off x="6287412" y="336639"/>
              <a:ext cx="1837531" cy="633600"/>
            </a:xfrm>
            <a:prstGeom prst="rect">
              <a:avLst/>
            </a:prstGeom>
            <a:noFill/>
            <a:ln>
              <a:noFill/>
            </a:ln>
          </p:spPr>
          <p:txBody>
            <a:bodyPr anchorCtr="0" anchor="ctr" bIns="89400" lIns="156450" spcFirstLastPara="1" rIns="156450" wrap="square" tIns="8940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021" name="Google Shape;1021;p22"/>
            <p:cNvSpPr/>
            <p:nvPr/>
          </p:nvSpPr>
          <p:spPr>
            <a:xfrm>
              <a:off x="6287412" y="970239"/>
              <a:ext cx="1837531" cy="2959110"/>
            </a:xfrm>
            <a:prstGeom prst="rect">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2"/>
            <p:cNvSpPr txBox="1"/>
            <p:nvPr/>
          </p:nvSpPr>
          <p:spPr>
            <a:xfrm>
              <a:off x="6287412" y="970239"/>
              <a:ext cx="1837531" cy="2959110"/>
            </a:xfrm>
            <a:prstGeom prst="rect">
              <a:avLst/>
            </a:prstGeom>
            <a:noFill/>
            <a:ln>
              <a:noFill/>
            </a:ln>
          </p:spPr>
          <p:txBody>
            <a:bodyPr anchorCtr="0" anchor="t" bIns="176000" lIns="117325" spcFirstLastPara="1" rIns="156450" wrap="square" tIns="117325">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23"/>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lists of information divided into categories. Level 2 text appears beside a small square shape. Works well with large amounts of Level 2 text. </a:t>
            </a:r>
            <a:endParaRPr/>
          </a:p>
        </p:txBody>
      </p:sp>
      <p:sp>
        <p:nvSpPr>
          <p:cNvPr id="1029" name="Google Shape;1029;p2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030" name="Google Shape;1030;p2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SQUARE ACCENT LIST</a:t>
            </a:r>
            <a:endParaRPr/>
          </a:p>
        </p:txBody>
      </p:sp>
      <p:grpSp>
        <p:nvGrpSpPr>
          <p:cNvPr id="1031" name="Google Shape;1031;p23"/>
          <p:cNvGrpSpPr/>
          <p:nvPr/>
        </p:nvGrpSpPr>
        <p:grpSpPr>
          <a:xfrm>
            <a:off x="2995103" y="1556792"/>
            <a:ext cx="8125841" cy="3683673"/>
            <a:chOff x="1079" y="0"/>
            <a:chExt cx="8125841" cy="3683673"/>
          </a:xfrm>
        </p:grpSpPr>
        <p:sp>
          <p:nvSpPr>
            <p:cNvPr id="1032" name="Google Shape;1032;p23"/>
            <p:cNvSpPr/>
            <p:nvPr/>
          </p:nvSpPr>
          <p:spPr>
            <a:xfrm>
              <a:off x="1079" y="553982"/>
              <a:ext cx="2621239" cy="308381"/>
            </a:xfrm>
            <a:prstGeom prst="rect">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3"/>
            <p:cNvSpPr/>
            <p:nvPr/>
          </p:nvSpPr>
          <p:spPr>
            <a:xfrm>
              <a:off x="1079" y="669797"/>
              <a:ext cx="192565" cy="192565"/>
            </a:xfrm>
            <a:prstGeom prst="rect">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3"/>
            <p:cNvSpPr/>
            <p:nvPr/>
          </p:nvSpPr>
          <p:spPr>
            <a:xfrm>
              <a:off x="1079" y="0"/>
              <a:ext cx="2621239" cy="5539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3"/>
            <p:cNvSpPr txBox="1"/>
            <p:nvPr/>
          </p:nvSpPr>
          <p:spPr>
            <a:xfrm>
              <a:off x="1079" y="0"/>
              <a:ext cx="2621239" cy="553982"/>
            </a:xfrm>
            <a:prstGeom prst="rect">
              <a:avLst/>
            </a:prstGeom>
            <a:noFill/>
            <a:ln>
              <a:noFill/>
            </a:ln>
          </p:spPr>
          <p:txBody>
            <a:bodyPr anchorCtr="0" anchor="ctr" bIns="41900" lIns="62850" spcFirstLastPara="1" rIns="62850" wrap="square" tIns="419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036" name="Google Shape;1036;p23"/>
            <p:cNvSpPr/>
            <p:nvPr/>
          </p:nvSpPr>
          <p:spPr>
            <a:xfrm>
              <a:off x="1079" y="1118662"/>
              <a:ext cx="192560" cy="192560"/>
            </a:xfrm>
            <a:prstGeom prst="rect">
              <a:avLst/>
            </a:prstGeom>
            <a:solidFill>
              <a:schemeClr val="lt1"/>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3"/>
            <p:cNvSpPr/>
            <p:nvPr/>
          </p:nvSpPr>
          <p:spPr>
            <a:xfrm>
              <a:off x="184565" y="99051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3"/>
            <p:cNvSpPr txBox="1"/>
            <p:nvPr/>
          </p:nvSpPr>
          <p:spPr>
            <a:xfrm>
              <a:off x="184565" y="99051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39" name="Google Shape;1039;p23"/>
            <p:cNvSpPr/>
            <p:nvPr/>
          </p:nvSpPr>
          <p:spPr>
            <a:xfrm>
              <a:off x="1079" y="1567522"/>
              <a:ext cx="192560" cy="19256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3"/>
            <p:cNvSpPr/>
            <p:nvPr/>
          </p:nvSpPr>
          <p:spPr>
            <a:xfrm>
              <a:off x="184565" y="143937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3"/>
            <p:cNvSpPr txBox="1"/>
            <p:nvPr/>
          </p:nvSpPr>
          <p:spPr>
            <a:xfrm>
              <a:off x="184565" y="143937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42" name="Google Shape;1042;p23"/>
            <p:cNvSpPr/>
            <p:nvPr/>
          </p:nvSpPr>
          <p:spPr>
            <a:xfrm>
              <a:off x="1079" y="2016382"/>
              <a:ext cx="192560" cy="192560"/>
            </a:xfrm>
            <a:prstGeom prst="rect">
              <a:avLst/>
            </a:prstGeom>
            <a:solidFill>
              <a:schemeClr val="lt1"/>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3"/>
            <p:cNvSpPr/>
            <p:nvPr/>
          </p:nvSpPr>
          <p:spPr>
            <a:xfrm>
              <a:off x="184565" y="188823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3"/>
            <p:cNvSpPr txBox="1"/>
            <p:nvPr/>
          </p:nvSpPr>
          <p:spPr>
            <a:xfrm>
              <a:off x="184565" y="188823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45" name="Google Shape;1045;p23"/>
            <p:cNvSpPr/>
            <p:nvPr/>
          </p:nvSpPr>
          <p:spPr>
            <a:xfrm>
              <a:off x="1079" y="2465242"/>
              <a:ext cx="192560" cy="192560"/>
            </a:xfrm>
            <a:prstGeom prst="rect">
              <a:avLst/>
            </a:prstGeom>
            <a:solidFill>
              <a:schemeClr val="lt1"/>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3"/>
            <p:cNvSpPr/>
            <p:nvPr/>
          </p:nvSpPr>
          <p:spPr>
            <a:xfrm>
              <a:off x="184565" y="233709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3"/>
            <p:cNvSpPr txBox="1"/>
            <p:nvPr/>
          </p:nvSpPr>
          <p:spPr>
            <a:xfrm>
              <a:off x="184565" y="233709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48" name="Google Shape;1048;p23"/>
            <p:cNvSpPr/>
            <p:nvPr/>
          </p:nvSpPr>
          <p:spPr>
            <a:xfrm>
              <a:off x="1079" y="2914102"/>
              <a:ext cx="192560" cy="19256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3"/>
            <p:cNvSpPr/>
            <p:nvPr/>
          </p:nvSpPr>
          <p:spPr>
            <a:xfrm>
              <a:off x="184565" y="278595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3"/>
            <p:cNvSpPr txBox="1"/>
            <p:nvPr/>
          </p:nvSpPr>
          <p:spPr>
            <a:xfrm>
              <a:off x="184565" y="278595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500" u="none" cap="none" strike="noStrike">
                <a:solidFill>
                  <a:schemeClr val="dk1"/>
                </a:solidFill>
                <a:latin typeface="Calibri"/>
                <a:ea typeface="Calibri"/>
                <a:cs typeface="Calibri"/>
                <a:sym typeface="Calibri"/>
              </a:endParaRPr>
            </a:p>
          </p:txBody>
        </p:sp>
        <p:sp>
          <p:nvSpPr>
            <p:cNvPr id="1051" name="Google Shape;1051;p23"/>
            <p:cNvSpPr/>
            <p:nvPr/>
          </p:nvSpPr>
          <p:spPr>
            <a:xfrm>
              <a:off x="1079" y="3362962"/>
              <a:ext cx="192560" cy="192560"/>
            </a:xfrm>
            <a:prstGeom prst="rect">
              <a:avLst/>
            </a:prstGeom>
            <a:solidFill>
              <a:schemeClr val="lt1"/>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3"/>
            <p:cNvSpPr/>
            <p:nvPr/>
          </p:nvSpPr>
          <p:spPr>
            <a:xfrm>
              <a:off x="184565" y="3234813"/>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3"/>
            <p:cNvSpPr txBox="1"/>
            <p:nvPr/>
          </p:nvSpPr>
          <p:spPr>
            <a:xfrm>
              <a:off x="184565" y="3234813"/>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500" u="none" cap="none" strike="noStrike">
                <a:solidFill>
                  <a:schemeClr val="dk1"/>
                </a:solidFill>
                <a:latin typeface="Calibri"/>
                <a:ea typeface="Calibri"/>
                <a:cs typeface="Calibri"/>
                <a:sym typeface="Calibri"/>
              </a:endParaRPr>
            </a:p>
          </p:txBody>
        </p:sp>
        <p:sp>
          <p:nvSpPr>
            <p:cNvPr id="1054" name="Google Shape;1054;p23"/>
            <p:cNvSpPr/>
            <p:nvPr/>
          </p:nvSpPr>
          <p:spPr>
            <a:xfrm>
              <a:off x="2753380" y="553982"/>
              <a:ext cx="2621239" cy="308381"/>
            </a:xfrm>
            <a:prstGeom prst="rect">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3"/>
            <p:cNvSpPr/>
            <p:nvPr/>
          </p:nvSpPr>
          <p:spPr>
            <a:xfrm>
              <a:off x="2753380" y="669797"/>
              <a:ext cx="192565" cy="192565"/>
            </a:xfrm>
            <a:prstGeom prst="rect">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3"/>
            <p:cNvSpPr/>
            <p:nvPr/>
          </p:nvSpPr>
          <p:spPr>
            <a:xfrm>
              <a:off x="2753380" y="0"/>
              <a:ext cx="2621239" cy="5539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3"/>
            <p:cNvSpPr txBox="1"/>
            <p:nvPr/>
          </p:nvSpPr>
          <p:spPr>
            <a:xfrm>
              <a:off x="2753380" y="0"/>
              <a:ext cx="2621239" cy="553982"/>
            </a:xfrm>
            <a:prstGeom prst="rect">
              <a:avLst/>
            </a:prstGeom>
            <a:noFill/>
            <a:ln>
              <a:noFill/>
            </a:ln>
          </p:spPr>
          <p:txBody>
            <a:bodyPr anchorCtr="0" anchor="ctr" bIns="41900" lIns="62850" spcFirstLastPara="1" rIns="62850" wrap="square" tIns="419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058" name="Google Shape;1058;p23"/>
            <p:cNvSpPr/>
            <p:nvPr/>
          </p:nvSpPr>
          <p:spPr>
            <a:xfrm>
              <a:off x="2753380" y="1118662"/>
              <a:ext cx="192560" cy="19256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3"/>
            <p:cNvSpPr/>
            <p:nvPr/>
          </p:nvSpPr>
          <p:spPr>
            <a:xfrm>
              <a:off x="2936867" y="99051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3"/>
            <p:cNvSpPr txBox="1"/>
            <p:nvPr/>
          </p:nvSpPr>
          <p:spPr>
            <a:xfrm>
              <a:off x="2936867" y="99051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61" name="Google Shape;1061;p23"/>
            <p:cNvSpPr/>
            <p:nvPr/>
          </p:nvSpPr>
          <p:spPr>
            <a:xfrm>
              <a:off x="2753380" y="1567522"/>
              <a:ext cx="192560" cy="192560"/>
            </a:xfrm>
            <a:prstGeom prst="rect">
              <a:avLst/>
            </a:prstGeom>
            <a:solidFill>
              <a:schemeClr val="lt1"/>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3"/>
            <p:cNvSpPr/>
            <p:nvPr/>
          </p:nvSpPr>
          <p:spPr>
            <a:xfrm>
              <a:off x="2936867" y="143937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3"/>
            <p:cNvSpPr txBox="1"/>
            <p:nvPr/>
          </p:nvSpPr>
          <p:spPr>
            <a:xfrm>
              <a:off x="2936867" y="143937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64" name="Google Shape;1064;p23"/>
            <p:cNvSpPr/>
            <p:nvPr/>
          </p:nvSpPr>
          <p:spPr>
            <a:xfrm>
              <a:off x="2753380" y="2016382"/>
              <a:ext cx="192560" cy="192560"/>
            </a:xfrm>
            <a:prstGeom prst="rect">
              <a:avLst/>
            </a:prstGeom>
            <a:solidFill>
              <a:schemeClr val="lt1"/>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3"/>
            <p:cNvSpPr/>
            <p:nvPr/>
          </p:nvSpPr>
          <p:spPr>
            <a:xfrm>
              <a:off x="2936867" y="188823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3"/>
            <p:cNvSpPr txBox="1"/>
            <p:nvPr/>
          </p:nvSpPr>
          <p:spPr>
            <a:xfrm>
              <a:off x="2936867" y="188823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67" name="Google Shape;1067;p23"/>
            <p:cNvSpPr/>
            <p:nvPr/>
          </p:nvSpPr>
          <p:spPr>
            <a:xfrm>
              <a:off x="2753380" y="2465242"/>
              <a:ext cx="192560" cy="19256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3"/>
            <p:cNvSpPr/>
            <p:nvPr/>
          </p:nvSpPr>
          <p:spPr>
            <a:xfrm>
              <a:off x="2936867" y="233709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3"/>
            <p:cNvSpPr txBox="1"/>
            <p:nvPr/>
          </p:nvSpPr>
          <p:spPr>
            <a:xfrm>
              <a:off x="2936867" y="233709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70" name="Google Shape;1070;p23"/>
            <p:cNvSpPr/>
            <p:nvPr/>
          </p:nvSpPr>
          <p:spPr>
            <a:xfrm>
              <a:off x="5505681" y="553982"/>
              <a:ext cx="2621239" cy="308381"/>
            </a:xfrm>
            <a:prstGeom prst="rect">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3"/>
            <p:cNvSpPr/>
            <p:nvPr/>
          </p:nvSpPr>
          <p:spPr>
            <a:xfrm>
              <a:off x="5505681" y="669797"/>
              <a:ext cx="192565" cy="192565"/>
            </a:xfrm>
            <a:prstGeom prst="rect">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3"/>
            <p:cNvSpPr/>
            <p:nvPr/>
          </p:nvSpPr>
          <p:spPr>
            <a:xfrm>
              <a:off x="5505681" y="0"/>
              <a:ext cx="2621239" cy="5539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3"/>
            <p:cNvSpPr txBox="1"/>
            <p:nvPr/>
          </p:nvSpPr>
          <p:spPr>
            <a:xfrm>
              <a:off x="5505681" y="0"/>
              <a:ext cx="2621239" cy="553982"/>
            </a:xfrm>
            <a:prstGeom prst="rect">
              <a:avLst/>
            </a:prstGeom>
            <a:noFill/>
            <a:ln>
              <a:noFill/>
            </a:ln>
          </p:spPr>
          <p:txBody>
            <a:bodyPr anchorCtr="0" anchor="ctr" bIns="41900" lIns="62850" spcFirstLastPara="1" rIns="62850" wrap="square" tIns="41900">
              <a:noAutofit/>
            </a:bodyPr>
            <a:lstStyle/>
            <a:p>
              <a:pPr indent="0" lvl="0" marL="0" marR="0" rtl="0" algn="l">
                <a:lnSpc>
                  <a:spcPct val="90000"/>
                </a:lnSpc>
                <a:spcBef>
                  <a:spcPts val="0"/>
                </a:spcBef>
                <a:spcAft>
                  <a:spcPts val="0"/>
                </a:spcAft>
                <a:buClr>
                  <a:srgbClr val="000000"/>
                </a:buClr>
                <a:buSzPts val="3300"/>
                <a:buFont typeface="Arial"/>
                <a:buNone/>
              </a:pPr>
              <a:r>
                <a:rPr b="0" i="0" lang="en-US" sz="33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074" name="Google Shape;1074;p23"/>
            <p:cNvSpPr/>
            <p:nvPr/>
          </p:nvSpPr>
          <p:spPr>
            <a:xfrm>
              <a:off x="5505681" y="1118662"/>
              <a:ext cx="192560" cy="192560"/>
            </a:xfrm>
            <a:prstGeom prst="rect">
              <a:avLst/>
            </a:prstGeom>
            <a:solidFill>
              <a:schemeClr val="lt1"/>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3"/>
            <p:cNvSpPr/>
            <p:nvPr/>
          </p:nvSpPr>
          <p:spPr>
            <a:xfrm>
              <a:off x="5689168" y="99051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3"/>
            <p:cNvSpPr txBox="1"/>
            <p:nvPr/>
          </p:nvSpPr>
          <p:spPr>
            <a:xfrm>
              <a:off x="5689168" y="99051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77" name="Google Shape;1077;p23"/>
            <p:cNvSpPr/>
            <p:nvPr/>
          </p:nvSpPr>
          <p:spPr>
            <a:xfrm>
              <a:off x="5505681" y="1567522"/>
              <a:ext cx="192560" cy="19256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3"/>
            <p:cNvSpPr/>
            <p:nvPr/>
          </p:nvSpPr>
          <p:spPr>
            <a:xfrm>
              <a:off x="5689168" y="143937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3"/>
            <p:cNvSpPr txBox="1"/>
            <p:nvPr/>
          </p:nvSpPr>
          <p:spPr>
            <a:xfrm>
              <a:off x="5689168" y="143937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80" name="Google Shape;1080;p23"/>
            <p:cNvSpPr/>
            <p:nvPr/>
          </p:nvSpPr>
          <p:spPr>
            <a:xfrm>
              <a:off x="5505681" y="2016382"/>
              <a:ext cx="192560" cy="192560"/>
            </a:xfrm>
            <a:prstGeom prst="rect">
              <a:avLst/>
            </a:prstGeom>
            <a:solidFill>
              <a:schemeClr val="lt1"/>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3"/>
            <p:cNvSpPr/>
            <p:nvPr/>
          </p:nvSpPr>
          <p:spPr>
            <a:xfrm>
              <a:off x="5689168" y="188823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3"/>
            <p:cNvSpPr txBox="1"/>
            <p:nvPr/>
          </p:nvSpPr>
          <p:spPr>
            <a:xfrm>
              <a:off x="5689168" y="188823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83" name="Google Shape;1083;p23"/>
            <p:cNvSpPr/>
            <p:nvPr/>
          </p:nvSpPr>
          <p:spPr>
            <a:xfrm>
              <a:off x="5505681" y="2465242"/>
              <a:ext cx="192560" cy="192560"/>
            </a:xfrm>
            <a:prstGeom prst="rect">
              <a:avLst/>
            </a:prstGeom>
            <a:solidFill>
              <a:schemeClr val="lt1"/>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3"/>
            <p:cNvSpPr/>
            <p:nvPr/>
          </p:nvSpPr>
          <p:spPr>
            <a:xfrm>
              <a:off x="5689168" y="233709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3"/>
            <p:cNvSpPr txBox="1"/>
            <p:nvPr/>
          </p:nvSpPr>
          <p:spPr>
            <a:xfrm>
              <a:off x="5689168" y="233709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086" name="Google Shape;1086;p23"/>
            <p:cNvSpPr/>
            <p:nvPr/>
          </p:nvSpPr>
          <p:spPr>
            <a:xfrm>
              <a:off x="5505681" y="2914102"/>
              <a:ext cx="192560" cy="19256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3"/>
            <p:cNvSpPr/>
            <p:nvPr/>
          </p:nvSpPr>
          <p:spPr>
            <a:xfrm>
              <a:off x="5689168" y="2785952"/>
              <a:ext cx="2437752" cy="4488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3"/>
            <p:cNvSpPr txBox="1"/>
            <p:nvPr/>
          </p:nvSpPr>
          <p:spPr>
            <a:xfrm>
              <a:off x="5689168" y="2785952"/>
              <a:ext cx="2437752" cy="44886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Some text here</a:t>
              </a:r>
              <a:endParaRPr b="0" i="0" sz="1500" u="none" cap="none" strike="noStrike">
                <a:solidFill>
                  <a:schemeClr val="dk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24"/>
          <p:cNvSpPr txBox="1"/>
          <p:nvPr>
            <p:ph idx="1" type="body"/>
          </p:nvPr>
        </p:nvSpPr>
        <p:spPr>
          <a:xfrm>
            <a:off x="371475" y="1556792"/>
            <a:ext cx="1920240" cy="304698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grouped or related information. The small shapes on the upper corners are designed to contain pictures. Emphasizes Level 2 text over Level 1 text, and is a good choice for large amounts of Level 2 text.</a:t>
            </a:r>
            <a:endParaRPr/>
          </a:p>
        </p:txBody>
      </p:sp>
      <p:sp>
        <p:nvSpPr>
          <p:cNvPr id="1095" name="Google Shape;1095;p2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096" name="Google Shape;1096;p2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PICTURE ACCENT LIST</a:t>
            </a:r>
            <a:endParaRPr/>
          </a:p>
        </p:txBody>
      </p:sp>
      <p:grpSp>
        <p:nvGrpSpPr>
          <p:cNvPr id="1097" name="Google Shape;1097;p24"/>
          <p:cNvGrpSpPr/>
          <p:nvPr/>
        </p:nvGrpSpPr>
        <p:grpSpPr>
          <a:xfrm>
            <a:off x="3041658" y="1835392"/>
            <a:ext cx="8032731" cy="3708789"/>
            <a:chOff x="47634" y="278600"/>
            <a:chExt cx="8032731" cy="3708789"/>
          </a:xfrm>
        </p:grpSpPr>
        <p:sp>
          <p:nvSpPr>
            <p:cNvPr id="1098" name="Google Shape;1098;p24"/>
            <p:cNvSpPr/>
            <p:nvPr/>
          </p:nvSpPr>
          <p:spPr>
            <a:xfrm rot="-5400000">
              <a:off x="-1471663" y="2179215"/>
              <a:ext cx="3327472" cy="28887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4"/>
            <p:cNvSpPr txBox="1"/>
            <p:nvPr/>
          </p:nvSpPr>
          <p:spPr>
            <a:xfrm rot="-5400000">
              <a:off x="-1471663" y="2179215"/>
              <a:ext cx="3327472" cy="288876"/>
            </a:xfrm>
            <a:prstGeom prst="rect">
              <a:avLst/>
            </a:prstGeom>
            <a:noFill/>
            <a:ln>
              <a:noFill/>
            </a:ln>
          </p:spPr>
          <p:txBody>
            <a:bodyPr anchorCtr="0" anchor="t" bIns="0" lIns="0" spcFirstLastPara="1" rIns="254750" wrap="square" tIns="0">
              <a:noAutofit/>
            </a:bodyPr>
            <a:lstStyle/>
            <a:p>
              <a:pPr indent="0" lvl="0" marL="0" marR="0" rtl="0" algn="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Lorem Ipsum</a:t>
              </a:r>
              <a:endParaRPr b="0" i="0" sz="2000" u="none" cap="none" strike="noStrike">
                <a:solidFill>
                  <a:schemeClr val="dk1"/>
                </a:solidFill>
                <a:latin typeface="Calibri"/>
                <a:ea typeface="Calibri"/>
                <a:cs typeface="Calibri"/>
                <a:sym typeface="Calibri"/>
              </a:endParaRPr>
            </a:p>
          </p:txBody>
        </p:sp>
        <p:sp>
          <p:nvSpPr>
            <p:cNvPr id="1100" name="Google Shape;1100;p24"/>
            <p:cNvSpPr/>
            <p:nvPr/>
          </p:nvSpPr>
          <p:spPr>
            <a:xfrm>
              <a:off x="336511" y="659917"/>
              <a:ext cx="1438913" cy="3327472"/>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4"/>
            <p:cNvSpPr txBox="1"/>
            <p:nvPr/>
          </p:nvSpPr>
          <p:spPr>
            <a:xfrm>
              <a:off x="336511" y="659917"/>
              <a:ext cx="1438913" cy="3327472"/>
            </a:xfrm>
            <a:prstGeom prst="rect">
              <a:avLst/>
            </a:prstGeom>
            <a:noFill/>
            <a:ln>
              <a:noFill/>
            </a:ln>
          </p:spPr>
          <p:txBody>
            <a:bodyPr anchorCtr="0" anchor="t" bIns="170675" lIns="170675" spcFirstLastPara="1" rIns="170675" wrap="square" tIns="254750">
              <a:noAutofit/>
            </a:bodyPr>
            <a:lstStyle/>
            <a:p>
              <a:pPr indent="-171450" lvl="1" marL="171450" marR="0" rtl="0" algn="l">
                <a:lnSpc>
                  <a:spcPct val="90000"/>
                </a:lnSpc>
                <a:spcBef>
                  <a:spcPts val="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02" name="Google Shape;1102;p24"/>
            <p:cNvSpPr/>
            <p:nvPr/>
          </p:nvSpPr>
          <p:spPr>
            <a:xfrm>
              <a:off x="47634" y="278600"/>
              <a:ext cx="577753" cy="577753"/>
            </a:xfrm>
            <a:prstGeom prst="rect">
              <a:avLst/>
            </a:prstGeom>
            <a:solidFill>
              <a:srgbClr val="B9D5C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4"/>
            <p:cNvSpPr/>
            <p:nvPr/>
          </p:nvSpPr>
          <p:spPr>
            <a:xfrm rot="-5400000">
              <a:off x="629983" y="2179215"/>
              <a:ext cx="3327472" cy="28887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4"/>
            <p:cNvSpPr txBox="1"/>
            <p:nvPr/>
          </p:nvSpPr>
          <p:spPr>
            <a:xfrm rot="-5400000">
              <a:off x="629983" y="2179215"/>
              <a:ext cx="3327472" cy="288876"/>
            </a:xfrm>
            <a:prstGeom prst="rect">
              <a:avLst/>
            </a:prstGeom>
            <a:noFill/>
            <a:ln>
              <a:noFill/>
            </a:ln>
          </p:spPr>
          <p:txBody>
            <a:bodyPr anchorCtr="0" anchor="t" bIns="0" lIns="0" spcFirstLastPara="1" rIns="254750" wrap="square" tIns="0">
              <a:noAutofit/>
            </a:bodyPr>
            <a:lstStyle/>
            <a:p>
              <a:pPr indent="0" lvl="0" marL="0" marR="0" rtl="0" algn="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Lorem Ipsum</a:t>
              </a:r>
              <a:endParaRPr b="0" i="0" sz="2000" u="none" cap="none" strike="noStrike">
                <a:solidFill>
                  <a:schemeClr val="dk1"/>
                </a:solidFill>
                <a:latin typeface="Calibri"/>
                <a:ea typeface="Calibri"/>
                <a:cs typeface="Calibri"/>
                <a:sym typeface="Calibri"/>
              </a:endParaRPr>
            </a:p>
          </p:txBody>
        </p:sp>
        <p:sp>
          <p:nvSpPr>
            <p:cNvPr id="1105" name="Google Shape;1105;p24"/>
            <p:cNvSpPr/>
            <p:nvPr/>
          </p:nvSpPr>
          <p:spPr>
            <a:xfrm>
              <a:off x="2438158" y="659917"/>
              <a:ext cx="1438913" cy="3327472"/>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4"/>
            <p:cNvSpPr txBox="1"/>
            <p:nvPr/>
          </p:nvSpPr>
          <p:spPr>
            <a:xfrm>
              <a:off x="2438158" y="659917"/>
              <a:ext cx="1438913" cy="3327472"/>
            </a:xfrm>
            <a:prstGeom prst="rect">
              <a:avLst/>
            </a:prstGeom>
            <a:noFill/>
            <a:ln>
              <a:noFill/>
            </a:ln>
          </p:spPr>
          <p:txBody>
            <a:bodyPr anchorCtr="0" anchor="t" bIns="170675" lIns="170675" spcFirstLastPara="1" rIns="170675" wrap="square" tIns="254750">
              <a:noAutofit/>
            </a:bodyPr>
            <a:lstStyle/>
            <a:p>
              <a:pPr indent="-171450" lvl="1" marL="171450" marR="0" rtl="0" algn="l">
                <a:lnSpc>
                  <a:spcPct val="90000"/>
                </a:lnSpc>
                <a:spcBef>
                  <a:spcPts val="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07" name="Google Shape;1107;p24"/>
            <p:cNvSpPr/>
            <p:nvPr/>
          </p:nvSpPr>
          <p:spPr>
            <a:xfrm>
              <a:off x="2149281" y="278600"/>
              <a:ext cx="577753" cy="577753"/>
            </a:xfrm>
            <a:prstGeom prst="rect">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4"/>
            <p:cNvSpPr/>
            <p:nvPr/>
          </p:nvSpPr>
          <p:spPr>
            <a:xfrm rot="-5400000">
              <a:off x="2731630" y="2179215"/>
              <a:ext cx="3327472" cy="28887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4"/>
            <p:cNvSpPr txBox="1"/>
            <p:nvPr/>
          </p:nvSpPr>
          <p:spPr>
            <a:xfrm rot="-5400000">
              <a:off x="2731630" y="2179215"/>
              <a:ext cx="3327472" cy="288876"/>
            </a:xfrm>
            <a:prstGeom prst="rect">
              <a:avLst/>
            </a:prstGeom>
            <a:noFill/>
            <a:ln>
              <a:noFill/>
            </a:ln>
          </p:spPr>
          <p:txBody>
            <a:bodyPr anchorCtr="0" anchor="t" bIns="0" lIns="0" spcFirstLastPara="1" rIns="254750" wrap="square" tIns="0">
              <a:noAutofit/>
            </a:bodyPr>
            <a:lstStyle/>
            <a:p>
              <a:pPr indent="0" lvl="0" marL="0" marR="0" rtl="0" algn="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Lorem Ipsum</a:t>
              </a:r>
              <a:endParaRPr b="0" i="0" sz="2000" u="none" cap="none" strike="noStrike">
                <a:solidFill>
                  <a:schemeClr val="dk1"/>
                </a:solidFill>
                <a:latin typeface="Calibri"/>
                <a:ea typeface="Calibri"/>
                <a:cs typeface="Calibri"/>
                <a:sym typeface="Calibri"/>
              </a:endParaRPr>
            </a:p>
          </p:txBody>
        </p:sp>
        <p:sp>
          <p:nvSpPr>
            <p:cNvPr id="1110" name="Google Shape;1110;p24"/>
            <p:cNvSpPr/>
            <p:nvPr/>
          </p:nvSpPr>
          <p:spPr>
            <a:xfrm>
              <a:off x="4539805" y="659917"/>
              <a:ext cx="1438913" cy="3327472"/>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4"/>
            <p:cNvSpPr txBox="1"/>
            <p:nvPr/>
          </p:nvSpPr>
          <p:spPr>
            <a:xfrm>
              <a:off x="4539805" y="659917"/>
              <a:ext cx="1438913" cy="3327472"/>
            </a:xfrm>
            <a:prstGeom prst="rect">
              <a:avLst/>
            </a:prstGeom>
            <a:noFill/>
            <a:ln>
              <a:noFill/>
            </a:ln>
          </p:spPr>
          <p:txBody>
            <a:bodyPr anchorCtr="0" anchor="t" bIns="170675" lIns="170675" spcFirstLastPara="1" rIns="170675" wrap="square" tIns="254750">
              <a:noAutofit/>
            </a:bodyPr>
            <a:lstStyle/>
            <a:p>
              <a:pPr indent="-171450" lvl="1" marL="171450" marR="0" rtl="0" algn="l">
                <a:lnSpc>
                  <a:spcPct val="90000"/>
                </a:lnSpc>
                <a:spcBef>
                  <a:spcPts val="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12" name="Google Shape;1112;p24"/>
            <p:cNvSpPr/>
            <p:nvPr/>
          </p:nvSpPr>
          <p:spPr>
            <a:xfrm>
              <a:off x="4250928" y="278600"/>
              <a:ext cx="577753" cy="577753"/>
            </a:xfrm>
            <a:prstGeom prst="rect">
              <a:avLst/>
            </a:prstGeom>
            <a:solidFill>
              <a:srgbClr val="F9D4B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4"/>
            <p:cNvSpPr/>
            <p:nvPr/>
          </p:nvSpPr>
          <p:spPr>
            <a:xfrm rot="-5400000">
              <a:off x="4833277" y="2179215"/>
              <a:ext cx="3327472" cy="28887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4"/>
            <p:cNvSpPr txBox="1"/>
            <p:nvPr/>
          </p:nvSpPr>
          <p:spPr>
            <a:xfrm rot="-5400000">
              <a:off x="4833277" y="2179215"/>
              <a:ext cx="3327472" cy="288876"/>
            </a:xfrm>
            <a:prstGeom prst="rect">
              <a:avLst/>
            </a:prstGeom>
            <a:noFill/>
            <a:ln>
              <a:noFill/>
            </a:ln>
          </p:spPr>
          <p:txBody>
            <a:bodyPr anchorCtr="0" anchor="t" bIns="0" lIns="0" spcFirstLastPara="1" rIns="254750" wrap="square" tIns="0">
              <a:noAutofit/>
            </a:bodyPr>
            <a:lstStyle/>
            <a:p>
              <a:pPr indent="0" lvl="0" marL="0" marR="0" rtl="0" algn="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Lorem Ipsum</a:t>
              </a:r>
              <a:endParaRPr b="0" i="0" sz="2000" u="none" cap="none" strike="noStrike">
                <a:solidFill>
                  <a:schemeClr val="dk1"/>
                </a:solidFill>
                <a:latin typeface="Calibri"/>
                <a:ea typeface="Calibri"/>
                <a:cs typeface="Calibri"/>
                <a:sym typeface="Calibri"/>
              </a:endParaRPr>
            </a:p>
          </p:txBody>
        </p:sp>
        <p:sp>
          <p:nvSpPr>
            <p:cNvPr id="1115" name="Google Shape;1115;p24"/>
            <p:cNvSpPr/>
            <p:nvPr/>
          </p:nvSpPr>
          <p:spPr>
            <a:xfrm>
              <a:off x="6641452" y="659917"/>
              <a:ext cx="1438913" cy="3327472"/>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4"/>
            <p:cNvSpPr txBox="1"/>
            <p:nvPr/>
          </p:nvSpPr>
          <p:spPr>
            <a:xfrm>
              <a:off x="6641452" y="659917"/>
              <a:ext cx="1438913" cy="3327472"/>
            </a:xfrm>
            <a:prstGeom prst="rect">
              <a:avLst/>
            </a:prstGeom>
            <a:noFill/>
            <a:ln>
              <a:noFill/>
            </a:ln>
          </p:spPr>
          <p:txBody>
            <a:bodyPr anchorCtr="0" anchor="t" bIns="170675" lIns="170675" spcFirstLastPara="1" rIns="170675" wrap="square" tIns="254750">
              <a:noAutofit/>
            </a:bodyPr>
            <a:lstStyle/>
            <a:p>
              <a:pPr indent="-171450" lvl="1" marL="171450" marR="0" rtl="0" algn="l">
                <a:lnSpc>
                  <a:spcPct val="90000"/>
                </a:lnSpc>
                <a:spcBef>
                  <a:spcPts val="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17" name="Google Shape;1117;p24"/>
            <p:cNvSpPr/>
            <p:nvPr/>
          </p:nvSpPr>
          <p:spPr>
            <a:xfrm>
              <a:off x="6352575" y="278600"/>
              <a:ext cx="577753" cy="577753"/>
            </a:xfrm>
            <a:prstGeom prst="rect">
              <a:avLst/>
            </a:prstGeom>
            <a:solidFill>
              <a:srgbClr val="E1BDBC"/>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25"/>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non-sequential or grouped blocks of information. The small circular shapes are designed to contain pictures. Works well for illustrating both Level 1 and Level 2 text. Maximizes both horizontal and vertical display space for shapes.</a:t>
            </a:r>
            <a:endParaRPr/>
          </a:p>
        </p:txBody>
      </p:sp>
      <p:sp>
        <p:nvSpPr>
          <p:cNvPr id="1124" name="Google Shape;1124;p2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125" name="Google Shape;1125;p2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BENDING PICTURE ACCENT LIST</a:t>
            </a:r>
            <a:endParaRPr/>
          </a:p>
        </p:txBody>
      </p:sp>
      <p:grpSp>
        <p:nvGrpSpPr>
          <p:cNvPr id="1126" name="Google Shape;1126;p25"/>
          <p:cNvGrpSpPr/>
          <p:nvPr/>
        </p:nvGrpSpPr>
        <p:grpSpPr>
          <a:xfrm>
            <a:off x="3095654" y="1559105"/>
            <a:ext cx="7924739" cy="4261363"/>
            <a:chOff x="101630" y="2313"/>
            <a:chExt cx="7924739" cy="4261363"/>
          </a:xfrm>
        </p:grpSpPr>
        <p:sp>
          <p:nvSpPr>
            <p:cNvPr id="1127" name="Google Shape;1127;p25"/>
            <p:cNvSpPr/>
            <p:nvPr/>
          </p:nvSpPr>
          <p:spPr>
            <a:xfrm>
              <a:off x="101630" y="2313"/>
              <a:ext cx="1726452" cy="1288760"/>
            </a:xfrm>
            <a:prstGeom prst="round2SameRect">
              <a:avLst>
                <a:gd fmla="val 8000" name="adj1"/>
                <a:gd fmla="val 0" name="adj2"/>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5"/>
            <p:cNvSpPr txBox="1"/>
            <p:nvPr/>
          </p:nvSpPr>
          <p:spPr>
            <a:xfrm>
              <a:off x="131827" y="32510"/>
              <a:ext cx="1666058" cy="1258563"/>
            </a:xfrm>
            <a:prstGeom prst="rect">
              <a:avLst/>
            </a:prstGeom>
            <a:noFill/>
            <a:ln>
              <a:noFill/>
            </a:ln>
          </p:spPr>
          <p:txBody>
            <a:bodyPr anchorCtr="0" anchor="t" bIns="24125" lIns="24125" spcFirstLastPara="1" rIns="24125" wrap="square" tIns="7237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29" name="Google Shape;1129;p25"/>
            <p:cNvSpPr/>
            <p:nvPr/>
          </p:nvSpPr>
          <p:spPr>
            <a:xfrm>
              <a:off x="101630" y="1291073"/>
              <a:ext cx="1726452" cy="554167"/>
            </a:xfrm>
            <a:prstGeom prst="rect">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5"/>
            <p:cNvSpPr txBox="1"/>
            <p:nvPr/>
          </p:nvSpPr>
          <p:spPr>
            <a:xfrm>
              <a:off x="101630" y="1291073"/>
              <a:ext cx="1215811" cy="554167"/>
            </a:xfrm>
            <a:prstGeom prst="rect">
              <a:avLst/>
            </a:prstGeom>
            <a:noFill/>
            <a:ln>
              <a:noFill/>
            </a:ln>
          </p:spPr>
          <p:txBody>
            <a:bodyPr anchorCtr="0" anchor="ctr" bIns="0" lIns="72375" spcFirstLastPara="1" rIns="24125" wrap="square" tIns="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131" name="Google Shape;1131;p25"/>
            <p:cNvSpPr/>
            <p:nvPr/>
          </p:nvSpPr>
          <p:spPr>
            <a:xfrm>
              <a:off x="1366280" y="1379098"/>
              <a:ext cx="604258" cy="604258"/>
            </a:xfrm>
            <a:prstGeom prst="ellipse">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5"/>
            <p:cNvSpPr/>
            <p:nvPr/>
          </p:nvSpPr>
          <p:spPr>
            <a:xfrm>
              <a:off x="2120240" y="2313"/>
              <a:ext cx="1726452" cy="1288760"/>
            </a:xfrm>
            <a:prstGeom prst="round2SameRect">
              <a:avLst>
                <a:gd fmla="val 8000" name="adj1"/>
                <a:gd fmla="val 0" name="adj2"/>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5"/>
            <p:cNvSpPr txBox="1"/>
            <p:nvPr/>
          </p:nvSpPr>
          <p:spPr>
            <a:xfrm>
              <a:off x="2150437" y="32510"/>
              <a:ext cx="1666058" cy="1258563"/>
            </a:xfrm>
            <a:prstGeom prst="rect">
              <a:avLst/>
            </a:prstGeom>
            <a:noFill/>
            <a:ln>
              <a:noFill/>
            </a:ln>
          </p:spPr>
          <p:txBody>
            <a:bodyPr anchorCtr="0" anchor="t" bIns="24125" lIns="24125" spcFirstLastPara="1" rIns="24125" wrap="square" tIns="7237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p:txBody>
        </p:sp>
        <p:sp>
          <p:nvSpPr>
            <p:cNvPr id="1134" name="Google Shape;1134;p25"/>
            <p:cNvSpPr/>
            <p:nvPr/>
          </p:nvSpPr>
          <p:spPr>
            <a:xfrm>
              <a:off x="2120240" y="1291073"/>
              <a:ext cx="1726452" cy="554167"/>
            </a:xfrm>
            <a:prstGeom prst="rect">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5"/>
            <p:cNvSpPr txBox="1"/>
            <p:nvPr/>
          </p:nvSpPr>
          <p:spPr>
            <a:xfrm>
              <a:off x="2120240" y="1291073"/>
              <a:ext cx="1215811" cy="554167"/>
            </a:xfrm>
            <a:prstGeom prst="rect">
              <a:avLst/>
            </a:prstGeom>
            <a:noFill/>
            <a:ln>
              <a:noFill/>
            </a:ln>
          </p:spPr>
          <p:txBody>
            <a:bodyPr anchorCtr="0" anchor="ctr" bIns="0" lIns="72375" spcFirstLastPara="1" rIns="24125" wrap="square" tIns="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136" name="Google Shape;1136;p25"/>
            <p:cNvSpPr/>
            <p:nvPr/>
          </p:nvSpPr>
          <p:spPr>
            <a:xfrm>
              <a:off x="3384890" y="1379098"/>
              <a:ext cx="604258" cy="604258"/>
            </a:xfrm>
            <a:prstGeom prst="ellipse">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5"/>
            <p:cNvSpPr/>
            <p:nvPr/>
          </p:nvSpPr>
          <p:spPr>
            <a:xfrm>
              <a:off x="4138850" y="2313"/>
              <a:ext cx="1726452" cy="1288760"/>
            </a:xfrm>
            <a:prstGeom prst="round2SameRect">
              <a:avLst>
                <a:gd fmla="val 8000" name="adj1"/>
                <a:gd fmla="val 0" name="adj2"/>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5"/>
            <p:cNvSpPr txBox="1"/>
            <p:nvPr/>
          </p:nvSpPr>
          <p:spPr>
            <a:xfrm>
              <a:off x="4169047" y="32510"/>
              <a:ext cx="1666058" cy="1258563"/>
            </a:xfrm>
            <a:prstGeom prst="rect">
              <a:avLst/>
            </a:prstGeom>
            <a:noFill/>
            <a:ln>
              <a:noFill/>
            </a:ln>
          </p:spPr>
          <p:txBody>
            <a:bodyPr anchorCtr="0" anchor="t" bIns="24125" lIns="24125" spcFirstLastPara="1" rIns="24125" wrap="square" tIns="7237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p:txBody>
        </p:sp>
        <p:sp>
          <p:nvSpPr>
            <p:cNvPr id="1139" name="Google Shape;1139;p25"/>
            <p:cNvSpPr/>
            <p:nvPr/>
          </p:nvSpPr>
          <p:spPr>
            <a:xfrm>
              <a:off x="4138850" y="1291073"/>
              <a:ext cx="1726452" cy="554167"/>
            </a:xfrm>
            <a:prstGeom prst="rect">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5"/>
            <p:cNvSpPr txBox="1"/>
            <p:nvPr/>
          </p:nvSpPr>
          <p:spPr>
            <a:xfrm>
              <a:off x="4138850" y="1291073"/>
              <a:ext cx="1215811" cy="554167"/>
            </a:xfrm>
            <a:prstGeom prst="rect">
              <a:avLst/>
            </a:prstGeom>
            <a:noFill/>
            <a:ln>
              <a:noFill/>
            </a:ln>
          </p:spPr>
          <p:txBody>
            <a:bodyPr anchorCtr="0" anchor="ctr" bIns="0" lIns="72375" spcFirstLastPara="1" rIns="24125" wrap="square" tIns="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141" name="Google Shape;1141;p25"/>
            <p:cNvSpPr/>
            <p:nvPr/>
          </p:nvSpPr>
          <p:spPr>
            <a:xfrm>
              <a:off x="5403500" y="1379098"/>
              <a:ext cx="604258" cy="604258"/>
            </a:xfrm>
            <a:prstGeom prst="ellipse">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5"/>
            <p:cNvSpPr/>
            <p:nvPr/>
          </p:nvSpPr>
          <p:spPr>
            <a:xfrm>
              <a:off x="6157460" y="2313"/>
              <a:ext cx="1726452" cy="1288760"/>
            </a:xfrm>
            <a:prstGeom prst="round2SameRect">
              <a:avLst>
                <a:gd fmla="val 8000" name="adj1"/>
                <a:gd fmla="val 0" name="adj2"/>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5"/>
            <p:cNvSpPr txBox="1"/>
            <p:nvPr/>
          </p:nvSpPr>
          <p:spPr>
            <a:xfrm>
              <a:off x="6187657" y="32510"/>
              <a:ext cx="1666058" cy="1258563"/>
            </a:xfrm>
            <a:prstGeom prst="rect">
              <a:avLst/>
            </a:prstGeom>
            <a:noFill/>
            <a:ln>
              <a:noFill/>
            </a:ln>
          </p:spPr>
          <p:txBody>
            <a:bodyPr anchorCtr="0" anchor="t" bIns="24125" lIns="24125" spcFirstLastPara="1" rIns="24125" wrap="square" tIns="7237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p:txBody>
        </p:sp>
        <p:sp>
          <p:nvSpPr>
            <p:cNvPr id="1144" name="Google Shape;1144;p25"/>
            <p:cNvSpPr/>
            <p:nvPr/>
          </p:nvSpPr>
          <p:spPr>
            <a:xfrm>
              <a:off x="6157460" y="1291073"/>
              <a:ext cx="1726452" cy="554167"/>
            </a:xfrm>
            <a:prstGeom prst="rect">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5"/>
            <p:cNvSpPr txBox="1"/>
            <p:nvPr/>
          </p:nvSpPr>
          <p:spPr>
            <a:xfrm>
              <a:off x="6157460" y="1291073"/>
              <a:ext cx="1215811" cy="554167"/>
            </a:xfrm>
            <a:prstGeom prst="rect">
              <a:avLst/>
            </a:prstGeom>
            <a:noFill/>
            <a:ln>
              <a:noFill/>
            </a:ln>
          </p:spPr>
          <p:txBody>
            <a:bodyPr anchorCtr="0" anchor="ctr" bIns="0" lIns="72375" spcFirstLastPara="1" rIns="24125" wrap="square" tIns="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146" name="Google Shape;1146;p25"/>
            <p:cNvSpPr/>
            <p:nvPr/>
          </p:nvSpPr>
          <p:spPr>
            <a:xfrm>
              <a:off x="7422111" y="1379098"/>
              <a:ext cx="604258" cy="604258"/>
            </a:xfrm>
            <a:prstGeom prst="ellipse">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5"/>
            <p:cNvSpPr/>
            <p:nvPr/>
          </p:nvSpPr>
          <p:spPr>
            <a:xfrm>
              <a:off x="3129545" y="2282633"/>
              <a:ext cx="1726452" cy="1288760"/>
            </a:xfrm>
            <a:prstGeom prst="round2SameRect">
              <a:avLst>
                <a:gd fmla="val 8000" name="adj1"/>
                <a:gd fmla="val 0" name="adj2"/>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5"/>
            <p:cNvSpPr txBox="1"/>
            <p:nvPr/>
          </p:nvSpPr>
          <p:spPr>
            <a:xfrm>
              <a:off x="3159742" y="2312830"/>
              <a:ext cx="1666058" cy="1258563"/>
            </a:xfrm>
            <a:prstGeom prst="rect">
              <a:avLst/>
            </a:prstGeom>
            <a:noFill/>
            <a:ln>
              <a:noFill/>
            </a:ln>
          </p:spPr>
          <p:txBody>
            <a:bodyPr anchorCtr="0" anchor="t" bIns="24125" lIns="24125" spcFirstLastPara="1" rIns="24125" wrap="square" tIns="7237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p:txBody>
        </p:sp>
        <p:sp>
          <p:nvSpPr>
            <p:cNvPr id="1149" name="Google Shape;1149;p25"/>
            <p:cNvSpPr/>
            <p:nvPr/>
          </p:nvSpPr>
          <p:spPr>
            <a:xfrm>
              <a:off x="3129545" y="3571393"/>
              <a:ext cx="1726452" cy="554167"/>
            </a:xfrm>
            <a:prstGeom prst="rect">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5"/>
            <p:cNvSpPr txBox="1"/>
            <p:nvPr/>
          </p:nvSpPr>
          <p:spPr>
            <a:xfrm>
              <a:off x="3129545" y="3571393"/>
              <a:ext cx="1215811" cy="554167"/>
            </a:xfrm>
            <a:prstGeom prst="rect">
              <a:avLst/>
            </a:prstGeom>
            <a:noFill/>
            <a:ln>
              <a:noFill/>
            </a:ln>
          </p:spPr>
          <p:txBody>
            <a:bodyPr anchorCtr="0" anchor="ctr" bIns="0" lIns="72375" spcFirstLastPara="1" rIns="24125" wrap="square" tIns="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151" name="Google Shape;1151;p25"/>
            <p:cNvSpPr/>
            <p:nvPr/>
          </p:nvSpPr>
          <p:spPr>
            <a:xfrm>
              <a:off x="4394195" y="3659418"/>
              <a:ext cx="604258" cy="604258"/>
            </a:xfrm>
            <a:prstGeom prst="ellipse">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26"/>
          <p:cNvSpPr txBox="1"/>
          <p:nvPr>
            <p:ph idx="1" type="body"/>
          </p:nvPr>
        </p:nvSpPr>
        <p:spPr>
          <a:xfrm>
            <a:off x="371475" y="1556792"/>
            <a:ext cx="1920240" cy="329320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groups of information or steps in a task, process, or workflow. Circular shapes contain Level 1 text, and the corresponding rectangles contain Level 2 text. Works well for numerous details and minimal Level 1 text.</a:t>
            </a:r>
            <a:endParaRPr/>
          </a:p>
        </p:txBody>
      </p:sp>
      <p:sp>
        <p:nvSpPr>
          <p:cNvPr id="1158" name="Google Shape;1158;p2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159" name="Google Shape;1159;p2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STACKED LIST</a:t>
            </a:r>
            <a:endParaRPr/>
          </a:p>
        </p:txBody>
      </p:sp>
      <p:grpSp>
        <p:nvGrpSpPr>
          <p:cNvPr id="1160" name="Google Shape;1160;p26"/>
          <p:cNvGrpSpPr/>
          <p:nvPr/>
        </p:nvGrpSpPr>
        <p:grpSpPr>
          <a:xfrm>
            <a:off x="2998488" y="1866310"/>
            <a:ext cx="8119070" cy="3646953"/>
            <a:chOff x="4464" y="309518"/>
            <a:chExt cx="8119070" cy="3646953"/>
          </a:xfrm>
        </p:grpSpPr>
        <p:sp>
          <p:nvSpPr>
            <p:cNvPr id="1161" name="Google Shape;1161;p26"/>
            <p:cNvSpPr/>
            <p:nvPr/>
          </p:nvSpPr>
          <p:spPr>
            <a:xfrm>
              <a:off x="667246" y="640908"/>
              <a:ext cx="1242714" cy="828890"/>
            </a:xfrm>
            <a:prstGeom prst="rect">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6"/>
            <p:cNvSpPr txBox="1"/>
            <p:nvPr/>
          </p:nvSpPr>
          <p:spPr>
            <a:xfrm>
              <a:off x="866080" y="640908"/>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63" name="Google Shape;1163;p26"/>
            <p:cNvSpPr/>
            <p:nvPr/>
          </p:nvSpPr>
          <p:spPr>
            <a:xfrm>
              <a:off x="667246" y="1469799"/>
              <a:ext cx="1242714" cy="828890"/>
            </a:xfrm>
            <a:prstGeom prst="rect">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6"/>
            <p:cNvSpPr txBox="1"/>
            <p:nvPr/>
          </p:nvSpPr>
          <p:spPr>
            <a:xfrm>
              <a:off x="866080" y="1469799"/>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65" name="Google Shape;1165;p26"/>
            <p:cNvSpPr/>
            <p:nvPr/>
          </p:nvSpPr>
          <p:spPr>
            <a:xfrm>
              <a:off x="667246" y="2298690"/>
              <a:ext cx="1242714" cy="828890"/>
            </a:xfrm>
            <a:prstGeom prst="rect">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6"/>
            <p:cNvSpPr txBox="1"/>
            <p:nvPr/>
          </p:nvSpPr>
          <p:spPr>
            <a:xfrm>
              <a:off x="866080" y="2298690"/>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67" name="Google Shape;1167;p26"/>
            <p:cNvSpPr/>
            <p:nvPr/>
          </p:nvSpPr>
          <p:spPr>
            <a:xfrm>
              <a:off x="667246" y="3127581"/>
              <a:ext cx="1242714" cy="828890"/>
            </a:xfrm>
            <a:prstGeom prst="rect">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6"/>
            <p:cNvSpPr txBox="1"/>
            <p:nvPr/>
          </p:nvSpPr>
          <p:spPr>
            <a:xfrm>
              <a:off x="866080" y="3127581"/>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69" name="Google Shape;1169;p26"/>
            <p:cNvSpPr/>
            <p:nvPr/>
          </p:nvSpPr>
          <p:spPr>
            <a:xfrm>
              <a:off x="4464" y="309518"/>
              <a:ext cx="828476" cy="828476"/>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6"/>
            <p:cNvSpPr txBox="1"/>
            <p:nvPr/>
          </p:nvSpPr>
          <p:spPr>
            <a:xfrm>
              <a:off x="125792" y="430846"/>
              <a:ext cx="585820" cy="58582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171" name="Google Shape;1171;p26"/>
            <p:cNvSpPr/>
            <p:nvPr/>
          </p:nvSpPr>
          <p:spPr>
            <a:xfrm>
              <a:off x="2738437" y="640908"/>
              <a:ext cx="1242714" cy="828890"/>
            </a:xfrm>
            <a:prstGeom prst="rect">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6"/>
            <p:cNvSpPr txBox="1"/>
            <p:nvPr/>
          </p:nvSpPr>
          <p:spPr>
            <a:xfrm>
              <a:off x="2937271" y="640908"/>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73" name="Google Shape;1173;p26"/>
            <p:cNvSpPr/>
            <p:nvPr/>
          </p:nvSpPr>
          <p:spPr>
            <a:xfrm>
              <a:off x="2738437" y="1469799"/>
              <a:ext cx="1242714" cy="828890"/>
            </a:xfrm>
            <a:prstGeom prst="rect">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6"/>
            <p:cNvSpPr txBox="1"/>
            <p:nvPr/>
          </p:nvSpPr>
          <p:spPr>
            <a:xfrm>
              <a:off x="2937271" y="1469799"/>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75" name="Google Shape;1175;p26"/>
            <p:cNvSpPr/>
            <p:nvPr/>
          </p:nvSpPr>
          <p:spPr>
            <a:xfrm>
              <a:off x="2738437" y="2298690"/>
              <a:ext cx="1242714" cy="828890"/>
            </a:xfrm>
            <a:prstGeom prst="rect">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6"/>
            <p:cNvSpPr txBox="1"/>
            <p:nvPr/>
          </p:nvSpPr>
          <p:spPr>
            <a:xfrm>
              <a:off x="2937271" y="2298690"/>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77" name="Google Shape;1177;p26"/>
            <p:cNvSpPr/>
            <p:nvPr/>
          </p:nvSpPr>
          <p:spPr>
            <a:xfrm>
              <a:off x="2738437" y="3127581"/>
              <a:ext cx="1242714" cy="828890"/>
            </a:xfrm>
            <a:prstGeom prst="rect">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6"/>
            <p:cNvSpPr txBox="1"/>
            <p:nvPr/>
          </p:nvSpPr>
          <p:spPr>
            <a:xfrm>
              <a:off x="2937271" y="3127581"/>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79" name="Google Shape;1179;p26"/>
            <p:cNvSpPr/>
            <p:nvPr/>
          </p:nvSpPr>
          <p:spPr>
            <a:xfrm>
              <a:off x="2075656" y="309518"/>
              <a:ext cx="828476" cy="828476"/>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6"/>
            <p:cNvSpPr txBox="1"/>
            <p:nvPr/>
          </p:nvSpPr>
          <p:spPr>
            <a:xfrm>
              <a:off x="2196984" y="430846"/>
              <a:ext cx="585820" cy="58582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181" name="Google Shape;1181;p26"/>
            <p:cNvSpPr/>
            <p:nvPr/>
          </p:nvSpPr>
          <p:spPr>
            <a:xfrm>
              <a:off x="4809628" y="640908"/>
              <a:ext cx="1242714" cy="828890"/>
            </a:xfrm>
            <a:prstGeom prst="rect">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6"/>
            <p:cNvSpPr txBox="1"/>
            <p:nvPr/>
          </p:nvSpPr>
          <p:spPr>
            <a:xfrm>
              <a:off x="5008463" y="640908"/>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83" name="Google Shape;1183;p26"/>
            <p:cNvSpPr/>
            <p:nvPr/>
          </p:nvSpPr>
          <p:spPr>
            <a:xfrm>
              <a:off x="4809628" y="1469799"/>
              <a:ext cx="1242714" cy="828890"/>
            </a:xfrm>
            <a:prstGeom prst="rect">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6"/>
            <p:cNvSpPr txBox="1"/>
            <p:nvPr/>
          </p:nvSpPr>
          <p:spPr>
            <a:xfrm>
              <a:off x="5008463" y="1469799"/>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85" name="Google Shape;1185;p26"/>
            <p:cNvSpPr/>
            <p:nvPr/>
          </p:nvSpPr>
          <p:spPr>
            <a:xfrm>
              <a:off x="4809628" y="2298690"/>
              <a:ext cx="1242714" cy="828890"/>
            </a:xfrm>
            <a:prstGeom prst="rect">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6"/>
            <p:cNvSpPr txBox="1"/>
            <p:nvPr/>
          </p:nvSpPr>
          <p:spPr>
            <a:xfrm>
              <a:off x="5008463" y="2298690"/>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87" name="Google Shape;1187;p26"/>
            <p:cNvSpPr/>
            <p:nvPr/>
          </p:nvSpPr>
          <p:spPr>
            <a:xfrm>
              <a:off x="4809628" y="3127581"/>
              <a:ext cx="1242714" cy="828890"/>
            </a:xfrm>
            <a:prstGeom prst="rect">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6"/>
            <p:cNvSpPr txBox="1"/>
            <p:nvPr/>
          </p:nvSpPr>
          <p:spPr>
            <a:xfrm>
              <a:off x="5008463" y="3127581"/>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89" name="Google Shape;1189;p26"/>
            <p:cNvSpPr/>
            <p:nvPr/>
          </p:nvSpPr>
          <p:spPr>
            <a:xfrm>
              <a:off x="4146847" y="309518"/>
              <a:ext cx="828476" cy="828476"/>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6"/>
            <p:cNvSpPr txBox="1"/>
            <p:nvPr/>
          </p:nvSpPr>
          <p:spPr>
            <a:xfrm>
              <a:off x="4268175" y="430846"/>
              <a:ext cx="585820" cy="58582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191" name="Google Shape;1191;p26"/>
            <p:cNvSpPr/>
            <p:nvPr/>
          </p:nvSpPr>
          <p:spPr>
            <a:xfrm>
              <a:off x="6880820" y="640908"/>
              <a:ext cx="1242714" cy="828890"/>
            </a:xfrm>
            <a:prstGeom prst="rect">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6"/>
            <p:cNvSpPr txBox="1"/>
            <p:nvPr/>
          </p:nvSpPr>
          <p:spPr>
            <a:xfrm>
              <a:off x="7079654" y="640908"/>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93" name="Google Shape;1193;p26"/>
            <p:cNvSpPr/>
            <p:nvPr/>
          </p:nvSpPr>
          <p:spPr>
            <a:xfrm>
              <a:off x="6880820" y="1469799"/>
              <a:ext cx="1242714" cy="828890"/>
            </a:xfrm>
            <a:prstGeom prst="rect">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6"/>
            <p:cNvSpPr txBox="1"/>
            <p:nvPr/>
          </p:nvSpPr>
          <p:spPr>
            <a:xfrm>
              <a:off x="7079654" y="1469799"/>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95" name="Google Shape;1195;p26"/>
            <p:cNvSpPr/>
            <p:nvPr/>
          </p:nvSpPr>
          <p:spPr>
            <a:xfrm>
              <a:off x="6880820" y="2298690"/>
              <a:ext cx="1242714" cy="828890"/>
            </a:xfrm>
            <a:prstGeom prst="rect">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6"/>
            <p:cNvSpPr txBox="1"/>
            <p:nvPr/>
          </p:nvSpPr>
          <p:spPr>
            <a:xfrm>
              <a:off x="7079654" y="2298690"/>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97" name="Google Shape;1197;p26"/>
            <p:cNvSpPr/>
            <p:nvPr/>
          </p:nvSpPr>
          <p:spPr>
            <a:xfrm>
              <a:off x="6880820" y="3127581"/>
              <a:ext cx="1242714" cy="828890"/>
            </a:xfrm>
            <a:prstGeom prst="rect">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6"/>
            <p:cNvSpPr txBox="1"/>
            <p:nvPr/>
          </p:nvSpPr>
          <p:spPr>
            <a:xfrm>
              <a:off x="7079654" y="3127581"/>
              <a:ext cx="1043880" cy="828890"/>
            </a:xfrm>
            <a:prstGeom prst="rect">
              <a:avLst/>
            </a:prstGeom>
            <a:noFill/>
            <a:ln>
              <a:noFill/>
            </a:ln>
          </p:spPr>
          <p:txBody>
            <a:bodyPr anchorCtr="0" anchor="ctr" bIns="135125" lIns="0"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199" name="Google Shape;1199;p26"/>
            <p:cNvSpPr/>
            <p:nvPr/>
          </p:nvSpPr>
          <p:spPr>
            <a:xfrm>
              <a:off x="6218039" y="309518"/>
              <a:ext cx="828476" cy="828476"/>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6"/>
            <p:cNvSpPr txBox="1"/>
            <p:nvPr/>
          </p:nvSpPr>
          <p:spPr>
            <a:xfrm>
              <a:off x="6339367" y="430846"/>
              <a:ext cx="585820" cy="58582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27"/>
          <p:cNvSpPr txBox="1"/>
          <p:nvPr>
            <p:ph idx="1" type="body"/>
          </p:nvPr>
        </p:nvSpPr>
        <p:spPr>
          <a:xfrm>
            <a:off x="371475" y="1556792"/>
            <a:ext cx="1920240" cy="397031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400"/>
              <a:buNone/>
            </a:pPr>
            <a:r>
              <a:rPr lang="en-US" sz="1400"/>
              <a:t>Use to show groups and sub-groups of information, or steps and sub-steps in a task, process, or workflow. Level 1 text corresponds to the top level horizontal shapes, and Level 2 text corresponds to vertical sub-steps under each related top level shape. Works well for emphasizing sub-groups or sub-steps, hierarchical information, or multiple lists of information.</a:t>
            </a:r>
            <a:endParaRPr/>
          </a:p>
        </p:txBody>
      </p:sp>
      <p:sp>
        <p:nvSpPr>
          <p:cNvPr id="1207" name="Google Shape;1207;p2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208" name="Google Shape;1208;p2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GROUPED LIST</a:t>
            </a:r>
            <a:endParaRPr/>
          </a:p>
        </p:txBody>
      </p:sp>
      <p:grpSp>
        <p:nvGrpSpPr>
          <p:cNvPr id="1209" name="Google Shape;1209;p27"/>
          <p:cNvGrpSpPr/>
          <p:nvPr/>
        </p:nvGrpSpPr>
        <p:grpSpPr>
          <a:xfrm>
            <a:off x="2998389" y="1556792"/>
            <a:ext cx="8119268" cy="4265990"/>
            <a:chOff x="4365" y="0"/>
            <a:chExt cx="8119268" cy="4265990"/>
          </a:xfrm>
        </p:grpSpPr>
        <p:sp>
          <p:nvSpPr>
            <p:cNvPr id="1210" name="Google Shape;1210;p27"/>
            <p:cNvSpPr/>
            <p:nvPr/>
          </p:nvSpPr>
          <p:spPr>
            <a:xfrm>
              <a:off x="4365" y="0"/>
              <a:ext cx="1531937" cy="4265990"/>
            </a:xfrm>
            <a:prstGeom prst="roundRect">
              <a:avLst>
                <a:gd fmla="val 10000" name="adj"/>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7"/>
            <p:cNvSpPr txBox="1"/>
            <p:nvPr/>
          </p:nvSpPr>
          <p:spPr>
            <a:xfrm>
              <a:off x="4365" y="0"/>
              <a:ext cx="1531937" cy="1279797"/>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212" name="Google Shape;1212;p27"/>
            <p:cNvSpPr/>
            <p:nvPr/>
          </p:nvSpPr>
          <p:spPr>
            <a:xfrm>
              <a:off x="157559" y="1280161"/>
              <a:ext cx="1225549" cy="838096"/>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7"/>
            <p:cNvSpPr txBox="1"/>
            <p:nvPr/>
          </p:nvSpPr>
          <p:spPr>
            <a:xfrm>
              <a:off x="182106" y="1304708"/>
              <a:ext cx="1176455" cy="789002"/>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14" name="Google Shape;1214;p27"/>
            <p:cNvSpPr/>
            <p:nvPr/>
          </p:nvSpPr>
          <p:spPr>
            <a:xfrm>
              <a:off x="157559" y="2247195"/>
              <a:ext cx="1225549" cy="838096"/>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7"/>
            <p:cNvSpPr txBox="1"/>
            <p:nvPr/>
          </p:nvSpPr>
          <p:spPr>
            <a:xfrm>
              <a:off x="182106" y="2271742"/>
              <a:ext cx="1176455" cy="789002"/>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16" name="Google Shape;1216;p27"/>
            <p:cNvSpPr/>
            <p:nvPr/>
          </p:nvSpPr>
          <p:spPr>
            <a:xfrm>
              <a:off x="157559" y="3214229"/>
              <a:ext cx="1225549" cy="838096"/>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7"/>
            <p:cNvSpPr txBox="1"/>
            <p:nvPr/>
          </p:nvSpPr>
          <p:spPr>
            <a:xfrm>
              <a:off x="182106" y="3238776"/>
              <a:ext cx="1176455" cy="789002"/>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18" name="Google Shape;1218;p27"/>
            <p:cNvSpPr/>
            <p:nvPr/>
          </p:nvSpPr>
          <p:spPr>
            <a:xfrm>
              <a:off x="1651198" y="0"/>
              <a:ext cx="1531937" cy="4265990"/>
            </a:xfrm>
            <a:prstGeom prst="roundRect">
              <a:avLst>
                <a:gd fmla="val 10000" name="adj"/>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7"/>
            <p:cNvSpPr txBox="1"/>
            <p:nvPr/>
          </p:nvSpPr>
          <p:spPr>
            <a:xfrm>
              <a:off x="1651198" y="0"/>
              <a:ext cx="1531937" cy="1279797"/>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220" name="Google Shape;1220;p27"/>
            <p:cNvSpPr/>
            <p:nvPr/>
          </p:nvSpPr>
          <p:spPr>
            <a:xfrm>
              <a:off x="1804392" y="1281046"/>
              <a:ext cx="1225549" cy="1286254"/>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7"/>
            <p:cNvSpPr txBox="1"/>
            <p:nvPr/>
          </p:nvSpPr>
          <p:spPr>
            <a:xfrm>
              <a:off x="1840287" y="1316941"/>
              <a:ext cx="1153759" cy="1214464"/>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22" name="Google Shape;1222;p27"/>
            <p:cNvSpPr/>
            <p:nvPr/>
          </p:nvSpPr>
          <p:spPr>
            <a:xfrm>
              <a:off x="1804392" y="2765186"/>
              <a:ext cx="1225549" cy="1286254"/>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7"/>
            <p:cNvSpPr txBox="1"/>
            <p:nvPr/>
          </p:nvSpPr>
          <p:spPr>
            <a:xfrm>
              <a:off x="1840287" y="2801081"/>
              <a:ext cx="1153759" cy="1214464"/>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24" name="Google Shape;1224;p27"/>
            <p:cNvSpPr/>
            <p:nvPr/>
          </p:nvSpPr>
          <p:spPr>
            <a:xfrm>
              <a:off x="3298031" y="0"/>
              <a:ext cx="1531937" cy="4265990"/>
            </a:xfrm>
            <a:prstGeom prst="roundRect">
              <a:avLst>
                <a:gd fmla="val 10000" name="adj"/>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7"/>
            <p:cNvSpPr txBox="1"/>
            <p:nvPr/>
          </p:nvSpPr>
          <p:spPr>
            <a:xfrm>
              <a:off x="3298031" y="0"/>
              <a:ext cx="1531937" cy="1279797"/>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226" name="Google Shape;1226;p27"/>
            <p:cNvSpPr/>
            <p:nvPr/>
          </p:nvSpPr>
          <p:spPr>
            <a:xfrm>
              <a:off x="3451225" y="1279797"/>
              <a:ext cx="1225549" cy="2772893"/>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7"/>
            <p:cNvSpPr txBox="1"/>
            <p:nvPr/>
          </p:nvSpPr>
          <p:spPr>
            <a:xfrm>
              <a:off x="3487120" y="1315692"/>
              <a:ext cx="1153759" cy="2701103"/>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800" u="none" cap="none" strike="noStrike">
                <a:solidFill>
                  <a:schemeClr val="lt1"/>
                </a:solidFill>
                <a:latin typeface="Calibri"/>
                <a:ea typeface="Calibri"/>
                <a:cs typeface="Calibri"/>
                <a:sym typeface="Calibri"/>
              </a:endParaRPr>
            </a:p>
          </p:txBody>
        </p:sp>
        <p:sp>
          <p:nvSpPr>
            <p:cNvPr id="1228" name="Google Shape;1228;p27"/>
            <p:cNvSpPr/>
            <p:nvPr/>
          </p:nvSpPr>
          <p:spPr>
            <a:xfrm>
              <a:off x="4944864" y="0"/>
              <a:ext cx="1531937" cy="4265990"/>
            </a:xfrm>
            <a:prstGeom prst="roundRect">
              <a:avLst>
                <a:gd fmla="val 10000" name="adj"/>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7"/>
            <p:cNvSpPr txBox="1"/>
            <p:nvPr/>
          </p:nvSpPr>
          <p:spPr>
            <a:xfrm>
              <a:off x="4944864" y="0"/>
              <a:ext cx="1531937" cy="1279797"/>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230" name="Google Shape;1230;p27"/>
            <p:cNvSpPr/>
            <p:nvPr/>
          </p:nvSpPr>
          <p:spPr>
            <a:xfrm>
              <a:off x="5098057" y="1279901"/>
              <a:ext cx="1225549" cy="621463"/>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7"/>
            <p:cNvSpPr txBox="1"/>
            <p:nvPr/>
          </p:nvSpPr>
          <p:spPr>
            <a:xfrm>
              <a:off x="5116259" y="1298103"/>
              <a:ext cx="1189145" cy="585059"/>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32" name="Google Shape;1232;p27"/>
            <p:cNvSpPr/>
            <p:nvPr/>
          </p:nvSpPr>
          <p:spPr>
            <a:xfrm>
              <a:off x="5098057" y="1996974"/>
              <a:ext cx="1225549" cy="621463"/>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7"/>
            <p:cNvSpPr txBox="1"/>
            <p:nvPr/>
          </p:nvSpPr>
          <p:spPr>
            <a:xfrm>
              <a:off x="5116259" y="2015176"/>
              <a:ext cx="1189145" cy="585059"/>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34" name="Google Shape;1234;p27"/>
            <p:cNvSpPr/>
            <p:nvPr/>
          </p:nvSpPr>
          <p:spPr>
            <a:xfrm>
              <a:off x="5098057" y="2714048"/>
              <a:ext cx="1225549" cy="621463"/>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7"/>
            <p:cNvSpPr txBox="1"/>
            <p:nvPr/>
          </p:nvSpPr>
          <p:spPr>
            <a:xfrm>
              <a:off x="5116259" y="2732250"/>
              <a:ext cx="1189145" cy="585059"/>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36" name="Google Shape;1236;p27"/>
            <p:cNvSpPr/>
            <p:nvPr/>
          </p:nvSpPr>
          <p:spPr>
            <a:xfrm>
              <a:off x="5098057" y="3431122"/>
              <a:ext cx="1225549" cy="621463"/>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7"/>
            <p:cNvSpPr txBox="1"/>
            <p:nvPr/>
          </p:nvSpPr>
          <p:spPr>
            <a:xfrm>
              <a:off x="5116259" y="3449324"/>
              <a:ext cx="1189145" cy="585059"/>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38" name="Google Shape;1238;p27"/>
            <p:cNvSpPr/>
            <p:nvPr/>
          </p:nvSpPr>
          <p:spPr>
            <a:xfrm>
              <a:off x="6591696" y="0"/>
              <a:ext cx="1531937" cy="4265990"/>
            </a:xfrm>
            <a:prstGeom prst="roundRect">
              <a:avLst>
                <a:gd fmla="val 10000" name="adj"/>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7"/>
            <p:cNvSpPr txBox="1"/>
            <p:nvPr/>
          </p:nvSpPr>
          <p:spPr>
            <a:xfrm>
              <a:off x="6591696" y="0"/>
              <a:ext cx="1531937" cy="1279797"/>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240" name="Google Shape;1240;p27"/>
            <p:cNvSpPr/>
            <p:nvPr/>
          </p:nvSpPr>
          <p:spPr>
            <a:xfrm>
              <a:off x="6744890" y="1281046"/>
              <a:ext cx="1225549" cy="1286254"/>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7"/>
            <p:cNvSpPr txBox="1"/>
            <p:nvPr/>
          </p:nvSpPr>
          <p:spPr>
            <a:xfrm>
              <a:off x="6780785" y="1316941"/>
              <a:ext cx="1153759" cy="1214464"/>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800" u="none" cap="none" strike="noStrike">
                <a:solidFill>
                  <a:schemeClr val="lt1"/>
                </a:solidFill>
                <a:latin typeface="Calibri"/>
                <a:ea typeface="Calibri"/>
                <a:cs typeface="Calibri"/>
                <a:sym typeface="Calibri"/>
              </a:endParaRPr>
            </a:p>
          </p:txBody>
        </p:sp>
        <p:sp>
          <p:nvSpPr>
            <p:cNvPr id="1242" name="Google Shape;1242;p27"/>
            <p:cNvSpPr/>
            <p:nvPr/>
          </p:nvSpPr>
          <p:spPr>
            <a:xfrm>
              <a:off x="6744890" y="2765186"/>
              <a:ext cx="1225549" cy="1286254"/>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7"/>
            <p:cNvSpPr txBox="1"/>
            <p:nvPr/>
          </p:nvSpPr>
          <p:spPr>
            <a:xfrm>
              <a:off x="6780785" y="2801081"/>
              <a:ext cx="1153759" cy="1214464"/>
            </a:xfrm>
            <a:prstGeom prst="rect">
              <a:avLst/>
            </a:prstGeom>
            <a:noFill/>
            <a:ln>
              <a:noFill/>
            </a:ln>
          </p:spPr>
          <p:txBody>
            <a:bodyPr anchorCtr="0" anchor="ctr" bIns="34275" lIns="45700" spcFirstLastPara="1" rIns="45700"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28"/>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non-sequential or grouped information with an emphasis on related pictures. The top shapes are designed to contain pictures.</a:t>
            </a:r>
            <a:endParaRPr/>
          </a:p>
        </p:txBody>
      </p:sp>
      <p:sp>
        <p:nvSpPr>
          <p:cNvPr id="1250" name="Google Shape;1250;p2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251" name="Google Shape;1251;p2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HORIZONTAL PICTURE LIST</a:t>
            </a:r>
            <a:endParaRPr/>
          </a:p>
        </p:txBody>
      </p:sp>
      <p:grpSp>
        <p:nvGrpSpPr>
          <p:cNvPr id="1252" name="Google Shape;1252;p28"/>
          <p:cNvGrpSpPr/>
          <p:nvPr/>
        </p:nvGrpSpPr>
        <p:grpSpPr>
          <a:xfrm>
            <a:off x="2994024" y="1556792"/>
            <a:ext cx="8128000" cy="4265989"/>
            <a:chOff x="0" y="0"/>
            <a:chExt cx="8128000" cy="4265989"/>
          </a:xfrm>
        </p:grpSpPr>
        <p:sp>
          <p:nvSpPr>
            <p:cNvPr id="1253" name="Google Shape;1253;p28"/>
            <p:cNvSpPr/>
            <p:nvPr/>
          </p:nvSpPr>
          <p:spPr>
            <a:xfrm>
              <a:off x="0" y="0"/>
              <a:ext cx="8128000" cy="1919695"/>
            </a:xfrm>
            <a:prstGeom prst="roundRect">
              <a:avLst>
                <a:gd fmla="val 10000" name="adj"/>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8"/>
            <p:cNvSpPr/>
            <p:nvPr/>
          </p:nvSpPr>
          <p:spPr>
            <a:xfrm>
              <a:off x="246451" y="255959"/>
              <a:ext cx="1413906" cy="1407776"/>
            </a:xfrm>
            <a:prstGeom prst="roundRect">
              <a:avLst>
                <a:gd fmla="val 10000" name="adj"/>
              </a:avLst>
            </a:prstGeom>
            <a:solidFill>
              <a:srgbClr val="B9D5C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8"/>
            <p:cNvSpPr/>
            <p:nvPr/>
          </p:nvSpPr>
          <p:spPr>
            <a:xfrm rot="10800000">
              <a:off x="246451" y="1919695"/>
              <a:ext cx="1413906" cy="2346294"/>
            </a:xfrm>
            <a:prstGeom prst="round2SameRect">
              <a:avLst>
                <a:gd fmla="val 10500" name="adj1"/>
                <a:gd fmla="val 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8"/>
            <p:cNvSpPr txBox="1"/>
            <p:nvPr/>
          </p:nvSpPr>
          <p:spPr>
            <a:xfrm>
              <a:off x="289933" y="1919695"/>
              <a:ext cx="1326942" cy="2302812"/>
            </a:xfrm>
            <a:prstGeom prst="rect">
              <a:avLst/>
            </a:prstGeom>
            <a:noFill/>
            <a:ln>
              <a:noFill/>
            </a:ln>
          </p:spPr>
          <p:txBody>
            <a:bodyPr anchorCtr="0" anchor="t" bIns="156450" lIns="156450" spcFirstLastPara="1" rIns="156450" wrap="square" tIns="15645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2200" u="none" cap="none" strike="noStrike">
                <a:solidFill>
                  <a:schemeClr val="lt1"/>
                </a:solidFill>
                <a:latin typeface="Calibri"/>
                <a:ea typeface="Calibri"/>
                <a:cs typeface="Calibri"/>
                <a:sym typeface="Calibri"/>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57" name="Google Shape;1257;p28"/>
            <p:cNvSpPr/>
            <p:nvPr/>
          </p:nvSpPr>
          <p:spPr>
            <a:xfrm>
              <a:off x="1801749" y="255959"/>
              <a:ext cx="1413906" cy="1407776"/>
            </a:xfrm>
            <a:prstGeom prst="roundRect">
              <a:avLst>
                <a:gd fmla="val 10000" name="adj"/>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8"/>
            <p:cNvSpPr/>
            <p:nvPr/>
          </p:nvSpPr>
          <p:spPr>
            <a:xfrm rot="10800000">
              <a:off x="1801749" y="1919695"/>
              <a:ext cx="1413906" cy="2346294"/>
            </a:xfrm>
            <a:prstGeom prst="round2SameRect">
              <a:avLst>
                <a:gd fmla="val 10500" name="adj1"/>
                <a:gd fmla="val 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8"/>
            <p:cNvSpPr txBox="1"/>
            <p:nvPr/>
          </p:nvSpPr>
          <p:spPr>
            <a:xfrm>
              <a:off x="1845231" y="1919695"/>
              <a:ext cx="1326942" cy="2302812"/>
            </a:xfrm>
            <a:prstGeom prst="rect">
              <a:avLst/>
            </a:prstGeom>
            <a:noFill/>
            <a:ln>
              <a:noFill/>
            </a:ln>
          </p:spPr>
          <p:txBody>
            <a:bodyPr anchorCtr="0" anchor="t" bIns="156450" lIns="156450" spcFirstLastPara="1" rIns="156450" wrap="square" tIns="15645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60" name="Google Shape;1260;p28"/>
            <p:cNvSpPr/>
            <p:nvPr/>
          </p:nvSpPr>
          <p:spPr>
            <a:xfrm>
              <a:off x="3357046" y="255959"/>
              <a:ext cx="1413906" cy="1407776"/>
            </a:xfrm>
            <a:prstGeom prst="roundRect">
              <a:avLst>
                <a:gd fmla="val 10000" name="adj"/>
              </a:avLst>
            </a:prstGeom>
            <a:solidFill>
              <a:srgbClr val="F9D4B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8"/>
            <p:cNvSpPr/>
            <p:nvPr/>
          </p:nvSpPr>
          <p:spPr>
            <a:xfrm rot="10800000">
              <a:off x="3357046" y="1919695"/>
              <a:ext cx="1413906" cy="2346294"/>
            </a:xfrm>
            <a:prstGeom prst="round2SameRect">
              <a:avLst>
                <a:gd fmla="val 10500" name="adj1"/>
                <a:gd fmla="val 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8"/>
            <p:cNvSpPr txBox="1"/>
            <p:nvPr/>
          </p:nvSpPr>
          <p:spPr>
            <a:xfrm>
              <a:off x="3400528" y="1919695"/>
              <a:ext cx="1326942" cy="2302812"/>
            </a:xfrm>
            <a:prstGeom prst="rect">
              <a:avLst/>
            </a:prstGeom>
            <a:noFill/>
            <a:ln>
              <a:noFill/>
            </a:ln>
          </p:spPr>
          <p:txBody>
            <a:bodyPr anchorCtr="0" anchor="t" bIns="156450" lIns="156450" spcFirstLastPara="1" rIns="156450" wrap="square" tIns="15645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700" u="none" cap="none" strike="noStrike">
                <a:solidFill>
                  <a:schemeClr val="lt1"/>
                </a:solidFill>
                <a:latin typeface="Calibri"/>
                <a:ea typeface="Calibri"/>
                <a:cs typeface="Calibri"/>
                <a:sym typeface="Calibri"/>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700" u="none" cap="none" strike="noStrike">
                <a:solidFill>
                  <a:schemeClr val="lt1"/>
                </a:solidFill>
                <a:latin typeface="Calibri"/>
                <a:ea typeface="Calibri"/>
                <a:cs typeface="Calibri"/>
                <a:sym typeface="Calibri"/>
              </a:endParaRPr>
            </a:p>
          </p:txBody>
        </p:sp>
        <p:sp>
          <p:nvSpPr>
            <p:cNvPr id="1263" name="Google Shape;1263;p28"/>
            <p:cNvSpPr/>
            <p:nvPr/>
          </p:nvSpPr>
          <p:spPr>
            <a:xfrm>
              <a:off x="4912344" y="255959"/>
              <a:ext cx="1413906" cy="1407776"/>
            </a:xfrm>
            <a:prstGeom prst="roundRect">
              <a:avLst>
                <a:gd fmla="val 10000" name="adj"/>
              </a:avLst>
            </a:prstGeom>
            <a:solidFill>
              <a:srgbClr val="E1BDBC"/>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8"/>
            <p:cNvSpPr/>
            <p:nvPr/>
          </p:nvSpPr>
          <p:spPr>
            <a:xfrm rot="10800000">
              <a:off x="4912344" y="1919695"/>
              <a:ext cx="1413906" cy="2346294"/>
            </a:xfrm>
            <a:prstGeom prst="round2SameRect">
              <a:avLst>
                <a:gd fmla="val 10500" name="adj1"/>
                <a:gd fmla="val 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8"/>
            <p:cNvSpPr txBox="1"/>
            <p:nvPr/>
          </p:nvSpPr>
          <p:spPr>
            <a:xfrm>
              <a:off x="4955826" y="1919695"/>
              <a:ext cx="1326942" cy="2302812"/>
            </a:xfrm>
            <a:prstGeom prst="rect">
              <a:avLst/>
            </a:prstGeom>
            <a:noFill/>
            <a:ln>
              <a:noFill/>
            </a:ln>
          </p:spPr>
          <p:txBody>
            <a:bodyPr anchorCtr="0" anchor="t" bIns="156450" lIns="156450" spcFirstLastPara="1" rIns="156450" wrap="square" tIns="15645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700" u="none" cap="none" strike="noStrike">
                <a:solidFill>
                  <a:schemeClr val="lt1"/>
                </a:solidFill>
                <a:latin typeface="Calibri"/>
                <a:ea typeface="Calibri"/>
                <a:cs typeface="Calibri"/>
                <a:sym typeface="Calibri"/>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700" u="none" cap="none" strike="noStrike">
                <a:solidFill>
                  <a:schemeClr val="lt1"/>
                </a:solidFill>
                <a:latin typeface="Calibri"/>
                <a:ea typeface="Calibri"/>
                <a:cs typeface="Calibri"/>
                <a:sym typeface="Calibri"/>
              </a:endParaRPr>
            </a:p>
          </p:txBody>
        </p:sp>
        <p:sp>
          <p:nvSpPr>
            <p:cNvPr id="1266" name="Google Shape;1266;p28"/>
            <p:cNvSpPr/>
            <p:nvPr/>
          </p:nvSpPr>
          <p:spPr>
            <a:xfrm>
              <a:off x="6467641" y="255959"/>
              <a:ext cx="1413906" cy="1407776"/>
            </a:xfrm>
            <a:prstGeom prst="roundRect">
              <a:avLst>
                <a:gd fmla="val 10000" name="adj"/>
              </a:avLst>
            </a:prstGeom>
            <a:solidFill>
              <a:srgbClr val="C0BC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8"/>
            <p:cNvSpPr/>
            <p:nvPr/>
          </p:nvSpPr>
          <p:spPr>
            <a:xfrm rot="10800000">
              <a:off x="6467641" y="1919695"/>
              <a:ext cx="1413906" cy="2346294"/>
            </a:xfrm>
            <a:prstGeom prst="round2SameRect">
              <a:avLst>
                <a:gd fmla="val 10500" name="adj1"/>
                <a:gd fmla="val 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8"/>
            <p:cNvSpPr txBox="1"/>
            <p:nvPr/>
          </p:nvSpPr>
          <p:spPr>
            <a:xfrm>
              <a:off x="6511123" y="1919695"/>
              <a:ext cx="1326942" cy="2302812"/>
            </a:xfrm>
            <a:prstGeom prst="rect">
              <a:avLst/>
            </a:prstGeom>
            <a:noFill/>
            <a:ln>
              <a:noFill/>
            </a:ln>
          </p:spPr>
          <p:txBody>
            <a:bodyPr anchorCtr="0" anchor="t" bIns="156450" lIns="156450" spcFirstLastPara="1" rIns="156450" wrap="square" tIns="15645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29"/>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groups of interconnected information. The circular shapes are designed to contain pictures.</a:t>
            </a:r>
            <a:endParaRPr/>
          </a:p>
        </p:txBody>
      </p:sp>
      <p:sp>
        <p:nvSpPr>
          <p:cNvPr id="1275" name="Google Shape;1275;p2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276" name="Google Shape;1276;p2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CONTINUOUS PICTURE LIST</a:t>
            </a:r>
            <a:endParaRPr/>
          </a:p>
        </p:txBody>
      </p:sp>
      <p:grpSp>
        <p:nvGrpSpPr>
          <p:cNvPr id="1277" name="Google Shape;1277;p29"/>
          <p:cNvGrpSpPr/>
          <p:nvPr/>
        </p:nvGrpSpPr>
        <p:grpSpPr>
          <a:xfrm>
            <a:off x="2994024" y="1556792"/>
            <a:ext cx="8127998" cy="4265990"/>
            <a:chOff x="0" y="0"/>
            <a:chExt cx="8127998" cy="4265990"/>
          </a:xfrm>
        </p:grpSpPr>
        <p:sp>
          <p:nvSpPr>
            <p:cNvPr id="1278" name="Google Shape;1278;p29"/>
            <p:cNvSpPr/>
            <p:nvPr/>
          </p:nvSpPr>
          <p:spPr>
            <a:xfrm>
              <a:off x="0" y="0"/>
              <a:ext cx="1587499" cy="4265990"/>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9"/>
            <p:cNvSpPr txBox="1"/>
            <p:nvPr/>
          </p:nvSpPr>
          <p:spPr>
            <a:xfrm>
              <a:off x="0" y="1706396"/>
              <a:ext cx="1587499" cy="1706396"/>
            </a:xfrm>
            <a:prstGeom prst="rect">
              <a:avLst/>
            </a:prstGeom>
            <a:noFill/>
            <a:ln>
              <a:noFill/>
            </a:ln>
          </p:spPr>
          <p:txBody>
            <a:bodyPr anchorCtr="1" anchor="t" bIns="135125" lIns="135125"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280" name="Google Shape;1280;p29"/>
            <p:cNvSpPr/>
            <p:nvPr/>
          </p:nvSpPr>
          <p:spPr>
            <a:xfrm>
              <a:off x="83462" y="255959"/>
              <a:ext cx="1420574" cy="1420574"/>
            </a:xfrm>
            <a:prstGeom prst="ellipse">
              <a:avLst/>
            </a:prstGeom>
            <a:solidFill>
              <a:srgbClr val="B9D5C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9"/>
            <p:cNvSpPr/>
            <p:nvPr/>
          </p:nvSpPr>
          <p:spPr>
            <a:xfrm>
              <a:off x="1635125" y="0"/>
              <a:ext cx="1587499" cy="4265990"/>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9"/>
            <p:cNvSpPr txBox="1"/>
            <p:nvPr/>
          </p:nvSpPr>
          <p:spPr>
            <a:xfrm>
              <a:off x="1635125" y="1706396"/>
              <a:ext cx="1587499" cy="1706396"/>
            </a:xfrm>
            <a:prstGeom prst="rect">
              <a:avLst/>
            </a:prstGeom>
            <a:noFill/>
            <a:ln>
              <a:noFill/>
            </a:ln>
          </p:spPr>
          <p:txBody>
            <a:bodyPr anchorCtr="1" anchor="t" bIns="135125" lIns="135125"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p:txBody>
        </p:sp>
        <p:sp>
          <p:nvSpPr>
            <p:cNvPr id="1283" name="Google Shape;1283;p29"/>
            <p:cNvSpPr/>
            <p:nvPr/>
          </p:nvSpPr>
          <p:spPr>
            <a:xfrm>
              <a:off x="1718587" y="255959"/>
              <a:ext cx="1420574" cy="1420574"/>
            </a:xfrm>
            <a:prstGeom prst="ellipse">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9"/>
            <p:cNvSpPr/>
            <p:nvPr/>
          </p:nvSpPr>
          <p:spPr>
            <a:xfrm>
              <a:off x="3270250" y="0"/>
              <a:ext cx="1587499" cy="4265990"/>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9"/>
            <p:cNvSpPr txBox="1"/>
            <p:nvPr/>
          </p:nvSpPr>
          <p:spPr>
            <a:xfrm>
              <a:off x="3270250" y="1706396"/>
              <a:ext cx="1587499" cy="1706396"/>
            </a:xfrm>
            <a:prstGeom prst="rect">
              <a:avLst/>
            </a:prstGeom>
            <a:noFill/>
            <a:ln>
              <a:noFill/>
            </a:ln>
          </p:spPr>
          <p:txBody>
            <a:bodyPr anchorCtr="1" anchor="t" bIns="135125" lIns="135125"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p:txBody>
        </p:sp>
        <p:sp>
          <p:nvSpPr>
            <p:cNvPr id="1286" name="Google Shape;1286;p29"/>
            <p:cNvSpPr/>
            <p:nvPr/>
          </p:nvSpPr>
          <p:spPr>
            <a:xfrm>
              <a:off x="3353712" y="255959"/>
              <a:ext cx="1420574" cy="1420574"/>
            </a:xfrm>
            <a:prstGeom prst="ellipse">
              <a:avLst/>
            </a:prstGeom>
            <a:solidFill>
              <a:srgbClr val="F9D4B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9"/>
            <p:cNvSpPr/>
            <p:nvPr/>
          </p:nvSpPr>
          <p:spPr>
            <a:xfrm>
              <a:off x="4905375" y="0"/>
              <a:ext cx="1587499" cy="4265990"/>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9"/>
            <p:cNvSpPr txBox="1"/>
            <p:nvPr/>
          </p:nvSpPr>
          <p:spPr>
            <a:xfrm>
              <a:off x="4905375" y="1706396"/>
              <a:ext cx="1587499" cy="1706396"/>
            </a:xfrm>
            <a:prstGeom prst="rect">
              <a:avLst/>
            </a:prstGeom>
            <a:noFill/>
            <a:ln>
              <a:noFill/>
            </a:ln>
          </p:spPr>
          <p:txBody>
            <a:bodyPr anchorCtr="1" anchor="t" bIns="135125" lIns="135125"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p:txBody>
        </p:sp>
        <p:sp>
          <p:nvSpPr>
            <p:cNvPr id="1289" name="Google Shape;1289;p29"/>
            <p:cNvSpPr/>
            <p:nvPr/>
          </p:nvSpPr>
          <p:spPr>
            <a:xfrm>
              <a:off x="4988837" y="255959"/>
              <a:ext cx="1420574" cy="1420574"/>
            </a:xfrm>
            <a:prstGeom prst="ellipse">
              <a:avLst/>
            </a:prstGeom>
            <a:solidFill>
              <a:srgbClr val="E1BDBC"/>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9"/>
            <p:cNvSpPr/>
            <p:nvPr/>
          </p:nvSpPr>
          <p:spPr>
            <a:xfrm>
              <a:off x="6540499" y="0"/>
              <a:ext cx="1587499" cy="4265990"/>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9"/>
            <p:cNvSpPr txBox="1"/>
            <p:nvPr/>
          </p:nvSpPr>
          <p:spPr>
            <a:xfrm>
              <a:off x="6540499" y="1706396"/>
              <a:ext cx="1587499" cy="1706396"/>
            </a:xfrm>
            <a:prstGeom prst="rect">
              <a:avLst/>
            </a:prstGeom>
            <a:noFill/>
            <a:ln>
              <a:noFill/>
            </a:ln>
          </p:spPr>
          <p:txBody>
            <a:bodyPr anchorCtr="1" anchor="t" bIns="135125" lIns="135125" spcFirstLastPara="1" rIns="135125" wrap="square" tIns="135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p:txBody>
        </p:sp>
        <p:sp>
          <p:nvSpPr>
            <p:cNvPr id="1292" name="Google Shape;1292;p29"/>
            <p:cNvSpPr/>
            <p:nvPr/>
          </p:nvSpPr>
          <p:spPr>
            <a:xfrm>
              <a:off x="6623962" y="255959"/>
              <a:ext cx="1420574" cy="1420574"/>
            </a:xfrm>
            <a:prstGeom prst="ellipse">
              <a:avLst/>
            </a:prstGeom>
            <a:solidFill>
              <a:srgbClr val="C0BC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9"/>
            <p:cNvSpPr/>
            <p:nvPr/>
          </p:nvSpPr>
          <p:spPr>
            <a:xfrm>
              <a:off x="325119" y="3412792"/>
              <a:ext cx="7477760" cy="639898"/>
            </a:xfrm>
            <a:prstGeom prst="leftRightArrow">
              <a:avLst>
                <a:gd fmla="val 50000" name="adj1"/>
                <a:gd fmla="val 50000" name="adj2"/>
              </a:avLst>
            </a:prstGeom>
            <a:gradFill>
              <a:gsLst>
                <a:gs pos="0">
                  <a:srgbClr val="91A69F"/>
                </a:gs>
                <a:gs pos="80000">
                  <a:srgbClr val="C0DAD0"/>
                </a:gs>
                <a:gs pos="100000">
                  <a:srgbClr val="C0DBD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p:nvPr/>
        </p:nvSpPr>
        <p:spPr>
          <a:xfrm>
            <a:off x="263352" y="6213689"/>
            <a:ext cx="523220" cy="5232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3"/>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F3A46"/>
              </a:buClr>
              <a:buSzPts val="4000"/>
              <a:buFont typeface="Open Sans"/>
              <a:buNone/>
            </a:pPr>
            <a:r>
              <a:rPr lang="en-US"/>
              <a:t>CYCLE DIAGRAM</a:t>
            </a:r>
            <a:endParaRPr/>
          </a:p>
        </p:txBody>
      </p:sp>
      <p:sp>
        <p:nvSpPr>
          <p:cNvPr id="162" name="Google Shape;162;p3"/>
          <p:cNvSpPr txBox="1"/>
          <p:nvPr>
            <p:ph idx="1" type="subTitle"/>
          </p:nvPr>
        </p:nvSpPr>
        <p:spPr>
          <a:xfrm>
            <a:off x="623887" y="845046"/>
            <a:ext cx="9797831"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accent1"/>
              </a:buClr>
              <a:buSzPts val="2800"/>
              <a:buNone/>
            </a:pPr>
            <a:r>
              <a:rPr lang="en-US"/>
              <a:t>3 Steps</a:t>
            </a:r>
            <a:endParaRPr/>
          </a:p>
        </p:txBody>
      </p:sp>
      <p:sp>
        <p:nvSpPr>
          <p:cNvPr id="163" name="Google Shape;163;p3"/>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pSp>
        <p:nvGrpSpPr>
          <p:cNvPr id="164" name="Google Shape;164;p3"/>
          <p:cNvGrpSpPr/>
          <p:nvPr/>
        </p:nvGrpSpPr>
        <p:grpSpPr>
          <a:xfrm>
            <a:off x="6857867" y="1959175"/>
            <a:ext cx="1515421" cy="3815543"/>
            <a:chOff x="6857867" y="1959175"/>
            <a:chExt cx="1515421" cy="3815543"/>
          </a:xfrm>
        </p:grpSpPr>
        <p:sp>
          <p:nvSpPr>
            <p:cNvPr id="165" name="Google Shape;165;p3"/>
            <p:cNvSpPr/>
            <p:nvPr/>
          </p:nvSpPr>
          <p:spPr>
            <a:xfrm>
              <a:off x="6857867" y="1959175"/>
              <a:ext cx="1485417" cy="3360840"/>
            </a:xfrm>
            <a:custGeom>
              <a:rect b="b" l="l" r="r" t="t"/>
              <a:pathLst>
                <a:path extrusionOk="0" h="3360840" w="1485417">
                  <a:moveTo>
                    <a:pt x="227834" y="0"/>
                  </a:moveTo>
                  <a:lnTo>
                    <a:pt x="309295" y="39238"/>
                  </a:lnTo>
                  <a:cubicBezTo>
                    <a:pt x="1009828" y="419748"/>
                    <a:pt x="1485417" y="1161832"/>
                    <a:pt x="1485417" y="2014739"/>
                  </a:cubicBezTo>
                  <a:cubicBezTo>
                    <a:pt x="1485417" y="2212037"/>
                    <a:pt x="1459394" y="2407523"/>
                    <a:pt x="1408731" y="2596386"/>
                  </a:cubicBezTo>
                  <a:lnTo>
                    <a:pt x="1387653" y="2665827"/>
                  </a:lnTo>
                  <a:lnTo>
                    <a:pt x="1383452" y="2682164"/>
                  </a:lnTo>
                  <a:lnTo>
                    <a:pt x="1377957" y="2697769"/>
                  </a:lnTo>
                  <a:lnTo>
                    <a:pt x="1366135" y="2736716"/>
                  </a:lnTo>
                  <a:lnTo>
                    <a:pt x="1336706" y="2814915"/>
                  </a:lnTo>
                  <a:lnTo>
                    <a:pt x="1328628" y="2837857"/>
                  </a:lnTo>
                  <a:lnTo>
                    <a:pt x="1324650" y="2846950"/>
                  </a:lnTo>
                  <a:lnTo>
                    <a:pt x="1314429" y="2874110"/>
                  </a:lnTo>
                  <a:lnTo>
                    <a:pt x="1265908" y="2981252"/>
                  </a:lnTo>
                  <a:lnTo>
                    <a:pt x="1262926" y="2988071"/>
                  </a:lnTo>
                  <a:lnTo>
                    <a:pt x="1262180" y="2989484"/>
                  </a:lnTo>
                  <a:lnTo>
                    <a:pt x="1253742" y="3008118"/>
                  </a:lnTo>
                  <a:cubicBezTo>
                    <a:pt x="1232030" y="3052172"/>
                    <a:pt x="1208844" y="3095587"/>
                    <a:pt x="1184203" y="3138287"/>
                  </a:cubicBezTo>
                  <a:lnTo>
                    <a:pt x="1183396" y="3137821"/>
                  </a:lnTo>
                  <a:lnTo>
                    <a:pt x="1100795" y="3270159"/>
                  </a:lnTo>
                  <a:lnTo>
                    <a:pt x="1032990" y="3360840"/>
                  </a:lnTo>
                  <a:lnTo>
                    <a:pt x="795563" y="3360840"/>
                  </a:lnTo>
                  <a:lnTo>
                    <a:pt x="795563" y="3302953"/>
                  </a:lnTo>
                  <a:lnTo>
                    <a:pt x="798069" y="3300195"/>
                  </a:lnTo>
                  <a:cubicBezTo>
                    <a:pt x="839261" y="3250276"/>
                    <a:pt x="878102" y="3198344"/>
                    <a:pt x="914423" y="3144570"/>
                  </a:cubicBezTo>
                  <a:lnTo>
                    <a:pt x="1006864" y="2992371"/>
                  </a:lnTo>
                  <a:lnTo>
                    <a:pt x="1037796" y="2931925"/>
                  </a:lnTo>
                  <a:lnTo>
                    <a:pt x="1095679" y="2811731"/>
                  </a:lnTo>
                  <a:lnTo>
                    <a:pt x="1115304" y="2761433"/>
                  </a:lnTo>
                  <a:lnTo>
                    <a:pt x="1166352" y="2621909"/>
                  </a:lnTo>
                  <a:lnTo>
                    <a:pt x="1175437" y="2589313"/>
                  </a:lnTo>
                  <a:lnTo>
                    <a:pt x="1183593" y="2557579"/>
                  </a:lnTo>
                  <a:lnTo>
                    <a:pt x="1184282" y="2557579"/>
                  </a:lnTo>
                  <a:lnTo>
                    <a:pt x="1211589" y="2459603"/>
                  </a:lnTo>
                  <a:cubicBezTo>
                    <a:pt x="1401338" y="1618765"/>
                    <a:pt x="1035241" y="717460"/>
                    <a:pt x="249297" y="263651"/>
                  </a:cubicBezTo>
                  <a:cubicBezTo>
                    <a:pt x="172469" y="219235"/>
                    <a:pt x="93067" y="180086"/>
                    <a:pt x="11627" y="146345"/>
                  </a:cubicBezTo>
                  <a:lnTo>
                    <a:pt x="0" y="142397"/>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3"/>
            <p:cNvSpPr/>
            <p:nvPr/>
          </p:nvSpPr>
          <p:spPr>
            <a:xfrm rot="7259074">
              <a:off x="7735102" y="4563353"/>
              <a:ext cx="648072" cy="343714"/>
            </a:xfrm>
            <a:custGeom>
              <a:rect b="b" l="l" r="r" t="t"/>
              <a:pathLst>
                <a:path extrusionOk="0" h="343714" w="648072">
                  <a:moveTo>
                    <a:pt x="0" y="343714"/>
                  </a:moveTo>
                  <a:lnTo>
                    <a:pt x="0" y="106829"/>
                  </a:lnTo>
                  <a:lnTo>
                    <a:pt x="63220" y="86485"/>
                  </a:lnTo>
                  <a:lnTo>
                    <a:pt x="133603" y="68807"/>
                  </a:lnTo>
                  <a:lnTo>
                    <a:pt x="149772" y="63998"/>
                  </a:lnTo>
                  <a:lnTo>
                    <a:pt x="165979" y="60675"/>
                  </a:lnTo>
                  <a:lnTo>
                    <a:pt x="205454" y="50760"/>
                  </a:lnTo>
                  <a:lnTo>
                    <a:pt x="287645" y="35732"/>
                  </a:lnTo>
                  <a:lnTo>
                    <a:pt x="311472" y="30847"/>
                  </a:lnTo>
                  <a:lnTo>
                    <a:pt x="321315" y="29576"/>
                  </a:lnTo>
                  <a:lnTo>
                    <a:pt x="349862" y="24357"/>
                  </a:lnTo>
                  <a:lnTo>
                    <a:pt x="466694" y="10796"/>
                  </a:lnTo>
                  <a:lnTo>
                    <a:pt x="474075" y="9842"/>
                  </a:lnTo>
                  <a:lnTo>
                    <a:pt x="475671" y="9755"/>
                  </a:lnTo>
                  <a:lnTo>
                    <a:pt x="495990" y="7396"/>
                  </a:lnTo>
                  <a:cubicBezTo>
                    <a:pt x="544935" y="3330"/>
                    <a:pt x="594091" y="857"/>
                    <a:pt x="643383" y="0"/>
                  </a:cubicBezTo>
                  <a:lnTo>
                    <a:pt x="643399" y="932"/>
                  </a:lnTo>
                  <a:lnTo>
                    <a:pt x="648072" y="1012"/>
                  </a:lnTo>
                  <a:lnTo>
                    <a:pt x="648072" y="227346"/>
                  </a:lnTo>
                  <a:lnTo>
                    <a:pt x="609584" y="227152"/>
                  </a:lnTo>
                  <a:lnTo>
                    <a:pt x="541839" y="231752"/>
                  </a:lnTo>
                  <a:lnTo>
                    <a:pt x="408998" y="244005"/>
                  </a:lnTo>
                  <a:lnTo>
                    <a:pt x="355774" y="253075"/>
                  </a:lnTo>
                  <a:lnTo>
                    <a:pt x="209879" y="281139"/>
                  </a:lnTo>
                  <a:lnTo>
                    <a:pt x="177258" y="290131"/>
                  </a:lnTo>
                  <a:lnTo>
                    <a:pt x="145853" y="299475"/>
                  </a:lnTo>
                  <a:lnTo>
                    <a:pt x="145498" y="298885"/>
                  </a:lnTo>
                  <a:lnTo>
                    <a:pt x="47445" y="325913"/>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3"/>
            <p:cNvSpPr/>
            <p:nvPr/>
          </p:nvSpPr>
          <p:spPr>
            <a:xfrm>
              <a:off x="7428159" y="4725084"/>
              <a:ext cx="614117" cy="1049634"/>
            </a:xfrm>
            <a:custGeom>
              <a:rect b="b" l="l" r="r" t="t"/>
              <a:pathLst>
                <a:path extrusionOk="0" h="1049634" w="614117">
                  <a:moveTo>
                    <a:pt x="0" y="0"/>
                  </a:moveTo>
                  <a:lnTo>
                    <a:pt x="519641" y="317397"/>
                  </a:lnTo>
                  <a:lnTo>
                    <a:pt x="519662" y="317409"/>
                  </a:lnTo>
                  <a:lnTo>
                    <a:pt x="519673" y="317416"/>
                  </a:lnTo>
                  <a:lnTo>
                    <a:pt x="614117" y="371874"/>
                  </a:lnTo>
                  <a:lnTo>
                    <a:pt x="612620" y="374188"/>
                  </a:lnTo>
                  <a:lnTo>
                    <a:pt x="489224" y="564920"/>
                  </a:lnTo>
                  <a:cubicBezTo>
                    <a:pt x="356015" y="749553"/>
                    <a:pt x="198632" y="908739"/>
                    <a:pt x="24014" y="1040622"/>
                  </a:cubicBezTo>
                  <a:lnTo>
                    <a:pt x="10788" y="1049634"/>
                  </a:lnTo>
                  <a:lnTo>
                    <a:pt x="7786" y="757556"/>
                  </a:lnTo>
                  <a:lnTo>
                    <a:pt x="7786" y="7575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8" name="Google Shape;168;p3"/>
          <p:cNvGrpSpPr/>
          <p:nvPr/>
        </p:nvGrpSpPr>
        <p:grpSpPr>
          <a:xfrm>
            <a:off x="3866688" y="4252309"/>
            <a:ext cx="3463207" cy="1967816"/>
            <a:chOff x="3866688" y="4252309"/>
            <a:chExt cx="3463207" cy="1967816"/>
          </a:xfrm>
        </p:grpSpPr>
        <p:sp>
          <p:nvSpPr>
            <p:cNvPr id="169" name="Google Shape;169;p3"/>
            <p:cNvSpPr/>
            <p:nvPr/>
          </p:nvSpPr>
          <p:spPr>
            <a:xfrm>
              <a:off x="3956474" y="4653135"/>
              <a:ext cx="3373421" cy="1566990"/>
            </a:xfrm>
            <a:custGeom>
              <a:rect b="b" l="l" r="r" t="t"/>
              <a:pathLst>
                <a:path extrusionOk="0" h="1566990" w="3373421">
                  <a:moveTo>
                    <a:pt x="0" y="0"/>
                  </a:moveTo>
                  <a:lnTo>
                    <a:pt x="238885" y="0"/>
                  </a:lnTo>
                  <a:lnTo>
                    <a:pt x="278109" y="107251"/>
                  </a:lnTo>
                  <a:cubicBezTo>
                    <a:pt x="303666" y="167720"/>
                    <a:pt x="332079" y="226686"/>
                    <a:pt x="363179" y="283979"/>
                  </a:cubicBezTo>
                  <a:lnTo>
                    <a:pt x="432646" y="398411"/>
                  </a:lnTo>
                  <a:lnTo>
                    <a:pt x="479876" y="471420"/>
                  </a:lnTo>
                  <a:lnTo>
                    <a:pt x="552731" y="568920"/>
                  </a:lnTo>
                  <a:lnTo>
                    <a:pt x="597594" y="624944"/>
                  </a:lnTo>
                  <a:lnTo>
                    <a:pt x="685475" y="721709"/>
                  </a:lnTo>
                  <a:lnTo>
                    <a:pt x="729796" y="766920"/>
                  </a:lnTo>
                  <a:lnTo>
                    <a:pt x="769753" y="803261"/>
                  </a:lnTo>
                  <a:lnTo>
                    <a:pt x="765423" y="803261"/>
                  </a:lnTo>
                  <a:lnTo>
                    <a:pt x="768742" y="806647"/>
                  </a:lnTo>
                  <a:cubicBezTo>
                    <a:pt x="1401915" y="1391157"/>
                    <a:pt x="2365542" y="1524729"/>
                    <a:pt x="3151132" y="1071356"/>
                  </a:cubicBezTo>
                  <a:lnTo>
                    <a:pt x="3370634" y="924745"/>
                  </a:lnTo>
                  <a:lnTo>
                    <a:pt x="3371449" y="1004065"/>
                  </a:lnTo>
                  <a:lnTo>
                    <a:pt x="3371449" y="1004066"/>
                  </a:lnTo>
                  <a:lnTo>
                    <a:pt x="3373421" y="1195885"/>
                  </a:lnTo>
                  <a:lnTo>
                    <a:pt x="3315592" y="1235286"/>
                  </a:lnTo>
                  <a:cubicBezTo>
                    <a:pt x="2636020" y="1651363"/>
                    <a:pt x="1755823" y="1692055"/>
                    <a:pt x="1017059" y="1265865"/>
                  </a:cubicBezTo>
                  <a:cubicBezTo>
                    <a:pt x="846287" y="1167277"/>
                    <a:pt x="690048" y="1047114"/>
                    <a:pt x="551844" y="908924"/>
                  </a:cubicBezTo>
                  <a:lnTo>
                    <a:pt x="459137" y="803261"/>
                  </a:lnTo>
                  <a:lnTo>
                    <a:pt x="456480" y="803261"/>
                  </a:lnTo>
                  <a:lnTo>
                    <a:pt x="407402" y="749223"/>
                  </a:lnTo>
                  <a:lnTo>
                    <a:pt x="377648" y="710385"/>
                  </a:lnTo>
                  <a:lnTo>
                    <a:pt x="358502" y="688563"/>
                  </a:lnTo>
                  <a:lnTo>
                    <a:pt x="341825" y="663624"/>
                  </a:lnTo>
                  <a:lnTo>
                    <a:pt x="308954" y="620717"/>
                  </a:lnTo>
                  <a:cubicBezTo>
                    <a:pt x="277659" y="576678"/>
                    <a:pt x="247910" y="531460"/>
                    <a:pt x="219789" y="485144"/>
                  </a:cubicBezTo>
                  <a:lnTo>
                    <a:pt x="211056" y="468073"/>
                  </a:lnTo>
                  <a:lnTo>
                    <a:pt x="194839" y="443823"/>
                  </a:lnTo>
                  <a:lnTo>
                    <a:pt x="197782" y="442126"/>
                  </a:lnTo>
                  <a:lnTo>
                    <a:pt x="71210" y="194702"/>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3"/>
            <p:cNvSpPr/>
            <p:nvPr/>
          </p:nvSpPr>
          <p:spPr>
            <a:xfrm rot="-7200000">
              <a:off x="4122046" y="5118161"/>
              <a:ext cx="648072" cy="326234"/>
            </a:xfrm>
            <a:custGeom>
              <a:rect b="b" l="l" r="r" t="t"/>
              <a:pathLst>
                <a:path extrusionOk="0" h="326234" w="648072">
                  <a:moveTo>
                    <a:pt x="648072" y="226527"/>
                  </a:moveTo>
                  <a:lnTo>
                    <a:pt x="551470" y="228653"/>
                  </a:lnTo>
                  <a:lnTo>
                    <a:pt x="464627" y="233051"/>
                  </a:lnTo>
                  <a:lnTo>
                    <a:pt x="343762" y="247395"/>
                  </a:lnTo>
                  <a:lnTo>
                    <a:pt x="272813" y="258235"/>
                  </a:lnTo>
                  <a:lnTo>
                    <a:pt x="145071" y="285960"/>
                  </a:lnTo>
                  <a:lnTo>
                    <a:pt x="83757" y="301738"/>
                  </a:lnTo>
                  <a:lnTo>
                    <a:pt x="32306" y="318171"/>
                  </a:lnTo>
                  <a:lnTo>
                    <a:pt x="34471" y="314421"/>
                  </a:lnTo>
                  <a:lnTo>
                    <a:pt x="29879" y="315602"/>
                  </a:lnTo>
                  <a:lnTo>
                    <a:pt x="0" y="326234"/>
                  </a:lnTo>
                  <a:lnTo>
                    <a:pt x="0" y="93508"/>
                  </a:lnTo>
                  <a:lnTo>
                    <a:pt x="49754" y="76625"/>
                  </a:lnTo>
                  <a:lnTo>
                    <a:pt x="187614" y="49170"/>
                  </a:lnTo>
                  <a:lnTo>
                    <a:pt x="188943" y="46869"/>
                  </a:lnTo>
                  <a:lnTo>
                    <a:pt x="260280" y="31385"/>
                  </a:lnTo>
                  <a:lnTo>
                    <a:pt x="308792" y="25036"/>
                  </a:lnTo>
                  <a:lnTo>
                    <a:pt x="337263" y="19366"/>
                  </a:lnTo>
                  <a:lnTo>
                    <a:pt x="367199" y="17393"/>
                  </a:lnTo>
                  <a:lnTo>
                    <a:pt x="420793" y="10379"/>
                  </a:lnTo>
                  <a:cubicBezTo>
                    <a:pt x="474580" y="5296"/>
                    <a:pt x="528614" y="2142"/>
                    <a:pt x="582786" y="947"/>
                  </a:cubicBezTo>
                  <a:lnTo>
                    <a:pt x="601936" y="1919"/>
                  </a:lnTo>
                  <a:lnTo>
                    <a:pt x="631046" y="0"/>
                  </a:lnTo>
                  <a:lnTo>
                    <a:pt x="631044" y="3397"/>
                  </a:lnTo>
                  <a:lnTo>
                    <a:pt x="648072" y="426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3"/>
            <p:cNvSpPr/>
            <p:nvPr/>
          </p:nvSpPr>
          <p:spPr>
            <a:xfrm>
              <a:off x="3866688" y="4252309"/>
              <a:ext cx="909176" cy="845154"/>
            </a:xfrm>
            <a:custGeom>
              <a:rect b="b" l="l" r="r" t="t"/>
              <a:pathLst>
                <a:path extrusionOk="0" h="845154" w="909176">
                  <a:moveTo>
                    <a:pt x="0" y="0"/>
                  </a:moveTo>
                  <a:lnTo>
                    <a:pt x="250705" y="133034"/>
                  </a:lnTo>
                  <a:lnTo>
                    <a:pt x="250705" y="133035"/>
                  </a:lnTo>
                  <a:lnTo>
                    <a:pt x="909176" y="482443"/>
                  </a:lnTo>
                  <a:lnTo>
                    <a:pt x="478159" y="731718"/>
                  </a:lnTo>
                  <a:lnTo>
                    <a:pt x="478159" y="731718"/>
                  </a:lnTo>
                  <a:lnTo>
                    <a:pt x="478774" y="732869"/>
                  </a:lnTo>
                  <a:lnTo>
                    <a:pt x="284206" y="845154"/>
                  </a:lnTo>
                  <a:lnTo>
                    <a:pt x="261840" y="801455"/>
                  </a:lnTo>
                  <a:lnTo>
                    <a:pt x="261832" y="801440"/>
                  </a:lnTo>
                  <a:lnTo>
                    <a:pt x="179415" y="640411"/>
                  </a:lnTo>
                  <a:cubicBezTo>
                    <a:pt x="117186" y="501918"/>
                    <a:pt x="70125" y="359775"/>
                    <a:pt x="37682" y="216036"/>
                  </a:cubicBezTo>
                  <a:lnTo>
                    <a:pt x="0" y="1"/>
                  </a:lnTo>
                  <a:lnTo>
                    <a:pt x="0" y="1"/>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2" name="Google Shape;172;p3"/>
          <p:cNvGrpSpPr/>
          <p:nvPr/>
        </p:nvGrpSpPr>
        <p:grpSpPr>
          <a:xfrm>
            <a:off x="3849585" y="1727200"/>
            <a:ext cx="3117802" cy="2510290"/>
            <a:chOff x="3849585" y="1727200"/>
            <a:chExt cx="3117802" cy="2510290"/>
          </a:xfrm>
        </p:grpSpPr>
        <p:sp>
          <p:nvSpPr>
            <p:cNvPr id="173" name="Google Shape;173;p3"/>
            <p:cNvSpPr/>
            <p:nvPr/>
          </p:nvSpPr>
          <p:spPr>
            <a:xfrm>
              <a:off x="3849585" y="1727200"/>
              <a:ext cx="2534447" cy="2510290"/>
            </a:xfrm>
            <a:custGeom>
              <a:rect b="b" l="l" r="r" t="t"/>
              <a:pathLst>
                <a:path extrusionOk="0" h="2510290" w="2534447">
                  <a:moveTo>
                    <a:pt x="2246413" y="0"/>
                  </a:moveTo>
                  <a:lnTo>
                    <a:pt x="2246415" y="0"/>
                  </a:lnTo>
                  <a:lnTo>
                    <a:pt x="2246416" y="0"/>
                  </a:lnTo>
                  <a:lnTo>
                    <a:pt x="2476077" y="11599"/>
                  </a:lnTo>
                  <a:lnTo>
                    <a:pt x="2534447" y="20509"/>
                  </a:lnTo>
                  <a:lnTo>
                    <a:pt x="2534447" y="247346"/>
                  </a:lnTo>
                  <a:lnTo>
                    <a:pt x="2453140" y="234937"/>
                  </a:lnTo>
                  <a:lnTo>
                    <a:pt x="2246416" y="224498"/>
                  </a:lnTo>
                  <a:lnTo>
                    <a:pt x="2246416" y="224570"/>
                  </a:lnTo>
                  <a:cubicBezTo>
                    <a:pt x="1130080" y="224570"/>
                    <a:pt x="225082" y="1130093"/>
                    <a:pt x="225082" y="2246842"/>
                  </a:cubicBezTo>
                  <a:cubicBezTo>
                    <a:pt x="225082" y="2313398"/>
                    <a:pt x="228365" y="2379740"/>
                    <a:pt x="234869" y="2445633"/>
                  </a:cubicBezTo>
                  <a:lnTo>
                    <a:pt x="244468" y="2510290"/>
                  </a:lnTo>
                  <a:lnTo>
                    <a:pt x="192864" y="2482907"/>
                  </a:lnTo>
                  <a:lnTo>
                    <a:pt x="192864" y="2482906"/>
                  </a:lnTo>
                  <a:lnTo>
                    <a:pt x="4698" y="2383058"/>
                  </a:lnTo>
                  <a:lnTo>
                    <a:pt x="2826" y="2361548"/>
                  </a:lnTo>
                  <a:cubicBezTo>
                    <a:pt x="-38153" y="1546186"/>
                    <a:pt x="368099" y="737320"/>
                    <a:pt x="1123411" y="301015"/>
                  </a:cubicBezTo>
                  <a:cubicBezTo>
                    <a:pt x="1379532" y="153033"/>
                    <a:pt x="1661379" y="57703"/>
                    <a:pt x="1952632" y="19287"/>
                  </a:cubicBezTo>
                  <a:lnTo>
                    <a:pt x="1992020" y="15399"/>
                  </a:lnTo>
                  <a:lnTo>
                    <a:pt x="2016912" y="11597"/>
                  </a:lnTo>
                  <a:lnTo>
                    <a:pt x="2044817" y="10187"/>
                  </a:lnTo>
                  <a:lnTo>
                    <a:pt x="2098967" y="4842"/>
                  </a:lnTo>
                  <a:close/>
                </a:path>
              </a:pathLst>
            </a:custGeom>
            <a:solidFill>
              <a:srgbClr val="9BBB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3"/>
            <p:cNvSpPr/>
            <p:nvPr/>
          </p:nvSpPr>
          <p:spPr>
            <a:xfrm>
              <a:off x="5447928" y="1727200"/>
              <a:ext cx="648072" cy="332708"/>
            </a:xfrm>
            <a:custGeom>
              <a:rect b="b" l="l" r="r" t="t"/>
              <a:pathLst>
                <a:path extrusionOk="0" h="332708" w="648072">
                  <a:moveTo>
                    <a:pt x="648070" y="0"/>
                  </a:moveTo>
                  <a:lnTo>
                    <a:pt x="648072" y="0"/>
                  </a:lnTo>
                  <a:lnTo>
                    <a:pt x="648072" y="224570"/>
                  </a:lnTo>
                  <a:lnTo>
                    <a:pt x="441406" y="235012"/>
                  </a:lnTo>
                  <a:cubicBezTo>
                    <a:pt x="305505" y="248822"/>
                    <a:pt x="173584" y="276103"/>
                    <a:pt x="46996" y="315498"/>
                  </a:cubicBezTo>
                  <a:lnTo>
                    <a:pt x="0" y="332708"/>
                  </a:lnTo>
                  <a:lnTo>
                    <a:pt x="0" y="98075"/>
                  </a:lnTo>
                  <a:lnTo>
                    <a:pt x="137868" y="58704"/>
                  </a:lnTo>
                  <a:cubicBezTo>
                    <a:pt x="209251" y="42052"/>
                    <a:pt x="281476" y="28891"/>
                    <a:pt x="354289" y="19287"/>
                  </a:cubicBezTo>
                  <a:lnTo>
                    <a:pt x="393677" y="15399"/>
                  </a:lnTo>
                  <a:lnTo>
                    <a:pt x="418569" y="11597"/>
                  </a:lnTo>
                  <a:lnTo>
                    <a:pt x="446474" y="10187"/>
                  </a:lnTo>
                  <a:lnTo>
                    <a:pt x="500624" y="484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3"/>
            <p:cNvSpPr/>
            <p:nvPr/>
          </p:nvSpPr>
          <p:spPr>
            <a:xfrm rot="5400000">
              <a:off x="6171654" y="1651547"/>
              <a:ext cx="720080" cy="871386"/>
            </a:xfrm>
            <a:custGeom>
              <a:rect b="b" l="l" r="r" t="t"/>
              <a:pathLst>
                <a:path extrusionOk="0" h="871386" w="720080">
                  <a:moveTo>
                    <a:pt x="0" y="871386"/>
                  </a:moveTo>
                  <a:cubicBezTo>
                    <a:pt x="0" y="638785"/>
                    <a:pt x="35362" y="414437"/>
                    <a:pt x="101001" y="203425"/>
                  </a:cubicBezTo>
                  <a:lnTo>
                    <a:pt x="175463" y="0"/>
                  </a:lnTo>
                  <a:lnTo>
                    <a:pt x="720080" y="871386"/>
                  </a:lnTo>
                  <a:lnTo>
                    <a:pt x="0" y="87138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3"/>
          <p:cNvSpPr/>
          <p:nvPr/>
        </p:nvSpPr>
        <p:spPr>
          <a:xfrm>
            <a:off x="3624214" y="1501726"/>
            <a:ext cx="4943572" cy="4943572"/>
          </a:xfrm>
          <a:prstGeom prst="arc">
            <a:avLst>
              <a:gd fmla="val 17993419" name="adj1"/>
              <a:gd fmla="val 3325004" name="adj2"/>
            </a:avLst>
          </a:prstGeom>
          <a:noFill/>
          <a:ln cap="flat" cmpd="sng" w="9525">
            <a:solidFill>
              <a:schemeClr val="accent4"/>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3"/>
          <p:cNvSpPr/>
          <p:nvPr/>
        </p:nvSpPr>
        <p:spPr>
          <a:xfrm>
            <a:off x="3624214" y="1501726"/>
            <a:ext cx="4943572" cy="4943572"/>
          </a:xfrm>
          <a:prstGeom prst="arc">
            <a:avLst>
              <a:gd fmla="val 3641418" name="adj1"/>
              <a:gd fmla="val 10378261" name="adj2"/>
            </a:avLst>
          </a:prstGeom>
          <a:noFill/>
          <a:ln cap="flat" cmpd="sng" w="9525">
            <a:solidFill>
              <a:schemeClr val="accent5"/>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3"/>
          <p:cNvSpPr/>
          <p:nvPr/>
        </p:nvSpPr>
        <p:spPr>
          <a:xfrm>
            <a:off x="3624214" y="1501726"/>
            <a:ext cx="4943572" cy="4943572"/>
          </a:xfrm>
          <a:prstGeom prst="arc">
            <a:avLst>
              <a:gd fmla="val 10799791" name="adj1"/>
              <a:gd fmla="val 17647333" name="adj2"/>
            </a:avLst>
          </a:prstGeom>
          <a:noFill/>
          <a:ln cap="flat" cmpd="sng" w="9525">
            <a:solidFill>
              <a:schemeClr val="accent3"/>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79" name="Google Shape;179;p3"/>
          <p:cNvGrpSpPr/>
          <p:nvPr/>
        </p:nvGrpSpPr>
        <p:grpSpPr>
          <a:xfrm>
            <a:off x="873428" y="1727200"/>
            <a:ext cx="2342252" cy="1768587"/>
            <a:chOff x="319755" y="4381524"/>
            <a:chExt cx="2088994" cy="1768587"/>
          </a:xfrm>
        </p:grpSpPr>
        <p:sp>
          <p:nvSpPr>
            <p:cNvPr id="180" name="Google Shape;180;p3"/>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6923C"/>
                  </a:solidFill>
                  <a:latin typeface="Calibri"/>
                  <a:ea typeface="Calibri"/>
                  <a:cs typeface="Calibri"/>
                  <a:sym typeface="Calibri"/>
                </a:rPr>
                <a:t>03 - Lorem Ipsum</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grpSp>
        <p:nvGrpSpPr>
          <p:cNvPr id="182" name="Google Shape;182;p3"/>
          <p:cNvGrpSpPr/>
          <p:nvPr/>
        </p:nvGrpSpPr>
        <p:grpSpPr>
          <a:xfrm>
            <a:off x="8976320" y="3089217"/>
            <a:ext cx="2342252" cy="1768587"/>
            <a:chOff x="319755" y="4381524"/>
            <a:chExt cx="2088994" cy="1768587"/>
          </a:xfrm>
        </p:grpSpPr>
        <p:sp>
          <p:nvSpPr>
            <p:cNvPr id="183" name="Google Shape;183;p3"/>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BA7509"/>
                  </a:solidFill>
                  <a:latin typeface="Calibri"/>
                  <a:ea typeface="Calibri"/>
                  <a:cs typeface="Calibri"/>
                  <a:sym typeface="Calibri"/>
                </a:rPr>
                <a:t>01 - Lorem Ipsum</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grpSp>
        <p:nvGrpSpPr>
          <p:cNvPr id="185" name="Google Shape;185;p3"/>
          <p:cNvGrpSpPr/>
          <p:nvPr/>
        </p:nvGrpSpPr>
        <p:grpSpPr>
          <a:xfrm>
            <a:off x="873428" y="4451538"/>
            <a:ext cx="2342252" cy="1768587"/>
            <a:chOff x="319755" y="4381524"/>
            <a:chExt cx="2088994" cy="1768587"/>
          </a:xfrm>
        </p:grpSpPr>
        <p:sp>
          <p:nvSpPr>
            <p:cNvPr id="186" name="Google Shape;186;p3"/>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Calibri"/>
                  <a:ea typeface="Calibri"/>
                  <a:cs typeface="Calibri"/>
                  <a:sym typeface="Calibri"/>
                </a:rPr>
                <a:t>02 - Lorem Ipsum</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sp>
        <p:nvSpPr>
          <p:cNvPr id="188" name="Google Shape;188;p3"/>
          <p:cNvSpPr/>
          <p:nvPr/>
        </p:nvSpPr>
        <p:spPr>
          <a:xfrm>
            <a:off x="4834678" y="2712984"/>
            <a:ext cx="2521054" cy="2521054"/>
          </a:xfrm>
          <a:prstGeom prst="ellipse">
            <a:avLst/>
          </a:prstGeom>
          <a:gradFill>
            <a:gsLst>
              <a:gs pos="0">
                <a:srgbClr val="D8D8D8"/>
              </a:gs>
              <a:gs pos="35000">
                <a:srgbClr val="F2F2F2"/>
              </a:gs>
              <a:gs pos="100000">
                <a:schemeClr val="lt1"/>
              </a:gs>
            </a:gsLst>
            <a:lin ang="16200000" scaled="0"/>
          </a:gradFill>
          <a:ln>
            <a:noFill/>
          </a:ln>
          <a:effectLst>
            <a:outerShdw blurRad="165100" rotWithShape="0" dir="5400000" dist="25400">
              <a:srgbClr val="000000">
                <a:alpha val="36470"/>
              </a:srgbClr>
            </a:outerShdw>
          </a:effectLst>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6B7F80"/>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pic>
        <p:nvPicPr>
          <p:cNvPr descr="Eye" id="189" name="Google Shape;189;p3"/>
          <p:cNvPicPr preferRelativeResize="0"/>
          <p:nvPr/>
        </p:nvPicPr>
        <p:blipFill rotWithShape="1">
          <a:blip r:embed="rId3">
            <a:alphaModFix/>
          </a:blip>
          <a:srcRect b="0" l="0" r="0" t="0"/>
          <a:stretch/>
        </p:blipFill>
        <p:spPr>
          <a:xfrm>
            <a:off x="11424590" y="3021723"/>
            <a:ext cx="549864" cy="549864"/>
          </a:xfrm>
          <a:prstGeom prst="rect">
            <a:avLst/>
          </a:prstGeom>
          <a:noFill/>
          <a:ln>
            <a:noFill/>
          </a:ln>
        </p:spPr>
      </p:pic>
      <p:pic>
        <p:nvPicPr>
          <p:cNvPr descr="Lights On" id="190" name="Google Shape;190;p3"/>
          <p:cNvPicPr preferRelativeResize="0"/>
          <p:nvPr/>
        </p:nvPicPr>
        <p:blipFill rotWithShape="1">
          <a:blip r:embed="rId4">
            <a:alphaModFix/>
          </a:blip>
          <a:srcRect b="0" l="0" r="0" t="0"/>
          <a:stretch/>
        </p:blipFill>
        <p:spPr>
          <a:xfrm>
            <a:off x="217546" y="1668139"/>
            <a:ext cx="549864" cy="549864"/>
          </a:xfrm>
          <a:prstGeom prst="rect">
            <a:avLst/>
          </a:prstGeom>
          <a:noFill/>
          <a:ln>
            <a:noFill/>
          </a:ln>
        </p:spPr>
      </p:pic>
      <p:pic>
        <p:nvPicPr>
          <p:cNvPr descr="Stopwatch 33%" id="191" name="Google Shape;191;p3"/>
          <p:cNvPicPr preferRelativeResize="0"/>
          <p:nvPr/>
        </p:nvPicPr>
        <p:blipFill rotWithShape="1">
          <a:blip r:embed="rId5">
            <a:alphaModFix/>
          </a:blip>
          <a:srcRect b="0" l="0" r="0" t="0"/>
          <a:stretch/>
        </p:blipFill>
        <p:spPr>
          <a:xfrm>
            <a:off x="217546" y="4375307"/>
            <a:ext cx="549864" cy="549864"/>
          </a:xfrm>
          <a:prstGeom prst="rect">
            <a:avLst/>
          </a:prstGeom>
          <a:noFill/>
          <a:ln>
            <a:noFill/>
          </a:ln>
        </p:spPr>
      </p:pic>
      <p:grpSp>
        <p:nvGrpSpPr>
          <p:cNvPr id="192" name="Google Shape;192;p3"/>
          <p:cNvGrpSpPr/>
          <p:nvPr/>
        </p:nvGrpSpPr>
        <p:grpSpPr>
          <a:xfrm>
            <a:off x="5750515" y="3061236"/>
            <a:ext cx="690295" cy="690839"/>
            <a:chOff x="10200456" y="3632865"/>
            <a:chExt cx="875564" cy="876255"/>
          </a:xfrm>
        </p:grpSpPr>
        <p:sp>
          <p:nvSpPr>
            <p:cNvPr descr="Magnifying glass" id="193" name="Google Shape;193;p3"/>
            <p:cNvSpPr/>
            <p:nvPr/>
          </p:nvSpPr>
          <p:spPr>
            <a:xfrm>
              <a:off x="10200456" y="3632865"/>
              <a:ext cx="875564" cy="876255"/>
            </a:xfrm>
            <a:custGeom>
              <a:rect b="b" l="l" r="r" t="t"/>
              <a:pathLst>
                <a:path extrusionOk="0" h="876255" w="875564">
                  <a:moveTo>
                    <a:pt x="852963" y="743154"/>
                  </a:moveTo>
                  <a:lnTo>
                    <a:pt x="714315" y="604505"/>
                  </a:lnTo>
                  <a:cubicBezTo>
                    <a:pt x="695459" y="585649"/>
                    <a:pt x="669947" y="578994"/>
                    <a:pt x="645545" y="583431"/>
                  </a:cubicBezTo>
                  <a:lnTo>
                    <a:pt x="596741" y="534627"/>
                  </a:lnTo>
                  <a:cubicBezTo>
                    <a:pt x="639999" y="479168"/>
                    <a:pt x="665511" y="408180"/>
                    <a:pt x="665511" y="332755"/>
                  </a:cubicBezTo>
                  <a:cubicBezTo>
                    <a:pt x="665511" y="149740"/>
                    <a:pt x="515771" y="0"/>
                    <a:pt x="332755" y="0"/>
                  </a:cubicBezTo>
                  <a:cubicBezTo>
                    <a:pt x="149740" y="0"/>
                    <a:pt x="0" y="149740"/>
                    <a:pt x="0" y="332755"/>
                  </a:cubicBezTo>
                  <a:cubicBezTo>
                    <a:pt x="0" y="515771"/>
                    <a:pt x="149740" y="665511"/>
                    <a:pt x="332755" y="665511"/>
                  </a:cubicBezTo>
                  <a:cubicBezTo>
                    <a:pt x="408180" y="665511"/>
                    <a:pt x="478058" y="639999"/>
                    <a:pt x="534627" y="596741"/>
                  </a:cubicBezTo>
                  <a:lnTo>
                    <a:pt x="583431" y="645545"/>
                  </a:lnTo>
                  <a:cubicBezTo>
                    <a:pt x="578994" y="669947"/>
                    <a:pt x="585649" y="695459"/>
                    <a:pt x="604505" y="714315"/>
                  </a:cubicBezTo>
                  <a:lnTo>
                    <a:pt x="743154" y="852963"/>
                  </a:lnTo>
                  <a:cubicBezTo>
                    <a:pt x="758682" y="868491"/>
                    <a:pt x="778647" y="876256"/>
                    <a:pt x="798613" y="876256"/>
                  </a:cubicBezTo>
                  <a:cubicBezTo>
                    <a:pt x="818578" y="876256"/>
                    <a:pt x="838543" y="868491"/>
                    <a:pt x="854072" y="852963"/>
                  </a:cubicBezTo>
                  <a:cubicBezTo>
                    <a:pt x="882911" y="821906"/>
                    <a:pt x="882911" y="773102"/>
                    <a:pt x="852963" y="743154"/>
                  </a:cubicBezTo>
                  <a:close/>
                  <a:moveTo>
                    <a:pt x="331646" y="597850"/>
                  </a:moveTo>
                  <a:cubicBezTo>
                    <a:pt x="185234" y="597850"/>
                    <a:pt x="65442" y="478058"/>
                    <a:pt x="65442" y="331646"/>
                  </a:cubicBezTo>
                  <a:cubicBezTo>
                    <a:pt x="65442" y="185234"/>
                    <a:pt x="185234" y="65442"/>
                    <a:pt x="331646" y="65442"/>
                  </a:cubicBezTo>
                  <a:cubicBezTo>
                    <a:pt x="478058" y="65442"/>
                    <a:pt x="597850" y="185234"/>
                    <a:pt x="597850" y="331646"/>
                  </a:cubicBezTo>
                  <a:cubicBezTo>
                    <a:pt x="597850" y="478058"/>
                    <a:pt x="478058" y="597850"/>
                    <a:pt x="331646" y="597850"/>
                  </a:cubicBezTo>
                  <a:close/>
                </a:path>
              </a:pathLst>
            </a:custGeom>
            <a:solidFill>
              <a:schemeClr val="dk2">
                <a:alpha val="6862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descr="Bar graph with upward trend" id="194" name="Google Shape;194;p3"/>
            <p:cNvGrpSpPr/>
            <p:nvPr/>
          </p:nvGrpSpPr>
          <p:grpSpPr>
            <a:xfrm>
              <a:off x="10396890" y="3824149"/>
              <a:ext cx="258351" cy="262094"/>
              <a:chOff x="10397486" y="3748555"/>
              <a:chExt cx="258351" cy="262094"/>
            </a:xfrm>
          </p:grpSpPr>
          <p:sp>
            <p:nvSpPr>
              <p:cNvPr id="195" name="Google Shape;195;p3"/>
              <p:cNvSpPr/>
              <p:nvPr/>
            </p:nvSpPr>
            <p:spPr>
              <a:xfrm>
                <a:off x="10397486" y="3748555"/>
                <a:ext cx="258350" cy="262094"/>
              </a:xfrm>
              <a:custGeom>
                <a:rect b="b" l="l" r="r" t="t"/>
                <a:pathLst>
                  <a:path extrusionOk="0" h="262094" w="258350">
                    <a:moveTo>
                      <a:pt x="22465" y="0"/>
                    </a:moveTo>
                    <a:lnTo>
                      <a:pt x="0" y="0"/>
                    </a:lnTo>
                    <a:lnTo>
                      <a:pt x="0" y="262095"/>
                    </a:lnTo>
                    <a:lnTo>
                      <a:pt x="258350" y="262095"/>
                    </a:lnTo>
                    <a:lnTo>
                      <a:pt x="258350" y="239629"/>
                    </a:lnTo>
                    <a:lnTo>
                      <a:pt x="22465" y="239629"/>
                    </a:lnTo>
                    <a:lnTo>
                      <a:pt x="22465"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3"/>
              <p:cNvSpPr/>
              <p:nvPr/>
            </p:nvSpPr>
            <p:spPr>
              <a:xfrm rot="10800000">
                <a:off x="10599674" y="3748555"/>
                <a:ext cx="56163" cy="217164"/>
              </a:xfrm>
              <a:custGeom>
                <a:rect b="b" l="l" r="r" t="t"/>
                <a:pathLst>
                  <a:path extrusionOk="0" h="217164" w="56163">
                    <a:moveTo>
                      <a:pt x="0" y="0"/>
                    </a:moveTo>
                    <a:lnTo>
                      <a:pt x="56163" y="0"/>
                    </a:lnTo>
                    <a:lnTo>
                      <a:pt x="56163" y="217164"/>
                    </a:lnTo>
                    <a:lnTo>
                      <a:pt x="0" y="21716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3"/>
              <p:cNvSpPr/>
              <p:nvPr/>
            </p:nvSpPr>
            <p:spPr>
              <a:xfrm rot="10800000">
                <a:off x="10521045" y="3823439"/>
                <a:ext cx="56163" cy="142279"/>
              </a:xfrm>
              <a:custGeom>
                <a:rect b="b" l="l" r="r" t="t"/>
                <a:pathLst>
                  <a:path extrusionOk="0" h="142279" w="56163">
                    <a:moveTo>
                      <a:pt x="0" y="0"/>
                    </a:moveTo>
                    <a:lnTo>
                      <a:pt x="56163" y="0"/>
                    </a:lnTo>
                    <a:lnTo>
                      <a:pt x="56163" y="142280"/>
                    </a:lnTo>
                    <a:lnTo>
                      <a:pt x="0" y="14228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3"/>
              <p:cNvSpPr/>
              <p:nvPr/>
            </p:nvSpPr>
            <p:spPr>
              <a:xfrm rot="10800000">
                <a:off x="10442417" y="3890835"/>
                <a:ext cx="56163" cy="74884"/>
              </a:xfrm>
              <a:custGeom>
                <a:rect b="b" l="l" r="r" t="t"/>
                <a:pathLst>
                  <a:path extrusionOk="0" h="74884" w="56163">
                    <a:moveTo>
                      <a:pt x="0" y="0"/>
                    </a:moveTo>
                    <a:lnTo>
                      <a:pt x="56163" y="0"/>
                    </a:lnTo>
                    <a:lnTo>
                      <a:pt x="56163" y="74884"/>
                    </a:lnTo>
                    <a:lnTo>
                      <a:pt x="0" y="7488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3"/>
              <p:cNvSpPr/>
              <p:nvPr/>
            </p:nvSpPr>
            <p:spPr>
              <a:xfrm>
                <a:off x="10440882" y="3748555"/>
                <a:ext cx="121349" cy="121349"/>
              </a:xfrm>
              <a:custGeom>
                <a:rect b="b" l="l" r="r" t="t"/>
                <a:pathLst>
                  <a:path extrusionOk="0" h="121349" w="121349">
                    <a:moveTo>
                      <a:pt x="121350" y="51445"/>
                    </a:moveTo>
                    <a:lnTo>
                      <a:pt x="121350" y="0"/>
                    </a:lnTo>
                    <a:lnTo>
                      <a:pt x="69904" y="0"/>
                    </a:lnTo>
                    <a:lnTo>
                      <a:pt x="90348" y="20443"/>
                    </a:lnTo>
                    <a:lnTo>
                      <a:pt x="0" y="110791"/>
                    </a:lnTo>
                    <a:lnTo>
                      <a:pt x="10559" y="121350"/>
                    </a:lnTo>
                    <a:lnTo>
                      <a:pt x="100906" y="31039"/>
                    </a:lnTo>
                    <a:lnTo>
                      <a:pt x="121350" y="514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30"/>
          <p:cNvSpPr txBox="1"/>
          <p:nvPr>
            <p:ph type="title"/>
          </p:nvPr>
        </p:nvSpPr>
        <p:spPr>
          <a:xfrm>
            <a:off x="2762250" y="353462"/>
            <a:ext cx="8591549" cy="707886"/>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PICTURE STRIPS</a:t>
            </a:r>
            <a:endParaRPr/>
          </a:p>
        </p:txBody>
      </p:sp>
      <p:sp>
        <p:nvSpPr>
          <p:cNvPr id="1300" name="Google Shape;1300;p30"/>
          <p:cNvSpPr txBox="1"/>
          <p:nvPr>
            <p:ph idx="1" type="body"/>
          </p:nvPr>
        </p:nvSpPr>
        <p:spPr>
          <a:xfrm>
            <a:off x="371475" y="1556792"/>
            <a:ext cx="1920240" cy="107721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pictures from top to bottom with Level 1 text beside each.</a:t>
            </a:r>
            <a:endParaRPr/>
          </a:p>
        </p:txBody>
      </p:sp>
      <p:grpSp>
        <p:nvGrpSpPr>
          <p:cNvPr id="1301" name="Google Shape;1301;p30"/>
          <p:cNvGrpSpPr/>
          <p:nvPr/>
        </p:nvGrpSpPr>
        <p:grpSpPr>
          <a:xfrm>
            <a:off x="3200987" y="1625169"/>
            <a:ext cx="7714072" cy="4129234"/>
            <a:chOff x="206963" y="68377"/>
            <a:chExt cx="7714072" cy="4129234"/>
          </a:xfrm>
        </p:grpSpPr>
        <p:sp>
          <p:nvSpPr>
            <p:cNvPr id="1302" name="Google Shape;1302;p30"/>
            <p:cNvSpPr/>
            <p:nvPr/>
          </p:nvSpPr>
          <p:spPr>
            <a:xfrm>
              <a:off x="357299" y="231241"/>
              <a:ext cx="3608069" cy="1127521"/>
            </a:xfrm>
            <a:prstGeom prst="rect">
              <a:avLst/>
            </a:prstGeom>
            <a:solidFill>
              <a:schemeClr val="lt1">
                <a:alpha val="40000"/>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0"/>
            <p:cNvSpPr txBox="1"/>
            <p:nvPr/>
          </p:nvSpPr>
          <p:spPr>
            <a:xfrm>
              <a:off x="357299" y="231241"/>
              <a:ext cx="3608069" cy="1127521"/>
            </a:xfrm>
            <a:prstGeom prst="rect">
              <a:avLst/>
            </a:prstGeom>
            <a:noFill/>
            <a:ln>
              <a:noFill/>
            </a:ln>
          </p:spPr>
          <p:txBody>
            <a:bodyPr anchorCtr="0" anchor="t" bIns="64750" lIns="763700" spcFirstLastPara="1" rIns="64750" wrap="square" tIns="6475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95"/>
                </a:spcBef>
                <a:spcAft>
                  <a:spcPts val="0"/>
                </a:spcAft>
                <a:buClr>
                  <a:schemeClr val="dk2"/>
                </a:buClr>
                <a:buSzPts val="1300"/>
                <a:buFont typeface="Calibri"/>
                <a:buChar char="•"/>
              </a:pPr>
              <a:r>
                <a:rPr b="0" i="0" lang="en-US" sz="1300" u="none" cap="none" strike="noStrike">
                  <a:solidFill>
                    <a:schemeClr val="dk2"/>
                  </a:solidFill>
                  <a:latin typeface="Calibri"/>
                  <a:ea typeface="Calibri"/>
                  <a:cs typeface="Calibri"/>
                  <a:sym typeface="Calibri"/>
                </a:rPr>
                <a:t>Lorem Ipsum</a:t>
              </a:r>
              <a:endParaRPr b="0" i="0" sz="1300" u="none" cap="none" strike="noStrike">
                <a:solidFill>
                  <a:schemeClr val="dk2"/>
                </a:solidFill>
                <a:latin typeface="Calibri"/>
                <a:ea typeface="Calibri"/>
                <a:cs typeface="Calibri"/>
                <a:sym typeface="Calibri"/>
              </a:endParaRPr>
            </a:p>
            <a:p>
              <a:pPr indent="-114300" lvl="1" marL="114300" marR="0" rtl="0" algn="l">
                <a:lnSpc>
                  <a:spcPct val="90000"/>
                </a:lnSpc>
                <a:spcBef>
                  <a:spcPts val="195"/>
                </a:spcBef>
                <a:spcAft>
                  <a:spcPts val="0"/>
                </a:spcAft>
                <a:buClr>
                  <a:schemeClr val="dk2"/>
                </a:buClr>
                <a:buSzPts val="1300"/>
                <a:buFont typeface="Calibri"/>
                <a:buChar char="•"/>
              </a:pPr>
              <a:r>
                <a:rPr b="0" i="0" lang="en-US" sz="1300" u="none" cap="none" strike="noStrike">
                  <a:solidFill>
                    <a:schemeClr val="dk2"/>
                  </a:solidFill>
                  <a:latin typeface="Calibri"/>
                  <a:ea typeface="Calibri"/>
                  <a:cs typeface="Calibri"/>
                  <a:sym typeface="Calibri"/>
                </a:rPr>
                <a:t>Lorem Ipsum</a:t>
              </a:r>
              <a:endParaRPr b="0" i="0" sz="1300" u="none" cap="none" strike="noStrike">
                <a:solidFill>
                  <a:schemeClr val="dk2"/>
                </a:solidFill>
                <a:latin typeface="Calibri"/>
                <a:ea typeface="Calibri"/>
                <a:cs typeface="Calibri"/>
                <a:sym typeface="Calibri"/>
              </a:endParaRPr>
            </a:p>
            <a:p>
              <a:pPr indent="-114300" lvl="1" marL="114300" marR="0" rtl="0" algn="l">
                <a:lnSpc>
                  <a:spcPct val="90000"/>
                </a:lnSpc>
                <a:spcBef>
                  <a:spcPts val="195"/>
                </a:spcBef>
                <a:spcAft>
                  <a:spcPts val="0"/>
                </a:spcAft>
                <a:buClr>
                  <a:schemeClr val="dk2"/>
                </a:buClr>
                <a:buSzPts val="1300"/>
                <a:buFont typeface="Calibri"/>
                <a:buChar char="•"/>
              </a:pPr>
              <a:r>
                <a:rPr b="0" i="0" lang="en-US" sz="1300" u="none" cap="none" strike="noStrike">
                  <a:solidFill>
                    <a:schemeClr val="dk2"/>
                  </a:solidFill>
                  <a:latin typeface="Calibri"/>
                  <a:ea typeface="Calibri"/>
                  <a:cs typeface="Calibri"/>
                  <a:sym typeface="Calibri"/>
                </a:rPr>
                <a:t>Lorem Ipsum</a:t>
              </a:r>
              <a:endParaRPr b="0" i="0" sz="1300" u="none" cap="none" strike="noStrike">
                <a:solidFill>
                  <a:schemeClr val="dk2"/>
                </a:solidFill>
                <a:latin typeface="Calibri"/>
                <a:ea typeface="Calibri"/>
                <a:cs typeface="Calibri"/>
                <a:sym typeface="Calibri"/>
              </a:endParaRPr>
            </a:p>
          </p:txBody>
        </p:sp>
        <p:sp>
          <p:nvSpPr>
            <p:cNvPr id="1304" name="Google Shape;1304;p30"/>
            <p:cNvSpPr/>
            <p:nvPr/>
          </p:nvSpPr>
          <p:spPr>
            <a:xfrm>
              <a:off x="206963" y="68377"/>
              <a:ext cx="789265" cy="1183897"/>
            </a:xfrm>
            <a:prstGeom prst="rect">
              <a:avLst/>
            </a:prstGeom>
            <a:solidFill>
              <a:srgbClr val="B9D5C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0"/>
            <p:cNvSpPr/>
            <p:nvPr/>
          </p:nvSpPr>
          <p:spPr>
            <a:xfrm>
              <a:off x="4312966" y="231241"/>
              <a:ext cx="3608069" cy="1127521"/>
            </a:xfrm>
            <a:prstGeom prst="rect">
              <a:avLst/>
            </a:prstGeom>
            <a:solidFill>
              <a:schemeClr val="lt1">
                <a:alpha val="40000"/>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0"/>
            <p:cNvSpPr txBox="1"/>
            <p:nvPr/>
          </p:nvSpPr>
          <p:spPr>
            <a:xfrm>
              <a:off x="4312966" y="231241"/>
              <a:ext cx="3608069" cy="1127521"/>
            </a:xfrm>
            <a:prstGeom prst="rect">
              <a:avLst/>
            </a:prstGeom>
            <a:noFill/>
            <a:ln>
              <a:noFill/>
            </a:ln>
          </p:spPr>
          <p:txBody>
            <a:bodyPr anchorCtr="0" anchor="t" bIns="64750" lIns="763700" spcFirstLastPara="1" rIns="64750" wrap="square" tIns="6475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95"/>
                </a:spcBef>
                <a:spcAft>
                  <a:spcPts val="0"/>
                </a:spcAft>
                <a:buClr>
                  <a:schemeClr val="dk2"/>
                </a:buClr>
                <a:buSzPts val="1300"/>
                <a:buFont typeface="Calibri"/>
                <a:buChar char="•"/>
              </a:pPr>
              <a:r>
                <a:rPr b="0" i="0" lang="en-US" sz="1300" u="none" cap="none" strike="noStrike">
                  <a:solidFill>
                    <a:schemeClr val="dk2"/>
                  </a:solidFill>
                  <a:latin typeface="Calibri"/>
                  <a:ea typeface="Calibri"/>
                  <a:cs typeface="Calibri"/>
                  <a:sym typeface="Calibri"/>
                </a:rPr>
                <a:t>Lorem Ipsum</a:t>
              </a:r>
              <a:endParaRPr b="0" i="0" sz="1300" u="none" cap="none" strike="noStrike">
                <a:solidFill>
                  <a:schemeClr val="dk2"/>
                </a:solidFill>
                <a:latin typeface="Calibri"/>
                <a:ea typeface="Calibri"/>
                <a:cs typeface="Calibri"/>
                <a:sym typeface="Calibri"/>
              </a:endParaRPr>
            </a:p>
            <a:p>
              <a:pPr indent="-114300" lvl="1" marL="114300" marR="0" rtl="0" algn="l">
                <a:lnSpc>
                  <a:spcPct val="90000"/>
                </a:lnSpc>
                <a:spcBef>
                  <a:spcPts val="195"/>
                </a:spcBef>
                <a:spcAft>
                  <a:spcPts val="0"/>
                </a:spcAft>
                <a:buClr>
                  <a:schemeClr val="dk2"/>
                </a:buClr>
                <a:buSzPts val="1300"/>
                <a:buFont typeface="Calibri"/>
                <a:buChar char="•"/>
              </a:pPr>
              <a:r>
                <a:rPr b="0" i="0" lang="en-US" sz="1300" u="none" cap="none" strike="noStrike">
                  <a:solidFill>
                    <a:schemeClr val="dk2"/>
                  </a:solidFill>
                  <a:latin typeface="Calibri"/>
                  <a:ea typeface="Calibri"/>
                  <a:cs typeface="Calibri"/>
                  <a:sym typeface="Calibri"/>
                </a:rPr>
                <a:t>Lorem Ipsum</a:t>
              </a:r>
              <a:endParaRPr b="0" i="0" sz="1300" u="none" cap="none" strike="noStrike">
                <a:solidFill>
                  <a:schemeClr val="dk2"/>
                </a:solidFill>
                <a:latin typeface="Calibri"/>
                <a:ea typeface="Calibri"/>
                <a:cs typeface="Calibri"/>
                <a:sym typeface="Calibri"/>
              </a:endParaRPr>
            </a:p>
          </p:txBody>
        </p:sp>
        <p:sp>
          <p:nvSpPr>
            <p:cNvPr id="1307" name="Google Shape;1307;p30"/>
            <p:cNvSpPr/>
            <p:nvPr/>
          </p:nvSpPr>
          <p:spPr>
            <a:xfrm>
              <a:off x="4162630" y="68377"/>
              <a:ext cx="789265" cy="1183897"/>
            </a:xfrm>
            <a:prstGeom prst="rect">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0"/>
            <p:cNvSpPr/>
            <p:nvPr/>
          </p:nvSpPr>
          <p:spPr>
            <a:xfrm>
              <a:off x="357299" y="1650666"/>
              <a:ext cx="3608069" cy="1127521"/>
            </a:xfrm>
            <a:prstGeom prst="rect">
              <a:avLst/>
            </a:prstGeom>
            <a:solidFill>
              <a:schemeClr val="lt1">
                <a:alpha val="40000"/>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0"/>
            <p:cNvSpPr txBox="1"/>
            <p:nvPr/>
          </p:nvSpPr>
          <p:spPr>
            <a:xfrm>
              <a:off x="357299" y="1650666"/>
              <a:ext cx="3608069" cy="1127521"/>
            </a:xfrm>
            <a:prstGeom prst="rect">
              <a:avLst/>
            </a:prstGeom>
            <a:noFill/>
            <a:ln>
              <a:noFill/>
            </a:ln>
          </p:spPr>
          <p:txBody>
            <a:bodyPr anchorCtr="0" anchor="ctr" bIns="64750" lIns="763700" spcFirstLastPara="1" rIns="64750" wrap="square" tIns="6475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dk2"/>
                  </a:solidFill>
                  <a:latin typeface="Calibri"/>
                  <a:ea typeface="Calibri"/>
                  <a:cs typeface="Calibri"/>
                  <a:sym typeface="Calibri"/>
                </a:rPr>
                <a:t>Lorem Ipsum</a:t>
              </a:r>
              <a:endParaRPr b="0" i="0" sz="1700" u="none" cap="none" strike="noStrike">
                <a:solidFill>
                  <a:schemeClr val="dk2"/>
                </a:solidFill>
                <a:latin typeface="Calibri"/>
                <a:ea typeface="Calibri"/>
                <a:cs typeface="Calibri"/>
                <a:sym typeface="Calibri"/>
              </a:endParaRPr>
            </a:p>
          </p:txBody>
        </p:sp>
        <p:sp>
          <p:nvSpPr>
            <p:cNvPr id="1310" name="Google Shape;1310;p30"/>
            <p:cNvSpPr/>
            <p:nvPr/>
          </p:nvSpPr>
          <p:spPr>
            <a:xfrm>
              <a:off x="206963" y="1487801"/>
              <a:ext cx="789265" cy="1183897"/>
            </a:xfrm>
            <a:prstGeom prst="rect">
              <a:avLst/>
            </a:prstGeom>
            <a:solidFill>
              <a:srgbClr val="F9D4B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0"/>
            <p:cNvSpPr/>
            <p:nvPr/>
          </p:nvSpPr>
          <p:spPr>
            <a:xfrm>
              <a:off x="4312966" y="1650666"/>
              <a:ext cx="3608069" cy="1127521"/>
            </a:xfrm>
            <a:prstGeom prst="rect">
              <a:avLst/>
            </a:prstGeom>
            <a:solidFill>
              <a:schemeClr val="lt1">
                <a:alpha val="40000"/>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0"/>
            <p:cNvSpPr txBox="1"/>
            <p:nvPr/>
          </p:nvSpPr>
          <p:spPr>
            <a:xfrm>
              <a:off x="4312966" y="1650666"/>
              <a:ext cx="3608069" cy="1127521"/>
            </a:xfrm>
            <a:prstGeom prst="rect">
              <a:avLst/>
            </a:prstGeom>
            <a:noFill/>
            <a:ln>
              <a:noFill/>
            </a:ln>
          </p:spPr>
          <p:txBody>
            <a:bodyPr anchorCtr="0" anchor="ctr" bIns="64750" lIns="763700" spcFirstLastPara="1" rIns="64750" wrap="square" tIns="6475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313" name="Google Shape;1313;p30"/>
            <p:cNvSpPr/>
            <p:nvPr/>
          </p:nvSpPr>
          <p:spPr>
            <a:xfrm>
              <a:off x="4162630" y="1487801"/>
              <a:ext cx="789265" cy="1183897"/>
            </a:xfrm>
            <a:prstGeom prst="rect">
              <a:avLst/>
            </a:prstGeom>
            <a:solidFill>
              <a:srgbClr val="E1BDBC"/>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0"/>
            <p:cNvSpPr/>
            <p:nvPr/>
          </p:nvSpPr>
          <p:spPr>
            <a:xfrm>
              <a:off x="2335133" y="3070090"/>
              <a:ext cx="3608069" cy="1127521"/>
            </a:xfrm>
            <a:prstGeom prst="rect">
              <a:avLst/>
            </a:prstGeom>
            <a:solidFill>
              <a:schemeClr val="lt1">
                <a:alpha val="40000"/>
              </a:schemeClr>
            </a:solidFill>
            <a:ln cap="flat" cmpd="sng" w="9525">
              <a:solidFill>
                <a:srgbClr val="2680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30"/>
            <p:cNvSpPr txBox="1"/>
            <p:nvPr/>
          </p:nvSpPr>
          <p:spPr>
            <a:xfrm>
              <a:off x="2335133" y="3070090"/>
              <a:ext cx="3608069" cy="1127521"/>
            </a:xfrm>
            <a:prstGeom prst="rect">
              <a:avLst/>
            </a:prstGeom>
            <a:noFill/>
            <a:ln>
              <a:noFill/>
            </a:ln>
          </p:spPr>
          <p:txBody>
            <a:bodyPr anchorCtr="0" anchor="t" bIns="64750" lIns="763700" spcFirstLastPara="1" rIns="64750" wrap="square" tIns="6475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95"/>
                </a:spcBef>
                <a:spcAft>
                  <a:spcPts val="0"/>
                </a:spcAft>
                <a:buClr>
                  <a:schemeClr val="dk2"/>
                </a:buClr>
                <a:buSzPts val="1300"/>
                <a:buFont typeface="Calibri"/>
                <a:buChar char="•"/>
              </a:pPr>
              <a:r>
                <a:rPr b="0" i="0" lang="en-US" sz="1300" u="none" cap="none" strike="noStrike">
                  <a:solidFill>
                    <a:schemeClr val="dk2"/>
                  </a:solidFill>
                  <a:latin typeface="Calibri"/>
                  <a:ea typeface="Calibri"/>
                  <a:cs typeface="Calibri"/>
                  <a:sym typeface="Calibri"/>
                </a:rPr>
                <a:t>Lorem Ipsum</a:t>
              </a:r>
              <a:endParaRPr b="0" i="0" sz="1300" u="none" cap="none" strike="noStrike">
                <a:solidFill>
                  <a:schemeClr val="dk2"/>
                </a:solidFill>
                <a:latin typeface="Calibri"/>
                <a:ea typeface="Calibri"/>
                <a:cs typeface="Calibri"/>
                <a:sym typeface="Calibri"/>
              </a:endParaRPr>
            </a:p>
            <a:p>
              <a:pPr indent="-114300" lvl="1" marL="114300" marR="0" rtl="0" algn="l">
                <a:lnSpc>
                  <a:spcPct val="90000"/>
                </a:lnSpc>
                <a:spcBef>
                  <a:spcPts val="195"/>
                </a:spcBef>
                <a:spcAft>
                  <a:spcPts val="0"/>
                </a:spcAft>
                <a:buClr>
                  <a:schemeClr val="dk2"/>
                </a:buClr>
                <a:buSzPts val="1300"/>
                <a:buFont typeface="Calibri"/>
                <a:buChar char="•"/>
              </a:pPr>
              <a:r>
                <a:rPr b="0" i="0" lang="en-US" sz="1300" u="none" cap="none" strike="noStrike">
                  <a:solidFill>
                    <a:schemeClr val="dk2"/>
                  </a:solidFill>
                  <a:latin typeface="Calibri"/>
                  <a:ea typeface="Calibri"/>
                  <a:cs typeface="Calibri"/>
                  <a:sym typeface="Calibri"/>
                </a:rPr>
                <a:t>Lorem Ipsum</a:t>
              </a:r>
              <a:endParaRPr b="0" i="0" sz="1300" u="none" cap="none" strike="noStrike">
                <a:solidFill>
                  <a:schemeClr val="dk2"/>
                </a:solidFill>
                <a:latin typeface="Calibri"/>
                <a:ea typeface="Calibri"/>
                <a:cs typeface="Calibri"/>
                <a:sym typeface="Calibri"/>
              </a:endParaRPr>
            </a:p>
          </p:txBody>
        </p:sp>
        <p:sp>
          <p:nvSpPr>
            <p:cNvPr id="1316" name="Google Shape;1316;p30"/>
            <p:cNvSpPr/>
            <p:nvPr/>
          </p:nvSpPr>
          <p:spPr>
            <a:xfrm>
              <a:off x="2184796" y="2907226"/>
              <a:ext cx="789265" cy="1183897"/>
            </a:xfrm>
            <a:prstGeom prst="rect">
              <a:avLst/>
            </a:prstGeom>
            <a:solidFill>
              <a:srgbClr val="C0BC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7" name="Google Shape;1317;p3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31"/>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non-sequential or grouped blocks of information. The small shapes on the left are designed to contain pictures.</a:t>
            </a:r>
            <a:endParaRPr/>
          </a:p>
        </p:txBody>
      </p:sp>
      <p:sp>
        <p:nvSpPr>
          <p:cNvPr id="1324" name="Google Shape;1324;p3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325" name="Google Shape;1325;p3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PICTURE LIST</a:t>
            </a:r>
            <a:endParaRPr/>
          </a:p>
        </p:txBody>
      </p:sp>
      <p:grpSp>
        <p:nvGrpSpPr>
          <p:cNvPr id="1326" name="Google Shape;1326;p31"/>
          <p:cNvGrpSpPr/>
          <p:nvPr/>
        </p:nvGrpSpPr>
        <p:grpSpPr>
          <a:xfrm>
            <a:off x="2994024" y="1556792"/>
            <a:ext cx="8128000" cy="4263490"/>
            <a:chOff x="0" y="0"/>
            <a:chExt cx="8128000" cy="4263490"/>
          </a:xfrm>
        </p:grpSpPr>
        <p:sp>
          <p:nvSpPr>
            <p:cNvPr id="1327" name="Google Shape;1327;p31"/>
            <p:cNvSpPr/>
            <p:nvPr/>
          </p:nvSpPr>
          <p:spPr>
            <a:xfrm>
              <a:off x="0" y="0"/>
              <a:ext cx="8128000" cy="991509"/>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31"/>
            <p:cNvSpPr txBox="1"/>
            <p:nvPr/>
          </p:nvSpPr>
          <p:spPr>
            <a:xfrm>
              <a:off x="1724750" y="0"/>
              <a:ext cx="6403249" cy="991509"/>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329" name="Google Shape;1329;p31"/>
            <p:cNvSpPr/>
            <p:nvPr/>
          </p:nvSpPr>
          <p:spPr>
            <a:xfrm>
              <a:off x="99150" y="99150"/>
              <a:ext cx="1625600" cy="793207"/>
            </a:xfrm>
            <a:prstGeom prst="roundRect">
              <a:avLst>
                <a:gd fmla="val 10000" name="adj"/>
              </a:avLst>
            </a:prstGeom>
            <a:solidFill>
              <a:srgbClr val="B9D5C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31"/>
            <p:cNvSpPr/>
            <p:nvPr/>
          </p:nvSpPr>
          <p:spPr>
            <a:xfrm>
              <a:off x="0" y="1090660"/>
              <a:ext cx="8128000" cy="991509"/>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1"/>
            <p:cNvSpPr txBox="1"/>
            <p:nvPr/>
          </p:nvSpPr>
          <p:spPr>
            <a:xfrm>
              <a:off x="1724750" y="1090660"/>
              <a:ext cx="6403249" cy="991509"/>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p:txBody>
        </p:sp>
        <p:sp>
          <p:nvSpPr>
            <p:cNvPr id="1332" name="Google Shape;1332;p31"/>
            <p:cNvSpPr/>
            <p:nvPr/>
          </p:nvSpPr>
          <p:spPr>
            <a:xfrm>
              <a:off x="99150" y="1189811"/>
              <a:ext cx="1625600" cy="793207"/>
            </a:xfrm>
            <a:prstGeom prst="roundRect">
              <a:avLst>
                <a:gd fmla="val 10000" name="adj"/>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1"/>
            <p:cNvSpPr/>
            <p:nvPr/>
          </p:nvSpPr>
          <p:spPr>
            <a:xfrm>
              <a:off x="0" y="2181320"/>
              <a:ext cx="8128000" cy="991509"/>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31"/>
            <p:cNvSpPr txBox="1"/>
            <p:nvPr/>
          </p:nvSpPr>
          <p:spPr>
            <a:xfrm>
              <a:off x="1724750" y="2181320"/>
              <a:ext cx="6403249" cy="991509"/>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p:txBody>
        </p:sp>
        <p:sp>
          <p:nvSpPr>
            <p:cNvPr id="1335" name="Google Shape;1335;p31"/>
            <p:cNvSpPr/>
            <p:nvPr/>
          </p:nvSpPr>
          <p:spPr>
            <a:xfrm>
              <a:off x="99150" y="2280471"/>
              <a:ext cx="1625600" cy="793207"/>
            </a:xfrm>
            <a:prstGeom prst="roundRect">
              <a:avLst>
                <a:gd fmla="val 10000" name="adj"/>
              </a:avLst>
            </a:prstGeom>
            <a:solidFill>
              <a:srgbClr val="F9D4B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31"/>
            <p:cNvSpPr/>
            <p:nvPr/>
          </p:nvSpPr>
          <p:spPr>
            <a:xfrm>
              <a:off x="0" y="3271981"/>
              <a:ext cx="8128000" cy="991509"/>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31"/>
            <p:cNvSpPr txBox="1"/>
            <p:nvPr/>
          </p:nvSpPr>
          <p:spPr>
            <a:xfrm>
              <a:off x="1724750" y="3271981"/>
              <a:ext cx="6403249" cy="991509"/>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p:txBody>
        </p:sp>
        <p:sp>
          <p:nvSpPr>
            <p:cNvPr id="1338" name="Google Shape;1338;p31"/>
            <p:cNvSpPr/>
            <p:nvPr/>
          </p:nvSpPr>
          <p:spPr>
            <a:xfrm>
              <a:off x="99150" y="3371131"/>
              <a:ext cx="1625600" cy="793207"/>
            </a:xfrm>
            <a:prstGeom prst="roundRect">
              <a:avLst>
                <a:gd fmla="val 10000" name="adj"/>
              </a:avLst>
            </a:prstGeom>
            <a:solidFill>
              <a:srgbClr val="E1BDBC"/>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32"/>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pictures from top to bottom. Text appears alternately on the right or left of the picture.</a:t>
            </a:r>
            <a:endParaRPr/>
          </a:p>
        </p:txBody>
      </p:sp>
      <p:sp>
        <p:nvSpPr>
          <p:cNvPr id="1345" name="Google Shape;1345;p3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346" name="Google Shape;1346;p3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ALTERNATING PICTURE BLOCKS</a:t>
            </a:r>
            <a:endParaRPr/>
          </a:p>
        </p:txBody>
      </p:sp>
      <p:grpSp>
        <p:nvGrpSpPr>
          <p:cNvPr id="1347" name="Google Shape;1347;p32"/>
          <p:cNvGrpSpPr/>
          <p:nvPr/>
        </p:nvGrpSpPr>
        <p:grpSpPr>
          <a:xfrm>
            <a:off x="5492352" y="1553993"/>
            <a:ext cx="3131343" cy="4265269"/>
            <a:chOff x="2498328" y="360"/>
            <a:chExt cx="3131343" cy="4265269"/>
          </a:xfrm>
        </p:grpSpPr>
        <p:sp>
          <p:nvSpPr>
            <p:cNvPr id="1348" name="Google Shape;1348;p32"/>
            <p:cNvSpPr/>
            <p:nvPr/>
          </p:nvSpPr>
          <p:spPr>
            <a:xfrm>
              <a:off x="3531671" y="360"/>
              <a:ext cx="2098000" cy="948892"/>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32"/>
            <p:cNvSpPr txBox="1"/>
            <p:nvPr/>
          </p:nvSpPr>
          <p:spPr>
            <a:xfrm>
              <a:off x="3531671" y="360"/>
              <a:ext cx="2098000" cy="948892"/>
            </a:xfrm>
            <a:prstGeom prst="rect">
              <a:avLst/>
            </a:prstGeom>
            <a:noFill/>
            <a:ln>
              <a:noFill/>
            </a:ln>
          </p:spPr>
          <p:txBody>
            <a:bodyPr anchorCtr="0" anchor="t" bIns="38100" lIns="38100" spcFirstLastPara="1" rIns="38100" wrap="square" tIns="381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5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350" name="Google Shape;1350;p32"/>
            <p:cNvSpPr/>
            <p:nvPr/>
          </p:nvSpPr>
          <p:spPr>
            <a:xfrm>
              <a:off x="2498328" y="360"/>
              <a:ext cx="939403" cy="948892"/>
            </a:xfrm>
            <a:prstGeom prst="rect">
              <a:avLst/>
            </a:prstGeom>
            <a:gradFill>
              <a:gsLst>
                <a:gs pos="0">
                  <a:srgbClr val="008469"/>
                </a:gs>
                <a:gs pos="80000">
                  <a:srgbClr val="00AE8A"/>
                </a:gs>
                <a:gs pos="100000">
                  <a:srgbClr val="00B28D"/>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32"/>
            <p:cNvSpPr/>
            <p:nvPr/>
          </p:nvSpPr>
          <p:spPr>
            <a:xfrm>
              <a:off x="2498328" y="1105819"/>
              <a:ext cx="2098000" cy="948892"/>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32"/>
            <p:cNvSpPr txBox="1"/>
            <p:nvPr/>
          </p:nvSpPr>
          <p:spPr>
            <a:xfrm>
              <a:off x="2498328" y="1105819"/>
              <a:ext cx="2098000" cy="948892"/>
            </a:xfrm>
            <a:prstGeom prst="rect">
              <a:avLst/>
            </a:prstGeom>
            <a:noFill/>
            <a:ln>
              <a:noFill/>
            </a:ln>
          </p:spPr>
          <p:txBody>
            <a:bodyPr anchorCtr="0" anchor="t" bIns="38100" lIns="38100" spcFirstLastPara="1" rIns="38100" wrap="square" tIns="381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5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p:txBody>
        </p:sp>
        <p:sp>
          <p:nvSpPr>
            <p:cNvPr id="1353" name="Google Shape;1353;p32"/>
            <p:cNvSpPr/>
            <p:nvPr/>
          </p:nvSpPr>
          <p:spPr>
            <a:xfrm>
              <a:off x="4690268" y="1105819"/>
              <a:ext cx="939403" cy="948892"/>
            </a:xfrm>
            <a:prstGeom prst="rect">
              <a:avLst/>
            </a:prstGeom>
            <a:gradFill>
              <a:gsLst>
                <a:gs pos="0">
                  <a:srgbClr val="759336"/>
                </a:gs>
                <a:gs pos="80000">
                  <a:srgbClr val="99C247"/>
                </a:gs>
                <a:gs pos="100000">
                  <a:srgbClr val="9BC545"/>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2"/>
            <p:cNvSpPr/>
            <p:nvPr/>
          </p:nvSpPr>
          <p:spPr>
            <a:xfrm>
              <a:off x="3531671" y="2211278"/>
              <a:ext cx="2098000" cy="948892"/>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32"/>
            <p:cNvSpPr txBox="1"/>
            <p:nvPr/>
          </p:nvSpPr>
          <p:spPr>
            <a:xfrm>
              <a:off x="3531671" y="2211278"/>
              <a:ext cx="2098000" cy="948892"/>
            </a:xfrm>
            <a:prstGeom prst="rect">
              <a:avLst/>
            </a:prstGeom>
            <a:noFill/>
            <a:ln>
              <a:noFill/>
            </a:ln>
          </p:spPr>
          <p:txBody>
            <a:bodyPr anchorCtr="0" anchor="t" bIns="38100" lIns="38100" spcFirstLastPara="1" rIns="38100" wrap="square" tIns="381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5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a:p>
              <a:pPr indent="-57150" lvl="1" marL="5715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p:txBody>
        </p:sp>
        <p:sp>
          <p:nvSpPr>
            <p:cNvPr id="1356" name="Google Shape;1356;p32"/>
            <p:cNvSpPr/>
            <p:nvPr/>
          </p:nvSpPr>
          <p:spPr>
            <a:xfrm>
              <a:off x="2498328" y="2211278"/>
              <a:ext cx="939403" cy="948892"/>
            </a:xfrm>
            <a:prstGeom prst="rect">
              <a:avLst/>
            </a:prstGeom>
            <a:gradFill>
              <a:gsLst>
                <a:gs pos="0">
                  <a:srgbClr val="CA7700"/>
                </a:gs>
                <a:gs pos="80000">
                  <a:srgbClr val="FF9D00"/>
                </a:gs>
                <a:gs pos="100000">
                  <a:srgbClr val="FF9F00"/>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32"/>
            <p:cNvSpPr/>
            <p:nvPr/>
          </p:nvSpPr>
          <p:spPr>
            <a:xfrm>
              <a:off x="2498328" y="3316737"/>
              <a:ext cx="2098000" cy="948892"/>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32"/>
            <p:cNvSpPr txBox="1"/>
            <p:nvPr/>
          </p:nvSpPr>
          <p:spPr>
            <a:xfrm>
              <a:off x="2498328" y="3316737"/>
              <a:ext cx="2098000" cy="948892"/>
            </a:xfrm>
            <a:prstGeom prst="rect">
              <a:avLst/>
            </a:prstGeom>
            <a:noFill/>
            <a:ln>
              <a:noFill/>
            </a:ln>
          </p:spPr>
          <p:txBody>
            <a:bodyPr anchorCtr="0" anchor="t" bIns="38100" lIns="38100" spcFirstLastPara="1" rIns="38100" wrap="square" tIns="381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5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a:p>
              <a:pPr indent="-57150" lvl="1" marL="5715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a:p>
              <a:pPr indent="-57150" lvl="1" marL="5715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2" marL="11430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2" marL="11430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p:txBody>
        </p:sp>
        <p:sp>
          <p:nvSpPr>
            <p:cNvPr id="1359" name="Google Shape;1359;p32"/>
            <p:cNvSpPr/>
            <p:nvPr/>
          </p:nvSpPr>
          <p:spPr>
            <a:xfrm>
              <a:off x="4690268" y="3316737"/>
              <a:ext cx="939403" cy="948892"/>
            </a:xfrm>
            <a:prstGeom prst="rect">
              <a:avLst/>
            </a:prstGeom>
            <a:gradFill>
              <a:gsLst>
                <a:gs pos="0">
                  <a:srgbClr val="9C1A0D"/>
                </a:gs>
                <a:gs pos="80000">
                  <a:srgbClr val="CD2311"/>
                </a:gs>
                <a:gs pos="100000">
                  <a:srgbClr val="D2200D"/>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33"/>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non-sequential or grouped blocks of information. The small circles are designed to contain pictures.</a:t>
            </a:r>
            <a:endParaRPr/>
          </a:p>
        </p:txBody>
      </p:sp>
      <p:sp>
        <p:nvSpPr>
          <p:cNvPr id="1366" name="Google Shape;1366;p3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367" name="Google Shape;1367;p3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PICTURE ACCENT LIST</a:t>
            </a:r>
            <a:endParaRPr/>
          </a:p>
        </p:txBody>
      </p:sp>
      <p:grpSp>
        <p:nvGrpSpPr>
          <p:cNvPr id="1368" name="Google Shape;1368;p33"/>
          <p:cNvGrpSpPr/>
          <p:nvPr/>
        </p:nvGrpSpPr>
        <p:grpSpPr>
          <a:xfrm>
            <a:off x="4183289" y="1556881"/>
            <a:ext cx="5749469" cy="4265811"/>
            <a:chOff x="1189265" y="89"/>
            <a:chExt cx="5749469" cy="4265811"/>
          </a:xfrm>
        </p:grpSpPr>
        <p:sp>
          <p:nvSpPr>
            <p:cNvPr id="1369" name="Google Shape;1369;p33"/>
            <p:cNvSpPr/>
            <p:nvPr/>
          </p:nvSpPr>
          <p:spPr>
            <a:xfrm rot="10800000">
              <a:off x="1533614" y="89"/>
              <a:ext cx="5405120" cy="688697"/>
            </a:xfrm>
            <a:prstGeom prst="homePlate">
              <a:avLst>
                <a:gd fmla="val 5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33"/>
            <p:cNvSpPr txBox="1"/>
            <p:nvPr/>
          </p:nvSpPr>
          <p:spPr>
            <a:xfrm>
              <a:off x="1705788" y="89"/>
              <a:ext cx="5232946" cy="688697"/>
            </a:xfrm>
            <a:prstGeom prst="rect">
              <a:avLst/>
            </a:prstGeom>
            <a:noFill/>
            <a:ln>
              <a:noFill/>
            </a:ln>
          </p:spPr>
          <p:txBody>
            <a:bodyPr anchorCtr="0" anchor="t" bIns="49525" lIns="303675" spcFirstLastPara="1" rIns="92450"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371" name="Google Shape;1371;p33"/>
            <p:cNvSpPr/>
            <p:nvPr/>
          </p:nvSpPr>
          <p:spPr>
            <a:xfrm>
              <a:off x="1189265" y="89"/>
              <a:ext cx="688697" cy="688697"/>
            </a:xfrm>
            <a:prstGeom prst="ellipse">
              <a:avLst/>
            </a:prstGeom>
            <a:solidFill>
              <a:srgbClr val="B9D5C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33"/>
            <p:cNvSpPr/>
            <p:nvPr/>
          </p:nvSpPr>
          <p:spPr>
            <a:xfrm rot="10800000">
              <a:off x="1533614" y="894367"/>
              <a:ext cx="5405120" cy="688697"/>
            </a:xfrm>
            <a:prstGeom prst="homePlate">
              <a:avLst>
                <a:gd fmla="val 5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33"/>
            <p:cNvSpPr txBox="1"/>
            <p:nvPr/>
          </p:nvSpPr>
          <p:spPr>
            <a:xfrm>
              <a:off x="1705788" y="894367"/>
              <a:ext cx="5232946" cy="688697"/>
            </a:xfrm>
            <a:prstGeom prst="rect">
              <a:avLst/>
            </a:prstGeom>
            <a:noFill/>
            <a:ln>
              <a:noFill/>
            </a:ln>
          </p:spPr>
          <p:txBody>
            <a:bodyPr anchorCtr="0" anchor="t" bIns="49525" lIns="303675" spcFirstLastPara="1" rIns="92450"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p:txBody>
        </p:sp>
        <p:sp>
          <p:nvSpPr>
            <p:cNvPr id="1374" name="Google Shape;1374;p33"/>
            <p:cNvSpPr/>
            <p:nvPr/>
          </p:nvSpPr>
          <p:spPr>
            <a:xfrm>
              <a:off x="1189265" y="894367"/>
              <a:ext cx="688697" cy="688697"/>
            </a:xfrm>
            <a:prstGeom prst="ellipse">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33"/>
            <p:cNvSpPr/>
            <p:nvPr/>
          </p:nvSpPr>
          <p:spPr>
            <a:xfrm rot="10800000">
              <a:off x="1533614" y="1788646"/>
              <a:ext cx="5405120" cy="688697"/>
            </a:xfrm>
            <a:prstGeom prst="homePlate">
              <a:avLst>
                <a:gd fmla="val 5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33"/>
            <p:cNvSpPr txBox="1"/>
            <p:nvPr/>
          </p:nvSpPr>
          <p:spPr>
            <a:xfrm>
              <a:off x="1705788" y="1788646"/>
              <a:ext cx="5232946" cy="688697"/>
            </a:xfrm>
            <a:prstGeom prst="rect">
              <a:avLst/>
            </a:prstGeom>
            <a:noFill/>
            <a:ln>
              <a:noFill/>
            </a:ln>
          </p:spPr>
          <p:txBody>
            <a:bodyPr anchorCtr="0" anchor="t" bIns="49525" lIns="303675" spcFirstLastPara="1" rIns="92450"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p:txBody>
        </p:sp>
        <p:sp>
          <p:nvSpPr>
            <p:cNvPr id="1377" name="Google Shape;1377;p33"/>
            <p:cNvSpPr/>
            <p:nvPr/>
          </p:nvSpPr>
          <p:spPr>
            <a:xfrm>
              <a:off x="1189265" y="1788646"/>
              <a:ext cx="688697" cy="688697"/>
            </a:xfrm>
            <a:prstGeom prst="ellipse">
              <a:avLst/>
            </a:prstGeom>
            <a:solidFill>
              <a:srgbClr val="F9D4B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33"/>
            <p:cNvSpPr/>
            <p:nvPr/>
          </p:nvSpPr>
          <p:spPr>
            <a:xfrm rot="10800000">
              <a:off x="1533614" y="2682924"/>
              <a:ext cx="5405120" cy="688697"/>
            </a:xfrm>
            <a:prstGeom prst="homePlate">
              <a:avLst>
                <a:gd fmla="val 5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3"/>
            <p:cNvSpPr txBox="1"/>
            <p:nvPr/>
          </p:nvSpPr>
          <p:spPr>
            <a:xfrm>
              <a:off x="1705788" y="2682924"/>
              <a:ext cx="5232946" cy="688697"/>
            </a:xfrm>
            <a:prstGeom prst="rect">
              <a:avLst/>
            </a:prstGeom>
            <a:noFill/>
            <a:ln>
              <a:noFill/>
            </a:ln>
          </p:spPr>
          <p:txBody>
            <a:bodyPr anchorCtr="0" anchor="t" bIns="49525" lIns="303675" spcFirstLastPara="1" rIns="92450"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p:txBody>
        </p:sp>
        <p:sp>
          <p:nvSpPr>
            <p:cNvPr id="1380" name="Google Shape;1380;p33"/>
            <p:cNvSpPr/>
            <p:nvPr/>
          </p:nvSpPr>
          <p:spPr>
            <a:xfrm>
              <a:off x="1189265" y="2682924"/>
              <a:ext cx="688697" cy="688697"/>
            </a:xfrm>
            <a:prstGeom prst="ellipse">
              <a:avLst/>
            </a:prstGeom>
            <a:solidFill>
              <a:srgbClr val="E1BDBC"/>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33"/>
            <p:cNvSpPr/>
            <p:nvPr/>
          </p:nvSpPr>
          <p:spPr>
            <a:xfrm rot="10800000">
              <a:off x="1533614" y="3577203"/>
              <a:ext cx="5405120" cy="688697"/>
            </a:xfrm>
            <a:prstGeom prst="homePlate">
              <a:avLst>
                <a:gd fmla="val 5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33"/>
            <p:cNvSpPr txBox="1"/>
            <p:nvPr/>
          </p:nvSpPr>
          <p:spPr>
            <a:xfrm>
              <a:off x="1705788" y="3577203"/>
              <a:ext cx="5232946" cy="688697"/>
            </a:xfrm>
            <a:prstGeom prst="rect">
              <a:avLst/>
            </a:prstGeom>
            <a:noFill/>
            <a:ln>
              <a:noFill/>
            </a:ln>
          </p:spPr>
          <p:txBody>
            <a:bodyPr anchorCtr="0" anchor="t" bIns="49525" lIns="303675" spcFirstLastPara="1" rIns="92450"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p:txBody>
        </p:sp>
        <p:sp>
          <p:nvSpPr>
            <p:cNvPr id="1383" name="Google Shape;1383;p33"/>
            <p:cNvSpPr/>
            <p:nvPr/>
          </p:nvSpPr>
          <p:spPr>
            <a:xfrm>
              <a:off x="1189265" y="3577203"/>
              <a:ext cx="688697" cy="688697"/>
            </a:xfrm>
            <a:prstGeom prst="ellipse">
              <a:avLst/>
            </a:prstGeom>
            <a:solidFill>
              <a:srgbClr val="C0BC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34"/>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lists of information with an accent picture for each Level 2 text. Level 1 text displays in a separate box at the top of the list.</a:t>
            </a:r>
            <a:endParaRPr/>
          </a:p>
        </p:txBody>
      </p:sp>
      <p:sp>
        <p:nvSpPr>
          <p:cNvPr id="1390" name="Google Shape;1390;p3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391" name="Google Shape;1391;p3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TITLE PICTURE ACCENT LIST</a:t>
            </a:r>
            <a:endParaRPr/>
          </a:p>
        </p:txBody>
      </p:sp>
      <p:grpSp>
        <p:nvGrpSpPr>
          <p:cNvPr id="1392" name="Google Shape;1392;p34"/>
          <p:cNvGrpSpPr/>
          <p:nvPr/>
        </p:nvGrpSpPr>
        <p:grpSpPr>
          <a:xfrm>
            <a:off x="2995016" y="2283369"/>
            <a:ext cx="8126015" cy="2812834"/>
            <a:chOff x="992" y="726577"/>
            <a:chExt cx="8126015" cy="2812834"/>
          </a:xfrm>
        </p:grpSpPr>
        <p:sp>
          <p:nvSpPr>
            <p:cNvPr id="1393" name="Google Shape;1393;p34"/>
            <p:cNvSpPr/>
            <p:nvPr/>
          </p:nvSpPr>
          <p:spPr>
            <a:xfrm>
              <a:off x="992" y="726577"/>
              <a:ext cx="3869531" cy="507731"/>
            </a:xfrm>
            <a:prstGeom prst="roundRect">
              <a:avLst>
                <a:gd fmla="val 1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4"/>
            <p:cNvSpPr txBox="1"/>
            <p:nvPr/>
          </p:nvSpPr>
          <p:spPr>
            <a:xfrm>
              <a:off x="15863" y="741448"/>
              <a:ext cx="3839789" cy="477989"/>
            </a:xfrm>
            <a:prstGeom prst="rect">
              <a:avLst/>
            </a:prstGeom>
            <a:noFill/>
            <a:ln>
              <a:noFill/>
            </a:ln>
          </p:spPr>
          <p:txBody>
            <a:bodyPr anchorCtr="0" anchor="ctr" bIns="35550" lIns="53325" spcFirstLastPara="1" rIns="53325" wrap="square" tIns="3555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395" name="Google Shape;1395;p34"/>
            <p:cNvSpPr/>
            <p:nvPr/>
          </p:nvSpPr>
          <p:spPr>
            <a:xfrm>
              <a:off x="992" y="1325701"/>
              <a:ext cx="507731" cy="507731"/>
            </a:xfrm>
            <a:prstGeom prst="roundRect">
              <a:avLst>
                <a:gd fmla="val 1667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4"/>
            <p:cNvSpPr/>
            <p:nvPr/>
          </p:nvSpPr>
          <p:spPr>
            <a:xfrm>
              <a:off x="539188" y="1325701"/>
              <a:ext cx="3331335" cy="507731"/>
            </a:xfrm>
            <a:prstGeom prst="roundRect">
              <a:avLst>
                <a:gd fmla="val 16670" name="adj"/>
              </a:avLst>
            </a:prstGeom>
            <a:gradFill>
              <a:gsLst>
                <a:gs pos="0">
                  <a:srgbClr val="008469"/>
                </a:gs>
                <a:gs pos="80000">
                  <a:srgbClr val="00AE8A"/>
                </a:gs>
                <a:gs pos="100000">
                  <a:srgbClr val="00B28D"/>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4"/>
            <p:cNvSpPr txBox="1"/>
            <p:nvPr/>
          </p:nvSpPr>
          <p:spPr>
            <a:xfrm>
              <a:off x="563978" y="1350491"/>
              <a:ext cx="3281755" cy="45815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398" name="Google Shape;1398;p34"/>
            <p:cNvSpPr/>
            <p:nvPr/>
          </p:nvSpPr>
          <p:spPr>
            <a:xfrm>
              <a:off x="992" y="1894360"/>
              <a:ext cx="507731" cy="507731"/>
            </a:xfrm>
            <a:prstGeom prst="roundRect">
              <a:avLst>
                <a:gd fmla="val 1667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4"/>
            <p:cNvSpPr/>
            <p:nvPr/>
          </p:nvSpPr>
          <p:spPr>
            <a:xfrm>
              <a:off x="539188" y="1894360"/>
              <a:ext cx="3331335" cy="507731"/>
            </a:xfrm>
            <a:prstGeom prst="roundRect">
              <a:avLst>
                <a:gd fmla="val 16670" name="adj"/>
              </a:avLst>
            </a:prstGeom>
            <a:gradFill>
              <a:gsLst>
                <a:gs pos="0">
                  <a:srgbClr val="759336"/>
                </a:gs>
                <a:gs pos="80000">
                  <a:srgbClr val="99C247"/>
                </a:gs>
                <a:gs pos="100000">
                  <a:srgbClr val="9BC545"/>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4"/>
            <p:cNvSpPr txBox="1"/>
            <p:nvPr/>
          </p:nvSpPr>
          <p:spPr>
            <a:xfrm>
              <a:off x="563978" y="1919150"/>
              <a:ext cx="3281755" cy="45815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401" name="Google Shape;1401;p34"/>
            <p:cNvSpPr/>
            <p:nvPr/>
          </p:nvSpPr>
          <p:spPr>
            <a:xfrm>
              <a:off x="992" y="2463020"/>
              <a:ext cx="507731" cy="507731"/>
            </a:xfrm>
            <a:prstGeom prst="roundRect">
              <a:avLst>
                <a:gd fmla="val 1667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4"/>
            <p:cNvSpPr/>
            <p:nvPr/>
          </p:nvSpPr>
          <p:spPr>
            <a:xfrm>
              <a:off x="539188" y="2463020"/>
              <a:ext cx="3331335" cy="507731"/>
            </a:xfrm>
            <a:prstGeom prst="roundRect">
              <a:avLst>
                <a:gd fmla="val 16670" name="adj"/>
              </a:avLst>
            </a:prstGeom>
            <a:gradFill>
              <a:gsLst>
                <a:gs pos="0">
                  <a:srgbClr val="CA7700"/>
                </a:gs>
                <a:gs pos="80000">
                  <a:srgbClr val="FF9D00"/>
                </a:gs>
                <a:gs pos="100000">
                  <a:srgbClr val="FF9F00"/>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34"/>
            <p:cNvSpPr txBox="1"/>
            <p:nvPr/>
          </p:nvSpPr>
          <p:spPr>
            <a:xfrm>
              <a:off x="563978" y="2487810"/>
              <a:ext cx="3281755" cy="45815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404" name="Google Shape;1404;p34"/>
            <p:cNvSpPr/>
            <p:nvPr/>
          </p:nvSpPr>
          <p:spPr>
            <a:xfrm>
              <a:off x="992" y="3031680"/>
              <a:ext cx="507731" cy="507731"/>
            </a:xfrm>
            <a:prstGeom prst="roundRect">
              <a:avLst>
                <a:gd fmla="val 1667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34"/>
            <p:cNvSpPr/>
            <p:nvPr/>
          </p:nvSpPr>
          <p:spPr>
            <a:xfrm>
              <a:off x="539188" y="3031680"/>
              <a:ext cx="3331335" cy="507731"/>
            </a:xfrm>
            <a:prstGeom prst="roundRect">
              <a:avLst>
                <a:gd fmla="val 16670" name="adj"/>
              </a:avLst>
            </a:prstGeom>
            <a:gradFill>
              <a:gsLst>
                <a:gs pos="0">
                  <a:srgbClr val="9C1A0D"/>
                </a:gs>
                <a:gs pos="80000">
                  <a:srgbClr val="CD2311"/>
                </a:gs>
                <a:gs pos="100000">
                  <a:srgbClr val="D2200D"/>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34"/>
            <p:cNvSpPr txBox="1"/>
            <p:nvPr/>
          </p:nvSpPr>
          <p:spPr>
            <a:xfrm>
              <a:off x="563978" y="3056470"/>
              <a:ext cx="3281755" cy="45815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407" name="Google Shape;1407;p34"/>
            <p:cNvSpPr/>
            <p:nvPr/>
          </p:nvSpPr>
          <p:spPr>
            <a:xfrm>
              <a:off x="4257476" y="726577"/>
              <a:ext cx="3869531" cy="507731"/>
            </a:xfrm>
            <a:prstGeom prst="roundRect">
              <a:avLst>
                <a:gd fmla="val 1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34"/>
            <p:cNvSpPr txBox="1"/>
            <p:nvPr/>
          </p:nvSpPr>
          <p:spPr>
            <a:xfrm>
              <a:off x="4272347" y="741448"/>
              <a:ext cx="3839789" cy="477989"/>
            </a:xfrm>
            <a:prstGeom prst="rect">
              <a:avLst/>
            </a:prstGeom>
            <a:noFill/>
            <a:ln>
              <a:noFill/>
            </a:ln>
          </p:spPr>
          <p:txBody>
            <a:bodyPr anchorCtr="0" anchor="ctr" bIns="35550" lIns="53325" spcFirstLastPara="1" rIns="53325" wrap="square" tIns="3555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409" name="Google Shape;1409;p34"/>
            <p:cNvSpPr/>
            <p:nvPr/>
          </p:nvSpPr>
          <p:spPr>
            <a:xfrm>
              <a:off x="4257476" y="1325701"/>
              <a:ext cx="507731" cy="507731"/>
            </a:xfrm>
            <a:prstGeom prst="roundRect">
              <a:avLst>
                <a:gd fmla="val 1667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34"/>
            <p:cNvSpPr/>
            <p:nvPr/>
          </p:nvSpPr>
          <p:spPr>
            <a:xfrm>
              <a:off x="4795672" y="1325701"/>
              <a:ext cx="3331335" cy="507731"/>
            </a:xfrm>
            <a:prstGeom prst="roundRect">
              <a:avLst>
                <a:gd fmla="val 16670" name="adj"/>
              </a:avLst>
            </a:prstGeom>
            <a:gradFill>
              <a:gsLst>
                <a:gs pos="0">
                  <a:srgbClr val="3A1C3D"/>
                </a:gs>
                <a:gs pos="80000">
                  <a:srgbClr val="4B2452"/>
                </a:gs>
                <a:gs pos="100000">
                  <a:srgbClr val="4C2353"/>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34"/>
            <p:cNvSpPr txBox="1"/>
            <p:nvPr/>
          </p:nvSpPr>
          <p:spPr>
            <a:xfrm>
              <a:off x="4820462" y="1350491"/>
              <a:ext cx="3281755" cy="45815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412" name="Google Shape;1412;p34"/>
            <p:cNvSpPr/>
            <p:nvPr/>
          </p:nvSpPr>
          <p:spPr>
            <a:xfrm>
              <a:off x="4257476" y="1894360"/>
              <a:ext cx="507731" cy="507731"/>
            </a:xfrm>
            <a:prstGeom prst="roundRect">
              <a:avLst>
                <a:gd fmla="val 1667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34"/>
            <p:cNvSpPr/>
            <p:nvPr/>
          </p:nvSpPr>
          <p:spPr>
            <a:xfrm>
              <a:off x="4795672" y="1894360"/>
              <a:ext cx="3331335" cy="507731"/>
            </a:xfrm>
            <a:prstGeom prst="roundRect">
              <a:avLst>
                <a:gd fmla="val 16670" name="adj"/>
              </a:avLst>
            </a:prstGeom>
            <a:gradFill>
              <a:gsLst>
                <a:gs pos="0">
                  <a:srgbClr val="008469"/>
                </a:gs>
                <a:gs pos="80000">
                  <a:srgbClr val="00AE8A"/>
                </a:gs>
                <a:gs pos="100000">
                  <a:srgbClr val="00B28D"/>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34"/>
            <p:cNvSpPr txBox="1"/>
            <p:nvPr/>
          </p:nvSpPr>
          <p:spPr>
            <a:xfrm>
              <a:off x="4820462" y="1919150"/>
              <a:ext cx="3281755" cy="45815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415" name="Google Shape;1415;p34"/>
            <p:cNvSpPr/>
            <p:nvPr/>
          </p:nvSpPr>
          <p:spPr>
            <a:xfrm>
              <a:off x="4257476" y="2463020"/>
              <a:ext cx="507731" cy="507731"/>
            </a:xfrm>
            <a:prstGeom prst="roundRect">
              <a:avLst>
                <a:gd fmla="val 1667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34"/>
            <p:cNvSpPr/>
            <p:nvPr/>
          </p:nvSpPr>
          <p:spPr>
            <a:xfrm>
              <a:off x="4795672" y="2463020"/>
              <a:ext cx="3331335" cy="507731"/>
            </a:xfrm>
            <a:prstGeom prst="roundRect">
              <a:avLst>
                <a:gd fmla="val 16670" name="adj"/>
              </a:avLst>
            </a:prstGeom>
            <a:gradFill>
              <a:gsLst>
                <a:gs pos="0">
                  <a:srgbClr val="759336"/>
                </a:gs>
                <a:gs pos="80000">
                  <a:srgbClr val="99C247"/>
                </a:gs>
                <a:gs pos="100000">
                  <a:srgbClr val="9BC545"/>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34"/>
            <p:cNvSpPr txBox="1"/>
            <p:nvPr/>
          </p:nvSpPr>
          <p:spPr>
            <a:xfrm>
              <a:off x="4820462" y="2487810"/>
              <a:ext cx="3281755" cy="45815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418" name="Google Shape;1418;p34"/>
            <p:cNvSpPr/>
            <p:nvPr/>
          </p:nvSpPr>
          <p:spPr>
            <a:xfrm>
              <a:off x="4257476" y="3031680"/>
              <a:ext cx="507731" cy="507731"/>
            </a:xfrm>
            <a:prstGeom prst="roundRect">
              <a:avLst>
                <a:gd fmla="val 1667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34"/>
            <p:cNvSpPr/>
            <p:nvPr/>
          </p:nvSpPr>
          <p:spPr>
            <a:xfrm>
              <a:off x="4795672" y="3031680"/>
              <a:ext cx="3331335" cy="507731"/>
            </a:xfrm>
            <a:prstGeom prst="roundRect">
              <a:avLst>
                <a:gd fmla="val 16670" name="adj"/>
              </a:avLst>
            </a:prstGeom>
            <a:gradFill>
              <a:gsLst>
                <a:gs pos="0">
                  <a:srgbClr val="CA7700"/>
                </a:gs>
                <a:gs pos="80000">
                  <a:srgbClr val="FF9D00"/>
                </a:gs>
                <a:gs pos="100000">
                  <a:srgbClr val="FF9F00"/>
                </a:gs>
              </a:gsLst>
              <a:lin ang="16200000" scaled="0"/>
            </a:gradFill>
            <a:ln cap="flat" cmpd="sng" w="9525">
              <a:solidFill>
                <a:schemeClr val="lt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4"/>
            <p:cNvSpPr txBox="1"/>
            <p:nvPr/>
          </p:nvSpPr>
          <p:spPr>
            <a:xfrm>
              <a:off x="4820462" y="3056470"/>
              <a:ext cx="3281755" cy="45815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35"/>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groups of information or steps in a task, process, or workflow. Works well with large amounts of Level 2 text. A good choice for text with a main point and multiple sub-points.</a:t>
            </a:r>
            <a:endParaRPr/>
          </a:p>
        </p:txBody>
      </p:sp>
      <p:sp>
        <p:nvSpPr>
          <p:cNvPr id="1427" name="Google Shape;1427;p3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428" name="Google Shape;1428;p3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BLOCK LIST</a:t>
            </a:r>
            <a:endParaRPr/>
          </a:p>
        </p:txBody>
      </p:sp>
      <p:grpSp>
        <p:nvGrpSpPr>
          <p:cNvPr id="1429" name="Google Shape;1429;p35"/>
          <p:cNvGrpSpPr/>
          <p:nvPr/>
        </p:nvGrpSpPr>
        <p:grpSpPr>
          <a:xfrm>
            <a:off x="2994024" y="1558666"/>
            <a:ext cx="8128000" cy="4262240"/>
            <a:chOff x="0" y="1874"/>
            <a:chExt cx="8128000" cy="4262240"/>
          </a:xfrm>
        </p:grpSpPr>
        <p:sp>
          <p:nvSpPr>
            <p:cNvPr id="1430" name="Google Shape;1430;p35"/>
            <p:cNvSpPr/>
            <p:nvPr/>
          </p:nvSpPr>
          <p:spPr>
            <a:xfrm rot="5400000">
              <a:off x="5199175" y="-2189254"/>
              <a:ext cx="655729" cy="5201920"/>
            </a:xfrm>
            <a:prstGeom prst="round2SameRect">
              <a:avLst>
                <a:gd fmla="val 16667" name="adj1"/>
                <a:gd fmla="val 0" name="adj2"/>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35"/>
            <p:cNvSpPr txBox="1"/>
            <p:nvPr/>
          </p:nvSpPr>
          <p:spPr>
            <a:xfrm>
              <a:off x="2926080" y="115851"/>
              <a:ext cx="5169910" cy="591709"/>
            </a:xfrm>
            <a:prstGeom prst="rect">
              <a:avLst/>
            </a:prstGeom>
            <a:noFill/>
            <a:ln>
              <a:noFill/>
            </a:ln>
          </p:spPr>
          <p:txBody>
            <a:bodyPr anchorCtr="0" anchor="ctr" bIns="32375" lIns="64750" spcFirstLastPara="1" rIns="64750" wrap="square" tIns="32375">
              <a:noAutofit/>
            </a:bodyPr>
            <a:lstStyle/>
            <a:p>
              <a:pPr indent="-171450" lvl="1" marL="171450" marR="0" rtl="0" algn="l">
                <a:lnSpc>
                  <a:spcPct val="90000"/>
                </a:lnSpc>
                <a:spcBef>
                  <a:spcPts val="0"/>
                </a:spcBef>
                <a:spcAft>
                  <a:spcPts val="0"/>
                </a:spcAft>
                <a:buClr>
                  <a:schemeClr val="dk2"/>
                </a:buClr>
                <a:buSzPts val="1700"/>
                <a:buFont typeface="Calibri"/>
                <a:buChar char="•"/>
              </a:pPr>
              <a:r>
                <a:rPr b="0" i="0" lang="en-US" sz="17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dk2"/>
                </a:buClr>
                <a:buSzPts val="1700"/>
                <a:buFont typeface="Calibri"/>
                <a:buChar char="•"/>
              </a:pPr>
              <a:r>
                <a:rPr b="0" i="0" lang="en-US" sz="17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432" name="Google Shape;1432;p35"/>
            <p:cNvSpPr/>
            <p:nvPr/>
          </p:nvSpPr>
          <p:spPr>
            <a:xfrm>
              <a:off x="0" y="1874"/>
              <a:ext cx="2926080" cy="819661"/>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5"/>
            <p:cNvSpPr txBox="1"/>
            <p:nvPr/>
          </p:nvSpPr>
          <p:spPr>
            <a:xfrm>
              <a:off x="40013" y="41887"/>
              <a:ext cx="2846054" cy="739635"/>
            </a:xfrm>
            <a:prstGeom prst="rect">
              <a:avLst/>
            </a:prstGeom>
            <a:noFill/>
            <a:ln>
              <a:noFill/>
            </a:ln>
          </p:spPr>
          <p:txBody>
            <a:bodyPr anchorCtr="0" anchor="ctr" bIns="72375" lIns="144775" spcFirstLastPara="1" rIns="144775" wrap="square" tIns="72375">
              <a:noAutofit/>
            </a:bodyPr>
            <a:lstStyle/>
            <a:p>
              <a:pPr indent="0" lvl="0" marL="0" marR="0" rtl="0" algn="ctr">
                <a:lnSpc>
                  <a:spcPct val="90000"/>
                </a:lnSpc>
                <a:spcBef>
                  <a:spcPts val="0"/>
                </a:spcBef>
                <a:spcAft>
                  <a:spcPts val="0"/>
                </a:spcAft>
                <a:buClr>
                  <a:srgbClr val="000000"/>
                </a:buClr>
                <a:buSzPts val="3800"/>
                <a:buFont typeface="Arial"/>
                <a:buNone/>
              </a:pPr>
              <a:r>
                <a:rPr b="0" i="0" lang="en-US" sz="3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434" name="Google Shape;1434;p35"/>
            <p:cNvSpPr/>
            <p:nvPr/>
          </p:nvSpPr>
          <p:spPr>
            <a:xfrm rot="5400000">
              <a:off x="5199175" y="-1328609"/>
              <a:ext cx="655729" cy="5201920"/>
            </a:xfrm>
            <a:prstGeom prst="round2SameRect">
              <a:avLst>
                <a:gd fmla="val 16667" name="adj1"/>
                <a:gd fmla="val 0" name="adj2"/>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35"/>
            <p:cNvSpPr txBox="1"/>
            <p:nvPr/>
          </p:nvSpPr>
          <p:spPr>
            <a:xfrm>
              <a:off x="2926080" y="976496"/>
              <a:ext cx="5169910" cy="591709"/>
            </a:xfrm>
            <a:prstGeom prst="rect">
              <a:avLst/>
            </a:prstGeom>
            <a:noFill/>
            <a:ln>
              <a:noFill/>
            </a:ln>
          </p:spPr>
          <p:txBody>
            <a:bodyPr anchorCtr="0" anchor="ctr" bIns="32375" lIns="64750" spcFirstLastPara="1" rIns="64750" wrap="square" tIns="32375">
              <a:noAutofit/>
            </a:bodyPr>
            <a:lstStyle/>
            <a:p>
              <a:pPr indent="-171450" lvl="1" marL="171450" marR="0" rtl="0" algn="l">
                <a:lnSpc>
                  <a:spcPct val="90000"/>
                </a:lnSpc>
                <a:spcBef>
                  <a:spcPts val="0"/>
                </a:spcBef>
                <a:spcAft>
                  <a:spcPts val="0"/>
                </a:spcAft>
                <a:buClr>
                  <a:schemeClr val="dk2"/>
                </a:buClr>
                <a:buSzPts val="1700"/>
                <a:buFont typeface="Calibri"/>
                <a:buChar char="•"/>
              </a:pPr>
              <a:r>
                <a:rPr b="0" i="0" lang="en-US" sz="17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dk2"/>
                </a:buClr>
                <a:buSzPts val="1700"/>
                <a:buFont typeface="Calibri"/>
                <a:buChar char="•"/>
              </a:pPr>
              <a:r>
                <a:rPr b="0" i="0" lang="en-US" sz="1700" u="none" cap="none" strike="noStrike">
                  <a:solidFill>
                    <a:schemeClr val="dk2"/>
                  </a:solidFill>
                  <a:latin typeface="Calibri"/>
                  <a:ea typeface="Calibri"/>
                  <a:cs typeface="Calibri"/>
                  <a:sym typeface="Calibri"/>
                </a:rPr>
                <a:t>Some text here</a:t>
              </a:r>
              <a:endParaRPr b="0" i="0" sz="1700" u="none" cap="none" strike="noStrike">
                <a:solidFill>
                  <a:schemeClr val="dk2"/>
                </a:solidFill>
                <a:latin typeface="Calibri"/>
                <a:ea typeface="Calibri"/>
                <a:cs typeface="Calibri"/>
                <a:sym typeface="Calibri"/>
              </a:endParaRPr>
            </a:p>
          </p:txBody>
        </p:sp>
        <p:sp>
          <p:nvSpPr>
            <p:cNvPr id="1436" name="Google Shape;1436;p35"/>
            <p:cNvSpPr/>
            <p:nvPr/>
          </p:nvSpPr>
          <p:spPr>
            <a:xfrm>
              <a:off x="0" y="862519"/>
              <a:ext cx="2926080" cy="819661"/>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35"/>
            <p:cNvSpPr txBox="1"/>
            <p:nvPr/>
          </p:nvSpPr>
          <p:spPr>
            <a:xfrm>
              <a:off x="40013" y="902532"/>
              <a:ext cx="2846054" cy="739635"/>
            </a:xfrm>
            <a:prstGeom prst="rect">
              <a:avLst/>
            </a:prstGeom>
            <a:noFill/>
            <a:ln>
              <a:noFill/>
            </a:ln>
          </p:spPr>
          <p:txBody>
            <a:bodyPr anchorCtr="0" anchor="ctr" bIns="72375" lIns="144775" spcFirstLastPara="1" rIns="144775" wrap="square" tIns="72375">
              <a:noAutofit/>
            </a:bodyPr>
            <a:lstStyle/>
            <a:p>
              <a:pPr indent="0" lvl="0" marL="0" marR="0" rtl="0" algn="ctr">
                <a:lnSpc>
                  <a:spcPct val="90000"/>
                </a:lnSpc>
                <a:spcBef>
                  <a:spcPts val="0"/>
                </a:spcBef>
                <a:spcAft>
                  <a:spcPts val="0"/>
                </a:spcAft>
                <a:buClr>
                  <a:srgbClr val="000000"/>
                </a:buClr>
                <a:buSzPts val="3800"/>
                <a:buFont typeface="Arial"/>
                <a:buNone/>
              </a:pPr>
              <a:r>
                <a:rPr b="0" i="0" lang="en-US" sz="3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438" name="Google Shape;1438;p35"/>
            <p:cNvSpPr/>
            <p:nvPr/>
          </p:nvSpPr>
          <p:spPr>
            <a:xfrm rot="5400000">
              <a:off x="5199175" y="-467965"/>
              <a:ext cx="655729" cy="5201920"/>
            </a:xfrm>
            <a:prstGeom prst="round2SameRect">
              <a:avLst>
                <a:gd fmla="val 16667" name="adj1"/>
                <a:gd fmla="val 0" name="adj2"/>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35"/>
            <p:cNvSpPr txBox="1"/>
            <p:nvPr/>
          </p:nvSpPr>
          <p:spPr>
            <a:xfrm>
              <a:off x="2926080" y="1837140"/>
              <a:ext cx="5169910" cy="591709"/>
            </a:xfrm>
            <a:prstGeom prst="rect">
              <a:avLst/>
            </a:prstGeom>
            <a:noFill/>
            <a:ln>
              <a:noFill/>
            </a:ln>
          </p:spPr>
          <p:txBody>
            <a:bodyPr anchorCtr="0" anchor="ctr" bIns="32375" lIns="64750" spcFirstLastPara="1" rIns="64750" wrap="square" tIns="32375">
              <a:noAutofit/>
            </a:bodyPr>
            <a:lstStyle/>
            <a:p>
              <a:pPr indent="-171450" lvl="1" marL="171450" marR="0" rtl="0" algn="l">
                <a:lnSpc>
                  <a:spcPct val="90000"/>
                </a:lnSpc>
                <a:spcBef>
                  <a:spcPts val="0"/>
                </a:spcBef>
                <a:spcAft>
                  <a:spcPts val="0"/>
                </a:spcAft>
                <a:buClr>
                  <a:schemeClr val="dk2"/>
                </a:buClr>
                <a:buSzPts val="1700"/>
                <a:buFont typeface="Calibri"/>
                <a:buChar char="•"/>
              </a:pPr>
              <a:r>
                <a:rPr b="0" i="0" lang="en-US" sz="1700" u="none" cap="none" strike="noStrike">
                  <a:solidFill>
                    <a:schemeClr val="dk2"/>
                  </a:solidFill>
                  <a:latin typeface="Calibri"/>
                  <a:ea typeface="Calibri"/>
                  <a:cs typeface="Calibri"/>
                  <a:sym typeface="Calibri"/>
                </a:rPr>
                <a:t>Some text here</a:t>
              </a:r>
              <a:endParaRPr b="0" i="0" sz="1700" u="none" cap="none" strike="noStrike">
                <a:solidFill>
                  <a:schemeClr val="dk2"/>
                </a:solidFill>
                <a:latin typeface="Calibri"/>
                <a:ea typeface="Calibri"/>
                <a:cs typeface="Calibri"/>
                <a:sym typeface="Calibri"/>
              </a:endParaRPr>
            </a:p>
            <a:p>
              <a:pPr indent="-171450" lvl="1" marL="171450" marR="0" rtl="0" algn="l">
                <a:lnSpc>
                  <a:spcPct val="90000"/>
                </a:lnSpc>
                <a:spcBef>
                  <a:spcPts val="255"/>
                </a:spcBef>
                <a:spcAft>
                  <a:spcPts val="0"/>
                </a:spcAft>
                <a:buClr>
                  <a:schemeClr val="dk2"/>
                </a:buClr>
                <a:buSzPts val="1700"/>
                <a:buFont typeface="Calibri"/>
                <a:buChar char="•"/>
              </a:pPr>
              <a:r>
                <a:rPr b="0" i="0" lang="en-US" sz="1700" u="none" cap="none" strike="noStrike">
                  <a:solidFill>
                    <a:schemeClr val="dk2"/>
                  </a:solidFill>
                  <a:latin typeface="Calibri"/>
                  <a:ea typeface="Calibri"/>
                  <a:cs typeface="Calibri"/>
                  <a:sym typeface="Calibri"/>
                </a:rPr>
                <a:t>Some text here</a:t>
              </a:r>
              <a:endParaRPr b="0" i="0" sz="1700" u="none" cap="none" strike="noStrike">
                <a:solidFill>
                  <a:schemeClr val="dk2"/>
                </a:solidFill>
                <a:latin typeface="Calibri"/>
                <a:ea typeface="Calibri"/>
                <a:cs typeface="Calibri"/>
                <a:sym typeface="Calibri"/>
              </a:endParaRPr>
            </a:p>
          </p:txBody>
        </p:sp>
        <p:sp>
          <p:nvSpPr>
            <p:cNvPr id="1440" name="Google Shape;1440;p35"/>
            <p:cNvSpPr/>
            <p:nvPr/>
          </p:nvSpPr>
          <p:spPr>
            <a:xfrm>
              <a:off x="0" y="1723164"/>
              <a:ext cx="2926080" cy="819661"/>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35"/>
            <p:cNvSpPr txBox="1"/>
            <p:nvPr/>
          </p:nvSpPr>
          <p:spPr>
            <a:xfrm>
              <a:off x="40013" y="1763177"/>
              <a:ext cx="2846054" cy="739635"/>
            </a:xfrm>
            <a:prstGeom prst="rect">
              <a:avLst/>
            </a:prstGeom>
            <a:noFill/>
            <a:ln>
              <a:noFill/>
            </a:ln>
          </p:spPr>
          <p:txBody>
            <a:bodyPr anchorCtr="0" anchor="ctr" bIns="72375" lIns="144775" spcFirstLastPara="1" rIns="144775" wrap="square" tIns="72375">
              <a:noAutofit/>
            </a:bodyPr>
            <a:lstStyle/>
            <a:p>
              <a:pPr indent="0" lvl="0" marL="0" marR="0" rtl="0" algn="ctr">
                <a:lnSpc>
                  <a:spcPct val="90000"/>
                </a:lnSpc>
                <a:spcBef>
                  <a:spcPts val="0"/>
                </a:spcBef>
                <a:spcAft>
                  <a:spcPts val="0"/>
                </a:spcAft>
                <a:buClr>
                  <a:srgbClr val="000000"/>
                </a:buClr>
                <a:buSzPts val="3800"/>
                <a:buFont typeface="Arial"/>
                <a:buNone/>
              </a:pPr>
              <a:r>
                <a:rPr b="0" i="0" lang="en-US" sz="3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442" name="Google Shape;1442;p35"/>
            <p:cNvSpPr/>
            <p:nvPr/>
          </p:nvSpPr>
          <p:spPr>
            <a:xfrm rot="5400000">
              <a:off x="5199175" y="392679"/>
              <a:ext cx="655729" cy="5201920"/>
            </a:xfrm>
            <a:prstGeom prst="round2SameRect">
              <a:avLst>
                <a:gd fmla="val 16667" name="adj1"/>
                <a:gd fmla="val 0" name="adj2"/>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35"/>
            <p:cNvSpPr txBox="1"/>
            <p:nvPr/>
          </p:nvSpPr>
          <p:spPr>
            <a:xfrm>
              <a:off x="2926080" y="2697784"/>
              <a:ext cx="5169910" cy="591709"/>
            </a:xfrm>
            <a:prstGeom prst="rect">
              <a:avLst/>
            </a:prstGeom>
            <a:noFill/>
            <a:ln>
              <a:noFill/>
            </a:ln>
          </p:spPr>
          <p:txBody>
            <a:bodyPr anchorCtr="0" anchor="ctr" bIns="32375" lIns="64750" spcFirstLastPara="1" rIns="64750" wrap="square" tIns="32375">
              <a:noAutofit/>
            </a:bodyPr>
            <a:lstStyle/>
            <a:p>
              <a:pPr indent="-171450" lvl="1" marL="171450" marR="0" rtl="0" algn="l">
                <a:lnSpc>
                  <a:spcPct val="90000"/>
                </a:lnSpc>
                <a:spcBef>
                  <a:spcPts val="0"/>
                </a:spcBef>
                <a:spcAft>
                  <a:spcPts val="0"/>
                </a:spcAft>
                <a:buClr>
                  <a:schemeClr val="dk2"/>
                </a:buClr>
                <a:buSzPts val="1700"/>
                <a:buFont typeface="Calibri"/>
                <a:buChar char="•"/>
              </a:pPr>
              <a:r>
                <a:rPr b="0" i="0" lang="en-US" sz="1700" u="none" cap="none" strike="noStrike">
                  <a:solidFill>
                    <a:schemeClr val="dk2"/>
                  </a:solidFill>
                  <a:latin typeface="Calibri"/>
                  <a:ea typeface="Calibri"/>
                  <a:cs typeface="Calibri"/>
                  <a:sym typeface="Calibri"/>
                </a:rPr>
                <a:t>Some text here</a:t>
              </a:r>
              <a:endParaRPr b="0" i="0" sz="1700" u="none" cap="none" strike="noStrike">
                <a:solidFill>
                  <a:schemeClr val="dk2"/>
                </a:solidFill>
                <a:latin typeface="Calibri"/>
                <a:ea typeface="Calibri"/>
                <a:cs typeface="Calibri"/>
                <a:sym typeface="Calibri"/>
              </a:endParaRPr>
            </a:p>
            <a:p>
              <a:pPr indent="-171450" lvl="1" marL="171450" marR="0" rtl="0" algn="l">
                <a:lnSpc>
                  <a:spcPct val="90000"/>
                </a:lnSpc>
                <a:spcBef>
                  <a:spcPts val="255"/>
                </a:spcBef>
                <a:spcAft>
                  <a:spcPts val="0"/>
                </a:spcAft>
                <a:buClr>
                  <a:schemeClr val="dk2"/>
                </a:buClr>
                <a:buSzPts val="1700"/>
                <a:buFont typeface="Calibri"/>
                <a:buChar char="•"/>
              </a:pPr>
              <a:r>
                <a:rPr b="0" i="0" lang="en-US" sz="1700" u="none" cap="none" strike="noStrike">
                  <a:solidFill>
                    <a:schemeClr val="dk2"/>
                  </a:solidFill>
                  <a:latin typeface="Calibri"/>
                  <a:ea typeface="Calibri"/>
                  <a:cs typeface="Calibri"/>
                  <a:sym typeface="Calibri"/>
                </a:rPr>
                <a:t>Some text here</a:t>
              </a:r>
              <a:endParaRPr b="0" i="0" sz="1700" u="none" cap="none" strike="noStrike">
                <a:solidFill>
                  <a:schemeClr val="dk2"/>
                </a:solidFill>
                <a:latin typeface="Calibri"/>
                <a:ea typeface="Calibri"/>
                <a:cs typeface="Calibri"/>
                <a:sym typeface="Calibri"/>
              </a:endParaRPr>
            </a:p>
          </p:txBody>
        </p:sp>
        <p:sp>
          <p:nvSpPr>
            <p:cNvPr id="1444" name="Google Shape;1444;p35"/>
            <p:cNvSpPr/>
            <p:nvPr/>
          </p:nvSpPr>
          <p:spPr>
            <a:xfrm>
              <a:off x="0" y="2583808"/>
              <a:ext cx="2926080" cy="819661"/>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35"/>
            <p:cNvSpPr txBox="1"/>
            <p:nvPr/>
          </p:nvSpPr>
          <p:spPr>
            <a:xfrm>
              <a:off x="40013" y="2623821"/>
              <a:ext cx="2846054" cy="739635"/>
            </a:xfrm>
            <a:prstGeom prst="rect">
              <a:avLst/>
            </a:prstGeom>
            <a:noFill/>
            <a:ln>
              <a:noFill/>
            </a:ln>
          </p:spPr>
          <p:txBody>
            <a:bodyPr anchorCtr="0" anchor="ctr" bIns="72375" lIns="144775" spcFirstLastPara="1" rIns="144775" wrap="square" tIns="72375">
              <a:noAutofit/>
            </a:bodyPr>
            <a:lstStyle/>
            <a:p>
              <a:pPr indent="0" lvl="0" marL="0" marR="0" rtl="0" algn="ctr">
                <a:lnSpc>
                  <a:spcPct val="90000"/>
                </a:lnSpc>
                <a:spcBef>
                  <a:spcPts val="0"/>
                </a:spcBef>
                <a:spcAft>
                  <a:spcPts val="0"/>
                </a:spcAft>
                <a:buClr>
                  <a:srgbClr val="000000"/>
                </a:buClr>
                <a:buSzPts val="3800"/>
                <a:buFont typeface="Arial"/>
                <a:buNone/>
              </a:pPr>
              <a:r>
                <a:rPr b="0" i="0" lang="en-US" sz="3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446" name="Google Shape;1446;p35"/>
            <p:cNvSpPr/>
            <p:nvPr/>
          </p:nvSpPr>
          <p:spPr>
            <a:xfrm rot="5400000">
              <a:off x="5199175" y="1253324"/>
              <a:ext cx="655729" cy="5201920"/>
            </a:xfrm>
            <a:prstGeom prst="round2SameRect">
              <a:avLst>
                <a:gd fmla="val 16667" name="adj1"/>
                <a:gd fmla="val 0" name="adj2"/>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5"/>
            <p:cNvSpPr txBox="1"/>
            <p:nvPr/>
          </p:nvSpPr>
          <p:spPr>
            <a:xfrm>
              <a:off x="2926080" y="3558429"/>
              <a:ext cx="5169910" cy="591709"/>
            </a:xfrm>
            <a:prstGeom prst="rect">
              <a:avLst/>
            </a:prstGeom>
            <a:noFill/>
            <a:ln>
              <a:noFill/>
            </a:ln>
          </p:spPr>
          <p:txBody>
            <a:bodyPr anchorCtr="0" anchor="ctr" bIns="32375" lIns="64750" spcFirstLastPara="1" rIns="64750" wrap="square" tIns="32375">
              <a:noAutofit/>
            </a:bodyPr>
            <a:lstStyle/>
            <a:p>
              <a:pPr indent="-171450" lvl="1" marL="171450" marR="0" rtl="0" algn="l">
                <a:lnSpc>
                  <a:spcPct val="90000"/>
                </a:lnSpc>
                <a:spcBef>
                  <a:spcPts val="0"/>
                </a:spcBef>
                <a:spcAft>
                  <a:spcPts val="0"/>
                </a:spcAft>
                <a:buClr>
                  <a:schemeClr val="dk2"/>
                </a:buClr>
                <a:buSzPts val="1700"/>
                <a:buFont typeface="Calibri"/>
                <a:buChar char="•"/>
              </a:pPr>
              <a:r>
                <a:rPr b="0" i="0" lang="en-US" sz="1700" u="none" cap="none" strike="noStrike">
                  <a:solidFill>
                    <a:schemeClr val="dk2"/>
                  </a:solidFill>
                  <a:latin typeface="Calibri"/>
                  <a:ea typeface="Calibri"/>
                  <a:cs typeface="Calibri"/>
                  <a:sym typeface="Calibri"/>
                </a:rPr>
                <a:t>Some text here</a:t>
              </a:r>
              <a:endParaRPr b="0" i="0" sz="1700" u="none" cap="none" strike="noStrike">
                <a:solidFill>
                  <a:schemeClr val="dk2"/>
                </a:solidFill>
                <a:latin typeface="Calibri"/>
                <a:ea typeface="Calibri"/>
                <a:cs typeface="Calibri"/>
                <a:sym typeface="Calibri"/>
              </a:endParaRPr>
            </a:p>
            <a:p>
              <a:pPr indent="-171450" lvl="1" marL="171450" marR="0" rtl="0" algn="l">
                <a:lnSpc>
                  <a:spcPct val="90000"/>
                </a:lnSpc>
                <a:spcBef>
                  <a:spcPts val="255"/>
                </a:spcBef>
                <a:spcAft>
                  <a:spcPts val="0"/>
                </a:spcAft>
                <a:buClr>
                  <a:schemeClr val="dk2"/>
                </a:buClr>
                <a:buSzPts val="1700"/>
                <a:buFont typeface="Calibri"/>
                <a:buChar char="•"/>
              </a:pPr>
              <a:r>
                <a:rPr b="0" i="0" lang="en-US" sz="1700" u="none" cap="none" strike="noStrike">
                  <a:solidFill>
                    <a:schemeClr val="dk2"/>
                  </a:solidFill>
                  <a:latin typeface="Calibri"/>
                  <a:ea typeface="Calibri"/>
                  <a:cs typeface="Calibri"/>
                  <a:sym typeface="Calibri"/>
                </a:rPr>
                <a:t>Some text here</a:t>
              </a:r>
              <a:endParaRPr b="0" i="0" sz="1700" u="none" cap="none" strike="noStrike">
                <a:solidFill>
                  <a:schemeClr val="dk2"/>
                </a:solidFill>
                <a:latin typeface="Calibri"/>
                <a:ea typeface="Calibri"/>
                <a:cs typeface="Calibri"/>
                <a:sym typeface="Calibri"/>
              </a:endParaRPr>
            </a:p>
          </p:txBody>
        </p:sp>
        <p:sp>
          <p:nvSpPr>
            <p:cNvPr id="1448" name="Google Shape;1448;p35"/>
            <p:cNvSpPr/>
            <p:nvPr/>
          </p:nvSpPr>
          <p:spPr>
            <a:xfrm>
              <a:off x="0" y="3444453"/>
              <a:ext cx="2926080" cy="819661"/>
            </a:xfrm>
            <a:prstGeom prst="roundRect">
              <a:avLst>
                <a:gd fmla="val 16667"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35"/>
            <p:cNvSpPr txBox="1"/>
            <p:nvPr/>
          </p:nvSpPr>
          <p:spPr>
            <a:xfrm>
              <a:off x="40013" y="3484466"/>
              <a:ext cx="2846054" cy="739635"/>
            </a:xfrm>
            <a:prstGeom prst="rect">
              <a:avLst/>
            </a:prstGeom>
            <a:noFill/>
            <a:ln>
              <a:noFill/>
            </a:ln>
          </p:spPr>
          <p:txBody>
            <a:bodyPr anchorCtr="0" anchor="ctr" bIns="72375" lIns="144775" spcFirstLastPara="1" rIns="144775" wrap="square" tIns="72375">
              <a:noAutofit/>
            </a:bodyPr>
            <a:lstStyle/>
            <a:p>
              <a:pPr indent="0" lvl="0" marL="0" marR="0" rtl="0" algn="ctr">
                <a:lnSpc>
                  <a:spcPct val="90000"/>
                </a:lnSpc>
                <a:spcBef>
                  <a:spcPts val="0"/>
                </a:spcBef>
                <a:spcAft>
                  <a:spcPts val="0"/>
                </a:spcAft>
                <a:buClr>
                  <a:srgbClr val="000000"/>
                </a:buClr>
                <a:buSzPts val="3800"/>
                <a:buFont typeface="Arial"/>
                <a:buNone/>
              </a:pPr>
              <a:r>
                <a:rPr b="0" i="0" lang="en-US" sz="3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36"/>
          <p:cNvSpPr txBox="1"/>
          <p:nvPr>
            <p:ph idx="1" type="body"/>
          </p:nvPr>
        </p:nvSpPr>
        <p:spPr>
          <a:xfrm>
            <a:off x="371475" y="1556792"/>
            <a:ext cx="1920240" cy="304698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lists of information. Level 2 text appears in rectangular shapes over vertical chevrons. Emphasizes Level 2 text over Level 1 text, and is a good choice for medium amounts of Level 2 text.</a:t>
            </a:r>
            <a:endParaRPr/>
          </a:p>
        </p:txBody>
      </p:sp>
      <p:sp>
        <p:nvSpPr>
          <p:cNvPr id="1456" name="Google Shape;1456;p3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457" name="Google Shape;1457;p3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ACCENT LIST</a:t>
            </a:r>
            <a:endParaRPr/>
          </a:p>
        </p:txBody>
      </p:sp>
      <p:grpSp>
        <p:nvGrpSpPr>
          <p:cNvPr id="1458" name="Google Shape;1458;p36"/>
          <p:cNvGrpSpPr/>
          <p:nvPr/>
        </p:nvGrpSpPr>
        <p:grpSpPr>
          <a:xfrm>
            <a:off x="4359671" y="1557455"/>
            <a:ext cx="5396704" cy="4264663"/>
            <a:chOff x="1365647" y="663"/>
            <a:chExt cx="5396704" cy="4264663"/>
          </a:xfrm>
        </p:grpSpPr>
        <p:sp>
          <p:nvSpPr>
            <p:cNvPr id="1459" name="Google Shape;1459;p36"/>
            <p:cNvSpPr/>
            <p:nvPr/>
          </p:nvSpPr>
          <p:spPr>
            <a:xfrm>
              <a:off x="1365647" y="663"/>
              <a:ext cx="5007768" cy="45525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36"/>
            <p:cNvSpPr txBox="1"/>
            <p:nvPr/>
          </p:nvSpPr>
          <p:spPr>
            <a:xfrm>
              <a:off x="1365647" y="663"/>
              <a:ext cx="5007768" cy="455251"/>
            </a:xfrm>
            <a:prstGeom prst="rect">
              <a:avLst/>
            </a:prstGeom>
            <a:noFill/>
            <a:ln>
              <a:noFill/>
            </a:ln>
          </p:spPr>
          <p:txBody>
            <a:bodyPr anchorCtr="0" anchor="b"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1" i="0" lang="en-US" sz="21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461" name="Google Shape;1461;p36"/>
            <p:cNvSpPr/>
            <p:nvPr/>
          </p:nvSpPr>
          <p:spPr>
            <a:xfrm>
              <a:off x="1365647" y="455914"/>
              <a:ext cx="1171817" cy="927364"/>
            </a:xfrm>
            <a:prstGeom prst="chevron">
              <a:avLst>
                <a:gd fmla="val 70610" name="adj"/>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36"/>
            <p:cNvSpPr/>
            <p:nvPr/>
          </p:nvSpPr>
          <p:spPr>
            <a:xfrm>
              <a:off x="2069516" y="455914"/>
              <a:ext cx="1171817" cy="927364"/>
            </a:xfrm>
            <a:prstGeom prst="chevron">
              <a:avLst>
                <a:gd fmla="val 70610" name="adj"/>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36"/>
            <p:cNvSpPr/>
            <p:nvPr/>
          </p:nvSpPr>
          <p:spPr>
            <a:xfrm>
              <a:off x="2773943" y="455914"/>
              <a:ext cx="1171817" cy="927364"/>
            </a:xfrm>
            <a:prstGeom prst="chevron">
              <a:avLst>
                <a:gd fmla="val 70610" name="adj"/>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36"/>
            <p:cNvSpPr/>
            <p:nvPr/>
          </p:nvSpPr>
          <p:spPr>
            <a:xfrm>
              <a:off x="3477812" y="455914"/>
              <a:ext cx="1171817" cy="927364"/>
            </a:xfrm>
            <a:prstGeom prst="chevron">
              <a:avLst>
                <a:gd fmla="val 70610" name="adj"/>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36"/>
            <p:cNvSpPr/>
            <p:nvPr/>
          </p:nvSpPr>
          <p:spPr>
            <a:xfrm>
              <a:off x="4182238" y="455914"/>
              <a:ext cx="1171817" cy="927364"/>
            </a:xfrm>
            <a:prstGeom prst="chevron">
              <a:avLst>
                <a:gd fmla="val 70610" name="adj"/>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36"/>
            <p:cNvSpPr/>
            <p:nvPr/>
          </p:nvSpPr>
          <p:spPr>
            <a:xfrm>
              <a:off x="4886108" y="455914"/>
              <a:ext cx="1171817" cy="927364"/>
            </a:xfrm>
            <a:prstGeom prst="chevron">
              <a:avLst>
                <a:gd fmla="val 70610" name="adj"/>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36"/>
            <p:cNvSpPr/>
            <p:nvPr/>
          </p:nvSpPr>
          <p:spPr>
            <a:xfrm>
              <a:off x="5590534" y="455914"/>
              <a:ext cx="1171817" cy="927364"/>
            </a:xfrm>
            <a:prstGeom prst="chevron">
              <a:avLst>
                <a:gd fmla="val 70610" name="adj"/>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36"/>
            <p:cNvSpPr/>
            <p:nvPr/>
          </p:nvSpPr>
          <p:spPr>
            <a:xfrm>
              <a:off x="1365647" y="548651"/>
              <a:ext cx="5072869" cy="741891"/>
            </a:xfrm>
            <a:prstGeom prst="rect">
              <a:avLst/>
            </a:prstGeom>
            <a:solidFill>
              <a:schemeClr val="lt1"/>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6"/>
            <p:cNvSpPr txBox="1"/>
            <p:nvPr/>
          </p:nvSpPr>
          <p:spPr>
            <a:xfrm>
              <a:off x="1365647" y="548651"/>
              <a:ext cx="5072869" cy="741891"/>
            </a:xfrm>
            <a:prstGeom prst="rect">
              <a:avLst/>
            </a:prstGeom>
            <a:noFill/>
            <a:ln>
              <a:noFill/>
            </a:ln>
          </p:spPr>
          <p:txBody>
            <a:bodyPr anchorCtr="0" anchor="ctr" bIns="48250" lIns="48250" spcFirstLastPara="1" rIns="48250" wrap="square" tIns="4825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65"/>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470" name="Google Shape;1470;p36"/>
            <p:cNvSpPr/>
            <p:nvPr/>
          </p:nvSpPr>
          <p:spPr>
            <a:xfrm>
              <a:off x="1365647" y="1441686"/>
              <a:ext cx="5007768" cy="45525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6"/>
            <p:cNvSpPr txBox="1"/>
            <p:nvPr/>
          </p:nvSpPr>
          <p:spPr>
            <a:xfrm>
              <a:off x="1365647" y="1441686"/>
              <a:ext cx="5007768" cy="455251"/>
            </a:xfrm>
            <a:prstGeom prst="rect">
              <a:avLst/>
            </a:prstGeom>
            <a:noFill/>
            <a:ln>
              <a:noFill/>
            </a:ln>
          </p:spPr>
          <p:txBody>
            <a:bodyPr anchorCtr="0" anchor="b"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1" i="0" lang="en-US" sz="21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472" name="Google Shape;1472;p36"/>
            <p:cNvSpPr/>
            <p:nvPr/>
          </p:nvSpPr>
          <p:spPr>
            <a:xfrm>
              <a:off x="1365647" y="1896938"/>
              <a:ext cx="1171817" cy="927364"/>
            </a:xfrm>
            <a:prstGeom prst="chevron">
              <a:avLst>
                <a:gd fmla="val 70610" name="adj"/>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36"/>
            <p:cNvSpPr/>
            <p:nvPr/>
          </p:nvSpPr>
          <p:spPr>
            <a:xfrm>
              <a:off x="2069516" y="1896938"/>
              <a:ext cx="1171817" cy="927364"/>
            </a:xfrm>
            <a:prstGeom prst="chevron">
              <a:avLst>
                <a:gd fmla="val 70610" name="adj"/>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6"/>
            <p:cNvSpPr/>
            <p:nvPr/>
          </p:nvSpPr>
          <p:spPr>
            <a:xfrm>
              <a:off x="2773943" y="1896938"/>
              <a:ext cx="1171817" cy="927364"/>
            </a:xfrm>
            <a:prstGeom prst="chevron">
              <a:avLst>
                <a:gd fmla="val 70610" name="adj"/>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36"/>
            <p:cNvSpPr/>
            <p:nvPr/>
          </p:nvSpPr>
          <p:spPr>
            <a:xfrm>
              <a:off x="3477812" y="1896938"/>
              <a:ext cx="1171817" cy="927364"/>
            </a:xfrm>
            <a:prstGeom prst="chevron">
              <a:avLst>
                <a:gd fmla="val 70610" name="adj"/>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36"/>
            <p:cNvSpPr/>
            <p:nvPr/>
          </p:nvSpPr>
          <p:spPr>
            <a:xfrm>
              <a:off x="4182238" y="1896938"/>
              <a:ext cx="1171817" cy="927364"/>
            </a:xfrm>
            <a:prstGeom prst="chevron">
              <a:avLst>
                <a:gd fmla="val 70610" name="adj"/>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6"/>
            <p:cNvSpPr/>
            <p:nvPr/>
          </p:nvSpPr>
          <p:spPr>
            <a:xfrm>
              <a:off x="4886108" y="1896938"/>
              <a:ext cx="1171817" cy="927364"/>
            </a:xfrm>
            <a:prstGeom prst="chevron">
              <a:avLst>
                <a:gd fmla="val 70610" name="adj"/>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6"/>
            <p:cNvSpPr/>
            <p:nvPr/>
          </p:nvSpPr>
          <p:spPr>
            <a:xfrm>
              <a:off x="5590534" y="1896938"/>
              <a:ext cx="1171817" cy="927364"/>
            </a:xfrm>
            <a:prstGeom prst="chevron">
              <a:avLst>
                <a:gd fmla="val 70610" name="adj"/>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6"/>
            <p:cNvSpPr/>
            <p:nvPr/>
          </p:nvSpPr>
          <p:spPr>
            <a:xfrm>
              <a:off x="1365647" y="1989675"/>
              <a:ext cx="5072869" cy="741891"/>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36"/>
            <p:cNvSpPr txBox="1"/>
            <p:nvPr/>
          </p:nvSpPr>
          <p:spPr>
            <a:xfrm>
              <a:off x="1365647" y="1989675"/>
              <a:ext cx="5072869" cy="741891"/>
            </a:xfrm>
            <a:prstGeom prst="rect">
              <a:avLst/>
            </a:prstGeom>
            <a:noFill/>
            <a:ln>
              <a:noFill/>
            </a:ln>
          </p:spPr>
          <p:txBody>
            <a:bodyPr anchorCtr="0" anchor="ctr" bIns="48250" lIns="48250" spcFirstLastPara="1" rIns="48250" wrap="square" tIns="4825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65"/>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900" u="none" cap="none" strike="noStrike">
                <a:solidFill>
                  <a:schemeClr val="dk2"/>
                </a:solidFill>
                <a:latin typeface="Calibri"/>
                <a:ea typeface="Calibri"/>
                <a:cs typeface="Calibri"/>
                <a:sym typeface="Calibri"/>
              </a:endParaRPr>
            </a:p>
          </p:txBody>
        </p:sp>
        <p:sp>
          <p:nvSpPr>
            <p:cNvPr id="1481" name="Google Shape;1481;p36"/>
            <p:cNvSpPr/>
            <p:nvPr/>
          </p:nvSpPr>
          <p:spPr>
            <a:xfrm>
              <a:off x="1365647" y="2882710"/>
              <a:ext cx="5007768" cy="45525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36"/>
            <p:cNvSpPr txBox="1"/>
            <p:nvPr/>
          </p:nvSpPr>
          <p:spPr>
            <a:xfrm>
              <a:off x="1365647" y="2882710"/>
              <a:ext cx="5007768" cy="455251"/>
            </a:xfrm>
            <a:prstGeom prst="rect">
              <a:avLst/>
            </a:prstGeom>
            <a:noFill/>
            <a:ln>
              <a:noFill/>
            </a:ln>
          </p:spPr>
          <p:txBody>
            <a:bodyPr anchorCtr="0" anchor="b" bIns="80000" lIns="80000" spcFirstLastPara="1" rIns="80000" wrap="square" tIns="80000">
              <a:noAutofit/>
            </a:bodyPr>
            <a:lstStyle/>
            <a:p>
              <a:pPr indent="0" lvl="0" marL="0" marR="0" rtl="0" algn="l">
                <a:lnSpc>
                  <a:spcPct val="90000"/>
                </a:lnSpc>
                <a:spcBef>
                  <a:spcPts val="0"/>
                </a:spcBef>
                <a:spcAft>
                  <a:spcPts val="0"/>
                </a:spcAft>
                <a:buClr>
                  <a:srgbClr val="000000"/>
                </a:buClr>
                <a:buSzPts val="2100"/>
                <a:buFont typeface="Arial"/>
                <a:buNone/>
              </a:pPr>
              <a:r>
                <a:rPr b="1" i="0" lang="en-US" sz="21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483" name="Google Shape;1483;p36"/>
            <p:cNvSpPr/>
            <p:nvPr/>
          </p:nvSpPr>
          <p:spPr>
            <a:xfrm>
              <a:off x="1365647" y="3337962"/>
              <a:ext cx="1171817" cy="927364"/>
            </a:xfrm>
            <a:prstGeom prst="chevron">
              <a:avLst>
                <a:gd fmla="val 70610" name="adj"/>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36"/>
            <p:cNvSpPr/>
            <p:nvPr/>
          </p:nvSpPr>
          <p:spPr>
            <a:xfrm>
              <a:off x="2069516" y="3337962"/>
              <a:ext cx="1171817" cy="927364"/>
            </a:xfrm>
            <a:prstGeom prst="chevron">
              <a:avLst>
                <a:gd fmla="val 70610" name="adj"/>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36"/>
            <p:cNvSpPr/>
            <p:nvPr/>
          </p:nvSpPr>
          <p:spPr>
            <a:xfrm>
              <a:off x="2773943" y="3337962"/>
              <a:ext cx="1171817" cy="927364"/>
            </a:xfrm>
            <a:prstGeom prst="chevron">
              <a:avLst>
                <a:gd fmla="val 70610" name="adj"/>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36"/>
            <p:cNvSpPr/>
            <p:nvPr/>
          </p:nvSpPr>
          <p:spPr>
            <a:xfrm>
              <a:off x="3477812" y="3337962"/>
              <a:ext cx="1171817" cy="927364"/>
            </a:xfrm>
            <a:prstGeom prst="chevron">
              <a:avLst>
                <a:gd fmla="val 70610" name="adj"/>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36"/>
            <p:cNvSpPr/>
            <p:nvPr/>
          </p:nvSpPr>
          <p:spPr>
            <a:xfrm>
              <a:off x="4182238" y="3337962"/>
              <a:ext cx="1171817" cy="927364"/>
            </a:xfrm>
            <a:prstGeom prst="chevron">
              <a:avLst>
                <a:gd fmla="val 70610" name="adj"/>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36"/>
            <p:cNvSpPr/>
            <p:nvPr/>
          </p:nvSpPr>
          <p:spPr>
            <a:xfrm>
              <a:off x="4886108" y="3337962"/>
              <a:ext cx="1171817" cy="927364"/>
            </a:xfrm>
            <a:prstGeom prst="chevron">
              <a:avLst>
                <a:gd fmla="val 70610" name="adj"/>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36"/>
            <p:cNvSpPr/>
            <p:nvPr/>
          </p:nvSpPr>
          <p:spPr>
            <a:xfrm>
              <a:off x="5590534" y="3337962"/>
              <a:ext cx="1171817" cy="927364"/>
            </a:xfrm>
            <a:prstGeom prst="chevron">
              <a:avLst>
                <a:gd fmla="val 70610" name="adj"/>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6"/>
            <p:cNvSpPr/>
            <p:nvPr/>
          </p:nvSpPr>
          <p:spPr>
            <a:xfrm>
              <a:off x="1365647" y="3430698"/>
              <a:ext cx="5072869" cy="741891"/>
            </a:xfrm>
            <a:prstGeom prst="rect">
              <a:avLst/>
            </a:prstGeom>
            <a:solidFill>
              <a:schemeClr val="lt1"/>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36"/>
            <p:cNvSpPr txBox="1"/>
            <p:nvPr/>
          </p:nvSpPr>
          <p:spPr>
            <a:xfrm>
              <a:off x="1365647" y="3430698"/>
              <a:ext cx="5072869" cy="741891"/>
            </a:xfrm>
            <a:prstGeom prst="rect">
              <a:avLst/>
            </a:prstGeom>
            <a:noFill/>
            <a:ln>
              <a:noFill/>
            </a:ln>
          </p:spPr>
          <p:txBody>
            <a:bodyPr anchorCtr="0" anchor="ctr" bIns="48250" lIns="48250" spcFirstLastPara="1" rIns="48250" wrap="square" tIns="4825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900" u="none" cap="none" strike="noStrike">
                <a:solidFill>
                  <a:schemeClr val="dk2"/>
                </a:solidFill>
                <a:latin typeface="Calibri"/>
                <a:ea typeface="Calibri"/>
                <a:cs typeface="Calibri"/>
                <a:sym typeface="Calibri"/>
              </a:endParaRPr>
            </a:p>
            <a:p>
              <a:pPr indent="0" lvl="0" marL="0" marR="0" rtl="0" algn="l">
                <a:lnSpc>
                  <a:spcPct val="90000"/>
                </a:lnSpc>
                <a:spcBef>
                  <a:spcPts val="665"/>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900" u="none" cap="none" strike="noStrike">
                <a:solidFill>
                  <a:schemeClr val="dk2"/>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37"/>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or sequential steps in a task, process, or workflow that move toward a common goal. Works well for bulleted lists of information.</a:t>
            </a:r>
            <a:endParaRPr/>
          </a:p>
        </p:txBody>
      </p:sp>
      <p:sp>
        <p:nvSpPr>
          <p:cNvPr id="1498" name="Google Shape;1498;p3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499" name="Google Shape;1499;p3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ARROW LIST</a:t>
            </a:r>
            <a:endParaRPr/>
          </a:p>
        </p:txBody>
      </p:sp>
      <p:grpSp>
        <p:nvGrpSpPr>
          <p:cNvPr id="1500" name="Google Shape;1500;p37"/>
          <p:cNvGrpSpPr/>
          <p:nvPr/>
        </p:nvGrpSpPr>
        <p:grpSpPr>
          <a:xfrm>
            <a:off x="2994024" y="1558250"/>
            <a:ext cx="8127999" cy="4263073"/>
            <a:chOff x="0" y="1458"/>
            <a:chExt cx="8127999" cy="4263073"/>
          </a:xfrm>
        </p:grpSpPr>
        <p:sp>
          <p:nvSpPr>
            <p:cNvPr id="1501" name="Google Shape;1501;p37"/>
            <p:cNvSpPr/>
            <p:nvPr/>
          </p:nvSpPr>
          <p:spPr>
            <a:xfrm>
              <a:off x="3251199" y="1458"/>
              <a:ext cx="4876800" cy="789458"/>
            </a:xfrm>
            <a:prstGeom prst="rightArrow">
              <a:avLst>
                <a:gd fmla="val 75000" name="adj1"/>
                <a:gd fmla="val 50000" name="adj2"/>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37"/>
            <p:cNvSpPr txBox="1"/>
            <p:nvPr/>
          </p:nvSpPr>
          <p:spPr>
            <a:xfrm>
              <a:off x="3251199" y="100140"/>
              <a:ext cx="4580753" cy="592094"/>
            </a:xfrm>
            <a:prstGeom prst="rect">
              <a:avLst/>
            </a:prstGeom>
            <a:noFill/>
            <a:ln>
              <a:noFill/>
            </a:ln>
          </p:spPr>
          <p:txBody>
            <a:bodyPr anchorCtr="0" anchor="t" bIns="11425" lIns="11425" spcFirstLastPara="1" rIns="11425" wrap="square" tIns="11425">
              <a:noAutofit/>
            </a:bodyPr>
            <a:lstStyle/>
            <a:p>
              <a:pPr indent="-171450" lvl="1" marL="171450" marR="0" rtl="0" algn="l">
                <a:lnSpc>
                  <a:spcPct val="90000"/>
                </a:lnSpc>
                <a:spcBef>
                  <a:spcPts val="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503" name="Google Shape;1503;p37"/>
            <p:cNvSpPr/>
            <p:nvPr/>
          </p:nvSpPr>
          <p:spPr>
            <a:xfrm>
              <a:off x="0" y="1458"/>
              <a:ext cx="3251200" cy="789458"/>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37"/>
            <p:cNvSpPr txBox="1"/>
            <p:nvPr/>
          </p:nvSpPr>
          <p:spPr>
            <a:xfrm>
              <a:off x="38538" y="39996"/>
              <a:ext cx="3174124" cy="712382"/>
            </a:xfrm>
            <a:prstGeom prst="rect">
              <a:avLst/>
            </a:prstGeom>
            <a:noFill/>
            <a:ln>
              <a:noFill/>
            </a:ln>
          </p:spPr>
          <p:txBody>
            <a:bodyPr anchorCtr="0" anchor="ctr" bIns="76200" lIns="152400" spcFirstLastPara="1" rIns="152400" wrap="square" tIns="76200">
              <a:noAutofit/>
            </a:bodyPr>
            <a:lstStyle/>
            <a:p>
              <a:pPr indent="0" lvl="0" marL="0" marR="0" rtl="0" algn="ctr">
                <a:lnSpc>
                  <a:spcPct val="90000"/>
                </a:lnSpc>
                <a:spcBef>
                  <a:spcPts val="0"/>
                </a:spcBef>
                <a:spcAft>
                  <a:spcPts val="0"/>
                </a:spcAft>
                <a:buClr>
                  <a:srgbClr val="000000"/>
                </a:buClr>
                <a:buSzPts val="4000"/>
                <a:buFont typeface="Arial"/>
                <a:buNone/>
              </a:pPr>
              <a:r>
                <a:rPr b="0" i="0" lang="en-US" sz="4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505" name="Google Shape;1505;p37"/>
            <p:cNvSpPr/>
            <p:nvPr/>
          </p:nvSpPr>
          <p:spPr>
            <a:xfrm>
              <a:off x="3251199" y="869862"/>
              <a:ext cx="4876800" cy="789458"/>
            </a:xfrm>
            <a:prstGeom prst="rightArrow">
              <a:avLst>
                <a:gd fmla="val 75000" name="adj1"/>
                <a:gd fmla="val 50000" name="adj2"/>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7"/>
            <p:cNvSpPr txBox="1"/>
            <p:nvPr/>
          </p:nvSpPr>
          <p:spPr>
            <a:xfrm>
              <a:off x="3251199" y="968544"/>
              <a:ext cx="4580753" cy="592094"/>
            </a:xfrm>
            <a:prstGeom prst="rect">
              <a:avLst/>
            </a:prstGeom>
            <a:noFill/>
            <a:ln>
              <a:noFill/>
            </a:ln>
          </p:spPr>
          <p:txBody>
            <a:bodyPr anchorCtr="0" anchor="t" bIns="11425" lIns="11425" spcFirstLastPara="1" rIns="11425" wrap="square" tIns="11425">
              <a:noAutofit/>
            </a:bodyPr>
            <a:lstStyle/>
            <a:p>
              <a:pPr indent="-171450" lvl="1" marL="171450" marR="0" rtl="0" algn="l">
                <a:lnSpc>
                  <a:spcPct val="90000"/>
                </a:lnSpc>
                <a:spcBef>
                  <a:spcPts val="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800" u="none" cap="none" strike="noStrike">
                <a:solidFill>
                  <a:schemeClr val="dk2"/>
                </a:solidFill>
                <a:latin typeface="Calibri"/>
                <a:ea typeface="Calibri"/>
                <a:cs typeface="Calibri"/>
                <a:sym typeface="Calibri"/>
              </a:endParaRPr>
            </a:p>
          </p:txBody>
        </p:sp>
        <p:sp>
          <p:nvSpPr>
            <p:cNvPr id="1507" name="Google Shape;1507;p37"/>
            <p:cNvSpPr/>
            <p:nvPr/>
          </p:nvSpPr>
          <p:spPr>
            <a:xfrm>
              <a:off x="0" y="869862"/>
              <a:ext cx="3251200" cy="789458"/>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37"/>
            <p:cNvSpPr txBox="1"/>
            <p:nvPr/>
          </p:nvSpPr>
          <p:spPr>
            <a:xfrm>
              <a:off x="38538" y="908400"/>
              <a:ext cx="3174124" cy="712382"/>
            </a:xfrm>
            <a:prstGeom prst="rect">
              <a:avLst/>
            </a:prstGeom>
            <a:noFill/>
            <a:ln>
              <a:noFill/>
            </a:ln>
          </p:spPr>
          <p:txBody>
            <a:bodyPr anchorCtr="0" anchor="ctr" bIns="76200" lIns="152400" spcFirstLastPara="1" rIns="152400" wrap="square" tIns="76200">
              <a:noAutofit/>
            </a:bodyPr>
            <a:lstStyle/>
            <a:p>
              <a:pPr indent="0" lvl="0" marL="0" marR="0" rtl="0" algn="ctr">
                <a:lnSpc>
                  <a:spcPct val="90000"/>
                </a:lnSpc>
                <a:spcBef>
                  <a:spcPts val="0"/>
                </a:spcBef>
                <a:spcAft>
                  <a:spcPts val="0"/>
                </a:spcAft>
                <a:buClr>
                  <a:srgbClr val="000000"/>
                </a:buClr>
                <a:buSzPts val="4000"/>
                <a:buFont typeface="Arial"/>
                <a:buNone/>
              </a:pPr>
              <a:r>
                <a:rPr b="0" i="0" lang="en-US" sz="4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509" name="Google Shape;1509;p37"/>
            <p:cNvSpPr/>
            <p:nvPr/>
          </p:nvSpPr>
          <p:spPr>
            <a:xfrm>
              <a:off x="3251199" y="1738265"/>
              <a:ext cx="4876800" cy="789458"/>
            </a:xfrm>
            <a:prstGeom prst="rightArrow">
              <a:avLst>
                <a:gd fmla="val 75000" name="adj1"/>
                <a:gd fmla="val 50000" name="adj2"/>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37"/>
            <p:cNvSpPr txBox="1"/>
            <p:nvPr/>
          </p:nvSpPr>
          <p:spPr>
            <a:xfrm>
              <a:off x="3251199" y="1836947"/>
              <a:ext cx="4580753" cy="592094"/>
            </a:xfrm>
            <a:prstGeom prst="rect">
              <a:avLst/>
            </a:prstGeom>
            <a:noFill/>
            <a:ln>
              <a:noFill/>
            </a:ln>
          </p:spPr>
          <p:txBody>
            <a:bodyPr anchorCtr="0" anchor="t" bIns="11425" lIns="11425" spcFirstLastPara="1" rIns="11425" wrap="square" tIns="11425">
              <a:noAutofit/>
            </a:bodyPr>
            <a:lstStyle/>
            <a:p>
              <a:pPr indent="-171450" lvl="1" marL="171450" marR="0" rtl="0" algn="l">
                <a:lnSpc>
                  <a:spcPct val="90000"/>
                </a:lnSpc>
                <a:spcBef>
                  <a:spcPts val="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800" u="none" cap="none" strike="noStrike">
                <a:solidFill>
                  <a:schemeClr val="dk2"/>
                </a:solidFill>
                <a:latin typeface="Calibri"/>
                <a:ea typeface="Calibri"/>
                <a:cs typeface="Calibri"/>
                <a:sym typeface="Calibri"/>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800" u="none" cap="none" strike="noStrike">
                <a:solidFill>
                  <a:schemeClr val="dk2"/>
                </a:solidFill>
                <a:latin typeface="Calibri"/>
                <a:ea typeface="Calibri"/>
                <a:cs typeface="Calibri"/>
                <a:sym typeface="Calibri"/>
              </a:endParaRPr>
            </a:p>
          </p:txBody>
        </p:sp>
        <p:sp>
          <p:nvSpPr>
            <p:cNvPr id="1511" name="Google Shape;1511;p37"/>
            <p:cNvSpPr/>
            <p:nvPr/>
          </p:nvSpPr>
          <p:spPr>
            <a:xfrm>
              <a:off x="0" y="1738265"/>
              <a:ext cx="3251200" cy="789458"/>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37"/>
            <p:cNvSpPr txBox="1"/>
            <p:nvPr/>
          </p:nvSpPr>
          <p:spPr>
            <a:xfrm>
              <a:off x="38538" y="1776803"/>
              <a:ext cx="3174124" cy="712382"/>
            </a:xfrm>
            <a:prstGeom prst="rect">
              <a:avLst/>
            </a:prstGeom>
            <a:noFill/>
            <a:ln>
              <a:noFill/>
            </a:ln>
          </p:spPr>
          <p:txBody>
            <a:bodyPr anchorCtr="0" anchor="ctr" bIns="76200" lIns="152400" spcFirstLastPara="1" rIns="152400" wrap="square" tIns="76200">
              <a:noAutofit/>
            </a:bodyPr>
            <a:lstStyle/>
            <a:p>
              <a:pPr indent="0" lvl="0" marL="0" marR="0" rtl="0" algn="ctr">
                <a:lnSpc>
                  <a:spcPct val="90000"/>
                </a:lnSpc>
                <a:spcBef>
                  <a:spcPts val="0"/>
                </a:spcBef>
                <a:spcAft>
                  <a:spcPts val="0"/>
                </a:spcAft>
                <a:buClr>
                  <a:srgbClr val="000000"/>
                </a:buClr>
                <a:buSzPts val="4000"/>
                <a:buFont typeface="Arial"/>
                <a:buNone/>
              </a:pPr>
              <a:r>
                <a:rPr b="0" i="0" lang="en-US" sz="4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513" name="Google Shape;1513;p37"/>
            <p:cNvSpPr/>
            <p:nvPr/>
          </p:nvSpPr>
          <p:spPr>
            <a:xfrm>
              <a:off x="3251199" y="2606669"/>
              <a:ext cx="4876800" cy="789458"/>
            </a:xfrm>
            <a:prstGeom prst="rightArrow">
              <a:avLst>
                <a:gd fmla="val 75000" name="adj1"/>
                <a:gd fmla="val 50000" name="adj2"/>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7"/>
            <p:cNvSpPr txBox="1"/>
            <p:nvPr/>
          </p:nvSpPr>
          <p:spPr>
            <a:xfrm>
              <a:off x="3251199" y="2705351"/>
              <a:ext cx="4580753" cy="592094"/>
            </a:xfrm>
            <a:prstGeom prst="rect">
              <a:avLst/>
            </a:prstGeom>
            <a:noFill/>
            <a:ln>
              <a:noFill/>
            </a:ln>
          </p:spPr>
          <p:txBody>
            <a:bodyPr anchorCtr="0" anchor="t" bIns="11425" lIns="11425" spcFirstLastPara="1" rIns="11425" wrap="square" tIns="11425">
              <a:noAutofit/>
            </a:bodyPr>
            <a:lstStyle/>
            <a:p>
              <a:pPr indent="-171450" lvl="1" marL="171450" marR="0" rtl="0" algn="l">
                <a:lnSpc>
                  <a:spcPct val="90000"/>
                </a:lnSpc>
                <a:spcBef>
                  <a:spcPts val="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800" u="none" cap="none" strike="noStrike">
                <a:solidFill>
                  <a:schemeClr val="dk2"/>
                </a:solidFill>
                <a:latin typeface="Calibri"/>
                <a:ea typeface="Calibri"/>
                <a:cs typeface="Calibri"/>
                <a:sym typeface="Calibri"/>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800" u="none" cap="none" strike="noStrike">
                <a:solidFill>
                  <a:schemeClr val="dk2"/>
                </a:solidFill>
                <a:latin typeface="Calibri"/>
                <a:ea typeface="Calibri"/>
                <a:cs typeface="Calibri"/>
                <a:sym typeface="Calibri"/>
              </a:endParaRPr>
            </a:p>
          </p:txBody>
        </p:sp>
        <p:sp>
          <p:nvSpPr>
            <p:cNvPr id="1515" name="Google Shape;1515;p37"/>
            <p:cNvSpPr/>
            <p:nvPr/>
          </p:nvSpPr>
          <p:spPr>
            <a:xfrm>
              <a:off x="0" y="2606669"/>
              <a:ext cx="3251200" cy="789458"/>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7"/>
            <p:cNvSpPr txBox="1"/>
            <p:nvPr/>
          </p:nvSpPr>
          <p:spPr>
            <a:xfrm>
              <a:off x="38538" y="2645207"/>
              <a:ext cx="3174124" cy="712382"/>
            </a:xfrm>
            <a:prstGeom prst="rect">
              <a:avLst/>
            </a:prstGeom>
            <a:noFill/>
            <a:ln>
              <a:noFill/>
            </a:ln>
          </p:spPr>
          <p:txBody>
            <a:bodyPr anchorCtr="0" anchor="ctr" bIns="76200" lIns="152400" spcFirstLastPara="1" rIns="152400" wrap="square" tIns="76200">
              <a:noAutofit/>
            </a:bodyPr>
            <a:lstStyle/>
            <a:p>
              <a:pPr indent="0" lvl="0" marL="0" marR="0" rtl="0" algn="ctr">
                <a:lnSpc>
                  <a:spcPct val="90000"/>
                </a:lnSpc>
                <a:spcBef>
                  <a:spcPts val="0"/>
                </a:spcBef>
                <a:spcAft>
                  <a:spcPts val="0"/>
                </a:spcAft>
                <a:buClr>
                  <a:srgbClr val="000000"/>
                </a:buClr>
                <a:buSzPts val="4000"/>
                <a:buFont typeface="Arial"/>
                <a:buNone/>
              </a:pPr>
              <a:r>
                <a:rPr b="0" i="0" lang="en-US" sz="4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517" name="Google Shape;1517;p37"/>
            <p:cNvSpPr/>
            <p:nvPr/>
          </p:nvSpPr>
          <p:spPr>
            <a:xfrm>
              <a:off x="3251199" y="3475073"/>
              <a:ext cx="4876800" cy="789458"/>
            </a:xfrm>
            <a:prstGeom prst="rightArrow">
              <a:avLst>
                <a:gd fmla="val 75000" name="adj1"/>
                <a:gd fmla="val 50000" name="adj2"/>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37"/>
            <p:cNvSpPr txBox="1"/>
            <p:nvPr/>
          </p:nvSpPr>
          <p:spPr>
            <a:xfrm>
              <a:off x="3251199" y="3573755"/>
              <a:ext cx="4580753" cy="592094"/>
            </a:xfrm>
            <a:prstGeom prst="rect">
              <a:avLst/>
            </a:prstGeom>
            <a:noFill/>
            <a:ln>
              <a:noFill/>
            </a:ln>
          </p:spPr>
          <p:txBody>
            <a:bodyPr anchorCtr="0" anchor="t" bIns="11425" lIns="11425" spcFirstLastPara="1" rIns="11425" wrap="square" tIns="11425">
              <a:noAutofit/>
            </a:bodyPr>
            <a:lstStyle/>
            <a:p>
              <a:pPr indent="-171450" lvl="1" marL="171450" marR="0" rtl="0" algn="l">
                <a:lnSpc>
                  <a:spcPct val="90000"/>
                </a:lnSpc>
                <a:spcBef>
                  <a:spcPts val="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800" u="none" cap="none" strike="noStrike">
                <a:solidFill>
                  <a:schemeClr val="dk2"/>
                </a:solidFill>
                <a:latin typeface="Calibri"/>
                <a:ea typeface="Calibri"/>
                <a:cs typeface="Calibri"/>
                <a:sym typeface="Calibri"/>
              </a:endParaRPr>
            </a:p>
            <a:p>
              <a:pPr indent="-171450" lvl="1" marL="171450" marR="0" rtl="0" algn="l">
                <a:lnSpc>
                  <a:spcPct val="90000"/>
                </a:lnSpc>
                <a:spcBef>
                  <a:spcPts val="270"/>
                </a:spcBef>
                <a:spcAft>
                  <a:spcPts val="0"/>
                </a:spcAft>
                <a:buClr>
                  <a:schemeClr val="dk2"/>
                </a:buClr>
                <a:buSzPts val="1800"/>
                <a:buFont typeface="Calibri"/>
                <a:buChar char="•"/>
              </a:pPr>
              <a:r>
                <a:rPr b="0" i="0" lang="en-US" sz="1800" u="none" cap="none" strike="noStrike">
                  <a:solidFill>
                    <a:schemeClr val="dk2"/>
                  </a:solidFill>
                  <a:latin typeface="Calibri"/>
                  <a:ea typeface="Calibri"/>
                  <a:cs typeface="Calibri"/>
                  <a:sym typeface="Calibri"/>
                </a:rPr>
                <a:t>Some text here</a:t>
              </a:r>
              <a:endParaRPr b="0" i="0" sz="1800" u="none" cap="none" strike="noStrike">
                <a:solidFill>
                  <a:schemeClr val="dk2"/>
                </a:solidFill>
                <a:latin typeface="Calibri"/>
                <a:ea typeface="Calibri"/>
                <a:cs typeface="Calibri"/>
                <a:sym typeface="Calibri"/>
              </a:endParaRPr>
            </a:p>
          </p:txBody>
        </p:sp>
        <p:sp>
          <p:nvSpPr>
            <p:cNvPr id="1519" name="Google Shape;1519;p37"/>
            <p:cNvSpPr/>
            <p:nvPr/>
          </p:nvSpPr>
          <p:spPr>
            <a:xfrm>
              <a:off x="0" y="3475073"/>
              <a:ext cx="3251200" cy="789458"/>
            </a:xfrm>
            <a:prstGeom prst="roundRect">
              <a:avLst>
                <a:gd fmla="val 16667"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37"/>
            <p:cNvSpPr txBox="1"/>
            <p:nvPr/>
          </p:nvSpPr>
          <p:spPr>
            <a:xfrm>
              <a:off x="38538" y="3513611"/>
              <a:ext cx="3174124" cy="712382"/>
            </a:xfrm>
            <a:prstGeom prst="rect">
              <a:avLst/>
            </a:prstGeom>
            <a:noFill/>
            <a:ln>
              <a:noFill/>
            </a:ln>
          </p:spPr>
          <p:txBody>
            <a:bodyPr anchorCtr="0" anchor="ctr" bIns="76200" lIns="152400" spcFirstLastPara="1" rIns="152400" wrap="square" tIns="76200">
              <a:noAutofit/>
            </a:bodyPr>
            <a:lstStyle/>
            <a:p>
              <a:pPr indent="0" lvl="0" marL="0" marR="0" rtl="0" algn="ctr">
                <a:lnSpc>
                  <a:spcPct val="90000"/>
                </a:lnSpc>
                <a:spcBef>
                  <a:spcPts val="0"/>
                </a:spcBef>
                <a:spcAft>
                  <a:spcPts val="0"/>
                </a:spcAft>
                <a:buClr>
                  <a:srgbClr val="000000"/>
                </a:buClr>
                <a:buSzPts val="4000"/>
                <a:buFont typeface="Arial"/>
                <a:buNone/>
              </a:pPr>
              <a:r>
                <a:rPr b="0" i="0" lang="en-US" sz="4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38"/>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grouped or related information of equal value. Works well with large amounts of text.</a:t>
            </a:r>
            <a:endParaRPr/>
          </a:p>
        </p:txBody>
      </p:sp>
      <p:sp>
        <p:nvSpPr>
          <p:cNvPr id="1527" name="Google Shape;1527;p3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528" name="Google Shape;1528;p3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TRAPEZOID LIST</a:t>
            </a:r>
            <a:endParaRPr/>
          </a:p>
        </p:txBody>
      </p:sp>
      <p:grpSp>
        <p:nvGrpSpPr>
          <p:cNvPr id="1529" name="Google Shape;1529;p38"/>
          <p:cNvGrpSpPr/>
          <p:nvPr/>
        </p:nvGrpSpPr>
        <p:grpSpPr>
          <a:xfrm>
            <a:off x="2998390" y="1556792"/>
            <a:ext cx="8119267" cy="4265990"/>
            <a:chOff x="4366" y="0"/>
            <a:chExt cx="8119267" cy="4265990"/>
          </a:xfrm>
        </p:grpSpPr>
        <p:sp>
          <p:nvSpPr>
            <p:cNvPr id="1530" name="Google Shape;1530;p38"/>
            <p:cNvSpPr/>
            <p:nvPr/>
          </p:nvSpPr>
          <p:spPr>
            <a:xfrm rot="-5400000">
              <a:off x="-1362660" y="1367026"/>
              <a:ext cx="4265990" cy="1531937"/>
            </a:xfrm>
            <a:prstGeom prst="flowChartManualOperation">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8"/>
            <p:cNvSpPr txBox="1"/>
            <p:nvPr/>
          </p:nvSpPr>
          <p:spPr>
            <a:xfrm>
              <a:off x="4366" y="853198"/>
              <a:ext cx="1531937" cy="2559594"/>
            </a:xfrm>
            <a:prstGeom prst="rect">
              <a:avLst/>
            </a:prstGeom>
            <a:noFill/>
            <a:ln>
              <a:noFill/>
            </a:ln>
          </p:spPr>
          <p:txBody>
            <a:bodyPr anchorCtr="0" anchor="t" bIns="0" lIns="120650" spcFirstLastPara="1" rIns="120300" wrap="square" tIns="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532" name="Google Shape;1532;p38"/>
            <p:cNvSpPr/>
            <p:nvPr/>
          </p:nvSpPr>
          <p:spPr>
            <a:xfrm rot="-5400000">
              <a:off x="284172" y="1367026"/>
              <a:ext cx="4265990" cy="1531937"/>
            </a:xfrm>
            <a:prstGeom prst="flowChartManualOperation">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38"/>
            <p:cNvSpPr txBox="1"/>
            <p:nvPr/>
          </p:nvSpPr>
          <p:spPr>
            <a:xfrm>
              <a:off x="1651198" y="853198"/>
              <a:ext cx="1531937" cy="2559594"/>
            </a:xfrm>
            <a:prstGeom prst="rect">
              <a:avLst/>
            </a:prstGeom>
            <a:noFill/>
            <a:ln>
              <a:noFill/>
            </a:ln>
          </p:spPr>
          <p:txBody>
            <a:bodyPr anchorCtr="0" anchor="t" bIns="0" lIns="120650" spcFirstLastPara="1" rIns="120300" wrap="square" tIns="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534" name="Google Shape;1534;p38"/>
            <p:cNvSpPr/>
            <p:nvPr/>
          </p:nvSpPr>
          <p:spPr>
            <a:xfrm rot="-5400000">
              <a:off x="1931005" y="1367026"/>
              <a:ext cx="4265990" cy="1531937"/>
            </a:xfrm>
            <a:prstGeom prst="flowChartManualOperation">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8"/>
            <p:cNvSpPr txBox="1"/>
            <p:nvPr/>
          </p:nvSpPr>
          <p:spPr>
            <a:xfrm>
              <a:off x="3298031" y="853198"/>
              <a:ext cx="1531937" cy="2559594"/>
            </a:xfrm>
            <a:prstGeom prst="rect">
              <a:avLst/>
            </a:prstGeom>
            <a:noFill/>
            <a:ln>
              <a:noFill/>
            </a:ln>
          </p:spPr>
          <p:txBody>
            <a:bodyPr anchorCtr="0" anchor="t" bIns="0" lIns="120650" spcFirstLastPara="1" rIns="120300" wrap="square" tIns="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536" name="Google Shape;1536;p38"/>
            <p:cNvSpPr/>
            <p:nvPr/>
          </p:nvSpPr>
          <p:spPr>
            <a:xfrm rot="-5400000">
              <a:off x="3577837" y="1367026"/>
              <a:ext cx="4265990" cy="1531937"/>
            </a:xfrm>
            <a:prstGeom prst="flowChartManualOperation">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8"/>
            <p:cNvSpPr txBox="1"/>
            <p:nvPr/>
          </p:nvSpPr>
          <p:spPr>
            <a:xfrm>
              <a:off x="4944863" y="853198"/>
              <a:ext cx="1531937" cy="2559594"/>
            </a:xfrm>
            <a:prstGeom prst="rect">
              <a:avLst/>
            </a:prstGeom>
            <a:noFill/>
            <a:ln>
              <a:noFill/>
            </a:ln>
          </p:spPr>
          <p:txBody>
            <a:bodyPr anchorCtr="0" anchor="t" bIns="0" lIns="120650" spcFirstLastPara="1" rIns="120300" wrap="square" tIns="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538" name="Google Shape;1538;p38"/>
            <p:cNvSpPr/>
            <p:nvPr/>
          </p:nvSpPr>
          <p:spPr>
            <a:xfrm rot="-5400000">
              <a:off x="5224670" y="1367026"/>
              <a:ext cx="4265990" cy="1531937"/>
            </a:xfrm>
            <a:prstGeom prst="flowChartManualOperation">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8"/>
            <p:cNvSpPr txBox="1"/>
            <p:nvPr/>
          </p:nvSpPr>
          <p:spPr>
            <a:xfrm>
              <a:off x="6591696" y="853198"/>
              <a:ext cx="1531937" cy="2559594"/>
            </a:xfrm>
            <a:prstGeom prst="rect">
              <a:avLst/>
            </a:prstGeom>
            <a:noFill/>
            <a:ln>
              <a:noFill/>
            </a:ln>
          </p:spPr>
          <p:txBody>
            <a:bodyPr anchorCtr="0" anchor="t" bIns="0" lIns="120650" spcFirstLastPara="1" rIns="120300" wrap="square" tIns="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39"/>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groups of related ideas or lists of information. The text shapes decrease in height sequentially, and the Level 1 text displays vertically.</a:t>
            </a:r>
            <a:endParaRPr/>
          </a:p>
        </p:txBody>
      </p:sp>
      <p:sp>
        <p:nvSpPr>
          <p:cNvPr id="1546" name="Google Shape;1546;p3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547" name="Google Shape;1547;p3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DESCENDING BLOCK LIST</a:t>
            </a:r>
            <a:endParaRPr/>
          </a:p>
        </p:txBody>
      </p:sp>
      <p:grpSp>
        <p:nvGrpSpPr>
          <p:cNvPr id="1548" name="Google Shape;1548;p39"/>
          <p:cNvGrpSpPr/>
          <p:nvPr/>
        </p:nvGrpSpPr>
        <p:grpSpPr>
          <a:xfrm>
            <a:off x="3222420" y="1670409"/>
            <a:ext cx="7671207" cy="4038758"/>
            <a:chOff x="228396" y="113615"/>
            <a:chExt cx="7671207" cy="4038758"/>
          </a:xfrm>
        </p:grpSpPr>
        <p:sp>
          <p:nvSpPr>
            <p:cNvPr id="1549" name="Google Shape;1549;p39"/>
            <p:cNvSpPr/>
            <p:nvPr/>
          </p:nvSpPr>
          <p:spPr>
            <a:xfrm>
              <a:off x="3349548" y="1105938"/>
              <a:ext cx="1429715" cy="3028664"/>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9"/>
            <p:cNvSpPr txBox="1"/>
            <p:nvPr/>
          </p:nvSpPr>
          <p:spPr>
            <a:xfrm rot="-5400000">
              <a:off x="3188512" y="2282974"/>
              <a:ext cx="2725798" cy="371725"/>
            </a:xfrm>
            <a:prstGeom prst="rect">
              <a:avLst/>
            </a:prstGeom>
            <a:noFill/>
            <a:ln>
              <a:noFill/>
            </a:ln>
          </p:spPr>
          <p:txBody>
            <a:bodyPr anchorCtr="0" anchor="ctr" bIns="35550" lIns="106675" spcFirstLastPara="1" rIns="160000" wrap="square" tIns="0">
              <a:noAutofit/>
            </a:bodyPr>
            <a:lstStyle/>
            <a:p>
              <a:pPr indent="0" lvl="0" marL="0" marR="0" rtl="0" algn="r">
                <a:lnSpc>
                  <a:spcPct val="9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551" name="Google Shape;1551;p39"/>
            <p:cNvSpPr/>
            <p:nvPr/>
          </p:nvSpPr>
          <p:spPr>
            <a:xfrm>
              <a:off x="1788972" y="596651"/>
              <a:ext cx="1429715" cy="3537951"/>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39"/>
            <p:cNvSpPr txBox="1"/>
            <p:nvPr/>
          </p:nvSpPr>
          <p:spPr>
            <a:xfrm rot="-5400000">
              <a:off x="1398757" y="2002866"/>
              <a:ext cx="3184156" cy="371725"/>
            </a:xfrm>
            <a:prstGeom prst="rect">
              <a:avLst/>
            </a:prstGeom>
            <a:noFill/>
            <a:ln>
              <a:noFill/>
            </a:ln>
          </p:spPr>
          <p:txBody>
            <a:bodyPr anchorCtr="0" anchor="ctr" bIns="35550" lIns="106675" spcFirstLastPara="1" rIns="160000" wrap="square" tIns="0">
              <a:noAutofit/>
            </a:bodyPr>
            <a:lstStyle/>
            <a:p>
              <a:pPr indent="0" lvl="0" marL="0" marR="0" rtl="0" algn="r">
                <a:lnSpc>
                  <a:spcPct val="9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553" name="Google Shape;1553;p39"/>
            <p:cNvSpPr/>
            <p:nvPr/>
          </p:nvSpPr>
          <p:spPr>
            <a:xfrm>
              <a:off x="4909311" y="1623707"/>
              <a:ext cx="1429715" cy="2510895"/>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9"/>
            <p:cNvSpPr txBox="1"/>
            <p:nvPr/>
          </p:nvSpPr>
          <p:spPr>
            <a:xfrm rot="-5400000">
              <a:off x="4981271" y="2567747"/>
              <a:ext cx="2259806" cy="371725"/>
            </a:xfrm>
            <a:prstGeom prst="rect">
              <a:avLst/>
            </a:prstGeom>
            <a:noFill/>
            <a:ln>
              <a:noFill/>
            </a:ln>
          </p:spPr>
          <p:txBody>
            <a:bodyPr anchorCtr="0" anchor="ctr" bIns="35550" lIns="106675" spcFirstLastPara="1" rIns="160000" wrap="square" tIns="0">
              <a:noAutofit/>
            </a:bodyPr>
            <a:lstStyle/>
            <a:p>
              <a:pPr indent="0" lvl="0" marL="0" marR="0" rtl="0" algn="r">
                <a:lnSpc>
                  <a:spcPct val="9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555" name="Google Shape;1555;p39"/>
            <p:cNvSpPr/>
            <p:nvPr/>
          </p:nvSpPr>
          <p:spPr>
            <a:xfrm>
              <a:off x="228396" y="113616"/>
              <a:ext cx="1429715" cy="4019371"/>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39"/>
            <p:cNvSpPr txBox="1"/>
            <p:nvPr/>
          </p:nvSpPr>
          <p:spPr>
            <a:xfrm rot="-5400000">
              <a:off x="-378457" y="1736470"/>
              <a:ext cx="3617434" cy="371725"/>
            </a:xfrm>
            <a:prstGeom prst="rect">
              <a:avLst/>
            </a:prstGeom>
            <a:noFill/>
            <a:ln>
              <a:noFill/>
            </a:ln>
          </p:spPr>
          <p:txBody>
            <a:bodyPr anchorCtr="0" anchor="ctr" bIns="35550" lIns="106675" spcFirstLastPara="1" rIns="160000" wrap="square" tIns="0">
              <a:noAutofit/>
            </a:bodyPr>
            <a:lstStyle/>
            <a:p>
              <a:pPr indent="0" lvl="0" marL="0" marR="0" rtl="0" algn="r">
                <a:lnSpc>
                  <a:spcPct val="9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557" name="Google Shape;1557;p39"/>
            <p:cNvSpPr/>
            <p:nvPr/>
          </p:nvSpPr>
          <p:spPr>
            <a:xfrm>
              <a:off x="6469888" y="2132995"/>
              <a:ext cx="1429715" cy="2001608"/>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39"/>
            <p:cNvSpPr txBox="1"/>
            <p:nvPr/>
          </p:nvSpPr>
          <p:spPr>
            <a:xfrm rot="-5400000">
              <a:off x="6771027" y="2847855"/>
              <a:ext cx="1801447" cy="371725"/>
            </a:xfrm>
            <a:prstGeom prst="rect">
              <a:avLst/>
            </a:prstGeom>
            <a:noFill/>
            <a:ln>
              <a:noFill/>
            </a:ln>
          </p:spPr>
          <p:txBody>
            <a:bodyPr anchorCtr="0" anchor="ctr" bIns="25400" lIns="76200" spcFirstLastPara="1" rIns="114300" wrap="square" tIns="0">
              <a:noAutofit/>
            </a:bodyPr>
            <a:lstStyle/>
            <a:p>
              <a:pPr indent="0" lvl="0" marL="0" marR="0" rtl="0" algn="r">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559" name="Google Shape;1559;p39"/>
            <p:cNvSpPr/>
            <p:nvPr/>
          </p:nvSpPr>
          <p:spPr>
            <a:xfrm>
              <a:off x="228396" y="113616"/>
              <a:ext cx="1015097" cy="4038757"/>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9"/>
            <p:cNvSpPr txBox="1"/>
            <p:nvPr/>
          </p:nvSpPr>
          <p:spPr>
            <a:xfrm>
              <a:off x="228396" y="113616"/>
              <a:ext cx="1015097" cy="4038757"/>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561" name="Google Shape;1561;p39"/>
            <p:cNvSpPr/>
            <p:nvPr/>
          </p:nvSpPr>
          <p:spPr>
            <a:xfrm>
              <a:off x="1788972" y="595036"/>
              <a:ext cx="1015097" cy="3537951"/>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39"/>
            <p:cNvSpPr txBox="1"/>
            <p:nvPr/>
          </p:nvSpPr>
          <p:spPr>
            <a:xfrm>
              <a:off x="1788972" y="595036"/>
              <a:ext cx="1015097" cy="353795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563" name="Google Shape;1563;p39"/>
            <p:cNvSpPr/>
            <p:nvPr/>
          </p:nvSpPr>
          <p:spPr>
            <a:xfrm>
              <a:off x="3349548" y="1105938"/>
              <a:ext cx="1015097" cy="3028664"/>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39"/>
            <p:cNvSpPr txBox="1"/>
            <p:nvPr/>
          </p:nvSpPr>
          <p:spPr>
            <a:xfrm>
              <a:off x="3349548" y="1105938"/>
              <a:ext cx="1015097" cy="3028664"/>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565" name="Google Shape;1565;p39"/>
            <p:cNvSpPr/>
            <p:nvPr/>
          </p:nvSpPr>
          <p:spPr>
            <a:xfrm>
              <a:off x="4909311" y="1623707"/>
              <a:ext cx="1015097" cy="2510895"/>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9"/>
            <p:cNvSpPr txBox="1"/>
            <p:nvPr/>
          </p:nvSpPr>
          <p:spPr>
            <a:xfrm>
              <a:off x="4909311" y="1623707"/>
              <a:ext cx="1015097" cy="2510895"/>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800" u="none" cap="none" strike="noStrike">
                <a:solidFill>
                  <a:schemeClr val="lt1"/>
                </a:solidFill>
                <a:latin typeface="Calibri"/>
                <a:ea typeface="Calibri"/>
                <a:cs typeface="Calibri"/>
                <a:sym typeface="Calibri"/>
              </a:endParaRPr>
            </a:p>
          </p:txBody>
        </p:sp>
        <p:sp>
          <p:nvSpPr>
            <p:cNvPr id="1567" name="Google Shape;1567;p39"/>
            <p:cNvSpPr/>
            <p:nvPr/>
          </p:nvSpPr>
          <p:spPr>
            <a:xfrm>
              <a:off x="6469888" y="2133398"/>
              <a:ext cx="1015097" cy="2001608"/>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9"/>
            <p:cNvSpPr txBox="1"/>
            <p:nvPr/>
          </p:nvSpPr>
          <p:spPr>
            <a:xfrm>
              <a:off x="6469888" y="2133398"/>
              <a:ext cx="1015097" cy="2001608"/>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
          <p:cNvSpPr/>
          <p:nvPr/>
        </p:nvSpPr>
        <p:spPr>
          <a:xfrm>
            <a:off x="263352" y="6213689"/>
            <a:ext cx="523220" cy="5232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p4"/>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F3A46"/>
              </a:buClr>
              <a:buSzPts val="4000"/>
              <a:buFont typeface="Open Sans"/>
              <a:buNone/>
            </a:pPr>
            <a:r>
              <a:rPr lang="en-US"/>
              <a:t>CYCLE DIAGRAM</a:t>
            </a:r>
            <a:endParaRPr/>
          </a:p>
        </p:txBody>
      </p:sp>
      <p:sp>
        <p:nvSpPr>
          <p:cNvPr id="207" name="Google Shape;207;p4"/>
          <p:cNvSpPr txBox="1"/>
          <p:nvPr>
            <p:ph idx="1" type="subTitle"/>
          </p:nvPr>
        </p:nvSpPr>
        <p:spPr>
          <a:xfrm>
            <a:off x="623887" y="845046"/>
            <a:ext cx="9797831"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accent1"/>
              </a:buClr>
              <a:buSzPts val="2800"/>
              <a:buNone/>
            </a:pPr>
            <a:r>
              <a:rPr lang="en-US"/>
              <a:t>4 Steps</a:t>
            </a:r>
            <a:endParaRPr/>
          </a:p>
        </p:txBody>
      </p:sp>
      <p:sp>
        <p:nvSpPr>
          <p:cNvPr id="208" name="Google Shape;208;p4"/>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pSp>
        <p:nvGrpSpPr>
          <p:cNvPr id="209" name="Google Shape;209;p4"/>
          <p:cNvGrpSpPr/>
          <p:nvPr/>
        </p:nvGrpSpPr>
        <p:grpSpPr>
          <a:xfrm>
            <a:off x="4075370" y="1727199"/>
            <a:ext cx="2892003" cy="1560618"/>
            <a:chOff x="4075370" y="1727199"/>
            <a:chExt cx="2892003" cy="1560618"/>
          </a:xfrm>
        </p:grpSpPr>
        <p:sp>
          <p:nvSpPr>
            <p:cNvPr id="210" name="Google Shape;210;p4"/>
            <p:cNvSpPr/>
            <p:nvPr/>
          </p:nvSpPr>
          <p:spPr>
            <a:xfrm>
              <a:off x="4075370" y="1727200"/>
              <a:ext cx="2308662" cy="1560617"/>
            </a:xfrm>
            <a:custGeom>
              <a:rect b="b" l="l" r="r" t="t"/>
              <a:pathLst>
                <a:path extrusionOk="0" h="1560617" w="2308662">
                  <a:moveTo>
                    <a:pt x="2020627" y="0"/>
                  </a:moveTo>
                  <a:lnTo>
                    <a:pt x="2020630" y="0"/>
                  </a:lnTo>
                  <a:lnTo>
                    <a:pt x="2020631" y="0"/>
                  </a:lnTo>
                  <a:lnTo>
                    <a:pt x="2250292" y="11599"/>
                  </a:lnTo>
                  <a:lnTo>
                    <a:pt x="2308662" y="20509"/>
                  </a:lnTo>
                  <a:lnTo>
                    <a:pt x="2308662" y="247346"/>
                  </a:lnTo>
                  <a:lnTo>
                    <a:pt x="2227355" y="234937"/>
                  </a:lnTo>
                  <a:lnTo>
                    <a:pt x="2020631" y="224498"/>
                  </a:lnTo>
                  <a:lnTo>
                    <a:pt x="2020631" y="224517"/>
                  </a:lnTo>
                  <a:lnTo>
                    <a:pt x="2019914" y="224544"/>
                  </a:lnTo>
                  <a:lnTo>
                    <a:pt x="1834624" y="233909"/>
                  </a:lnTo>
                  <a:lnTo>
                    <a:pt x="1779981" y="240156"/>
                  </a:lnTo>
                  <a:lnTo>
                    <a:pt x="1660590" y="258393"/>
                  </a:lnTo>
                  <a:lnTo>
                    <a:pt x="1660590" y="257858"/>
                  </a:lnTo>
                  <a:lnTo>
                    <a:pt x="1564406" y="276295"/>
                  </a:lnTo>
                  <a:cubicBezTo>
                    <a:pt x="929082" y="423089"/>
                    <a:pt x="408393" y="869811"/>
                    <a:pt x="159213" y="1459390"/>
                  </a:cubicBezTo>
                  <a:lnTo>
                    <a:pt x="142606" y="1504800"/>
                  </a:lnTo>
                  <a:lnTo>
                    <a:pt x="101389" y="1438853"/>
                  </a:lnTo>
                  <a:lnTo>
                    <a:pt x="91281" y="1466492"/>
                  </a:lnTo>
                  <a:lnTo>
                    <a:pt x="65837" y="1560617"/>
                  </a:lnTo>
                  <a:lnTo>
                    <a:pt x="65836" y="1560616"/>
                  </a:lnTo>
                  <a:lnTo>
                    <a:pt x="91280" y="1466492"/>
                  </a:lnTo>
                  <a:lnTo>
                    <a:pt x="101388" y="1438853"/>
                  </a:lnTo>
                  <a:lnTo>
                    <a:pt x="0" y="1276631"/>
                  </a:lnTo>
                  <a:lnTo>
                    <a:pt x="80108" y="1116478"/>
                  </a:lnTo>
                  <a:cubicBezTo>
                    <a:pt x="414578" y="542466"/>
                    <a:pt x="996094" y="130279"/>
                    <a:pt x="1678792" y="25884"/>
                  </a:cubicBezTo>
                  <a:lnTo>
                    <a:pt x="1753497" y="17344"/>
                  </a:lnTo>
                  <a:lnTo>
                    <a:pt x="1791127" y="11597"/>
                  </a:lnTo>
                  <a:lnTo>
                    <a:pt x="1813799" y="10451"/>
                  </a:lnTo>
                  <a:lnTo>
                    <a:pt x="1847927" y="6550"/>
                  </a:lnTo>
                  <a:close/>
                </a:path>
              </a:pathLst>
            </a:custGeom>
            <a:solidFill>
              <a:srgbClr val="F39C1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4"/>
            <p:cNvSpPr/>
            <p:nvPr/>
          </p:nvSpPr>
          <p:spPr>
            <a:xfrm>
              <a:off x="5445489" y="1727293"/>
              <a:ext cx="648072" cy="333679"/>
            </a:xfrm>
            <a:custGeom>
              <a:rect b="b" l="l" r="r" t="t"/>
              <a:pathLst>
                <a:path extrusionOk="0" h="333679" w="648072">
                  <a:moveTo>
                    <a:pt x="648072" y="0"/>
                  </a:moveTo>
                  <a:lnTo>
                    <a:pt x="648072" y="224539"/>
                  </a:lnTo>
                  <a:lnTo>
                    <a:pt x="464505" y="233817"/>
                  </a:lnTo>
                  <a:lnTo>
                    <a:pt x="409862" y="240064"/>
                  </a:lnTo>
                  <a:lnTo>
                    <a:pt x="290471" y="258301"/>
                  </a:lnTo>
                  <a:lnTo>
                    <a:pt x="290471" y="257766"/>
                  </a:lnTo>
                  <a:lnTo>
                    <a:pt x="194287" y="276203"/>
                  </a:lnTo>
                  <a:lnTo>
                    <a:pt x="0" y="333679"/>
                  </a:lnTo>
                  <a:lnTo>
                    <a:pt x="0" y="98434"/>
                  </a:lnTo>
                  <a:lnTo>
                    <a:pt x="57689" y="79083"/>
                  </a:lnTo>
                  <a:cubicBezTo>
                    <a:pt x="139580" y="56700"/>
                    <a:pt x="223336" y="38841"/>
                    <a:pt x="308673" y="25792"/>
                  </a:cubicBezTo>
                  <a:lnTo>
                    <a:pt x="383378" y="17252"/>
                  </a:lnTo>
                  <a:lnTo>
                    <a:pt x="421008" y="11505"/>
                  </a:lnTo>
                  <a:lnTo>
                    <a:pt x="443680" y="10359"/>
                  </a:lnTo>
                  <a:lnTo>
                    <a:pt x="477808" y="6458"/>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p4"/>
            <p:cNvSpPr/>
            <p:nvPr/>
          </p:nvSpPr>
          <p:spPr>
            <a:xfrm>
              <a:off x="6096001" y="1727199"/>
              <a:ext cx="871372" cy="720080"/>
            </a:xfrm>
            <a:custGeom>
              <a:rect b="b" l="l" r="r" t="t"/>
              <a:pathLst>
                <a:path extrusionOk="0" h="720080" w="871372">
                  <a:moveTo>
                    <a:pt x="0" y="0"/>
                  </a:moveTo>
                  <a:cubicBezTo>
                    <a:pt x="232602" y="0"/>
                    <a:pt x="456950" y="35365"/>
                    <a:pt x="667961" y="101010"/>
                  </a:cubicBezTo>
                  <a:lnTo>
                    <a:pt x="871372" y="175473"/>
                  </a:lnTo>
                  <a:lnTo>
                    <a:pt x="630373" y="326097"/>
                  </a:lnTo>
                  <a:lnTo>
                    <a:pt x="0" y="720080"/>
                  </a:lnTo>
                  <a:lnTo>
                    <a:pt x="0" y="224517"/>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3" name="Google Shape;213;p4"/>
          <p:cNvGrpSpPr/>
          <p:nvPr/>
        </p:nvGrpSpPr>
        <p:grpSpPr>
          <a:xfrm>
            <a:off x="6858014" y="1960475"/>
            <a:ext cx="1484300" cy="2884437"/>
            <a:chOff x="6858014" y="1960475"/>
            <a:chExt cx="1484300" cy="2884437"/>
          </a:xfrm>
        </p:grpSpPr>
        <p:sp>
          <p:nvSpPr>
            <p:cNvPr id="214" name="Google Shape;214;p4"/>
            <p:cNvSpPr/>
            <p:nvPr/>
          </p:nvSpPr>
          <p:spPr>
            <a:xfrm>
              <a:off x="6858014" y="1960475"/>
              <a:ext cx="1484300" cy="2237724"/>
            </a:xfrm>
            <a:custGeom>
              <a:rect b="b" l="l" r="r" t="t"/>
              <a:pathLst>
                <a:path extrusionOk="0" h="2237724" w="1484300">
                  <a:moveTo>
                    <a:pt x="225621" y="0"/>
                  </a:moveTo>
                  <a:lnTo>
                    <a:pt x="367814" y="71184"/>
                  </a:lnTo>
                  <a:cubicBezTo>
                    <a:pt x="941826" y="405927"/>
                    <a:pt x="1354020" y="987891"/>
                    <a:pt x="1458416" y="1671001"/>
                  </a:cubicBezTo>
                  <a:lnTo>
                    <a:pt x="1466885" y="1745134"/>
                  </a:lnTo>
                  <a:lnTo>
                    <a:pt x="1472701" y="1783233"/>
                  </a:lnTo>
                  <a:lnTo>
                    <a:pt x="1473861" y="1806197"/>
                  </a:lnTo>
                  <a:lnTo>
                    <a:pt x="1477750" y="1840236"/>
                  </a:lnTo>
                  <a:lnTo>
                    <a:pt x="1484274" y="2012353"/>
                  </a:lnTo>
                  <a:lnTo>
                    <a:pt x="1484299" y="2012847"/>
                  </a:lnTo>
                  <a:lnTo>
                    <a:pt x="1484296" y="2012918"/>
                  </a:lnTo>
                  <a:lnTo>
                    <a:pt x="1484300" y="2013038"/>
                  </a:lnTo>
                  <a:lnTo>
                    <a:pt x="1484290" y="2013038"/>
                  </a:lnTo>
                  <a:lnTo>
                    <a:pt x="1472944" y="2237724"/>
                  </a:lnTo>
                  <a:lnTo>
                    <a:pt x="1246239" y="2237724"/>
                  </a:lnTo>
                  <a:lnTo>
                    <a:pt x="1249005" y="2219589"/>
                  </a:lnTo>
                  <a:lnTo>
                    <a:pt x="1259436" y="2012918"/>
                  </a:lnTo>
                  <a:lnTo>
                    <a:pt x="1259414" y="2012351"/>
                  </a:lnTo>
                  <a:lnTo>
                    <a:pt x="1250050" y="1826865"/>
                  </a:lnTo>
                  <a:lnTo>
                    <a:pt x="1243767" y="1771837"/>
                  </a:lnTo>
                  <a:lnTo>
                    <a:pt x="1235019" y="1714503"/>
                  </a:lnTo>
                  <a:lnTo>
                    <a:pt x="1237221" y="1714503"/>
                  </a:lnTo>
                  <a:lnTo>
                    <a:pt x="1236155" y="1705167"/>
                  </a:lnTo>
                  <a:cubicBezTo>
                    <a:pt x="1128821" y="1002461"/>
                    <a:pt x="659808" y="418727"/>
                    <a:pt x="24938" y="150142"/>
                  </a:cubicBezTo>
                  <a:lnTo>
                    <a:pt x="0" y="141013"/>
                  </a:lnTo>
                  <a:lnTo>
                    <a:pt x="77107" y="92821"/>
                  </a:lnTo>
                  <a:close/>
                </a:path>
              </a:pathLst>
            </a:custGeom>
            <a:solidFill>
              <a:srgbClr val="2980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4"/>
            <p:cNvSpPr/>
            <p:nvPr/>
          </p:nvSpPr>
          <p:spPr>
            <a:xfrm rot="5400000">
              <a:off x="7853843" y="3494414"/>
              <a:ext cx="648072" cy="328869"/>
            </a:xfrm>
            <a:custGeom>
              <a:rect b="b" l="l" r="r" t="t"/>
              <a:pathLst>
                <a:path extrusionOk="0" h="328869" w="648072">
                  <a:moveTo>
                    <a:pt x="0" y="328869"/>
                  </a:moveTo>
                  <a:lnTo>
                    <a:pt x="0" y="94437"/>
                  </a:lnTo>
                  <a:lnTo>
                    <a:pt x="45524" y="79176"/>
                  </a:lnTo>
                  <a:cubicBezTo>
                    <a:pt x="127467" y="56793"/>
                    <a:pt x="211275" y="38934"/>
                    <a:pt x="296664" y="25884"/>
                  </a:cubicBezTo>
                  <a:lnTo>
                    <a:pt x="370797" y="17415"/>
                  </a:lnTo>
                  <a:lnTo>
                    <a:pt x="408896" y="11599"/>
                  </a:lnTo>
                  <a:lnTo>
                    <a:pt x="431860" y="10439"/>
                  </a:lnTo>
                  <a:lnTo>
                    <a:pt x="465899" y="6550"/>
                  </a:lnTo>
                  <a:lnTo>
                    <a:pt x="638016" y="26"/>
                  </a:lnTo>
                  <a:lnTo>
                    <a:pt x="638510" y="1"/>
                  </a:lnTo>
                  <a:lnTo>
                    <a:pt x="638581" y="4"/>
                  </a:lnTo>
                  <a:lnTo>
                    <a:pt x="638701" y="0"/>
                  </a:lnTo>
                  <a:lnTo>
                    <a:pt x="638701" y="10"/>
                  </a:lnTo>
                  <a:lnTo>
                    <a:pt x="648072" y="483"/>
                  </a:lnTo>
                  <a:lnTo>
                    <a:pt x="648072" y="225343"/>
                  </a:lnTo>
                  <a:lnTo>
                    <a:pt x="638581" y="224864"/>
                  </a:lnTo>
                  <a:lnTo>
                    <a:pt x="638014" y="224886"/>
                  </a:lnTo>
                  <a:lnTo>
                    <a:pt x="452528" y="234250"/>
                  </a:lnTo>
                  <a:lnTo>
                    <a:pt x="397500" y="240533"/>
                  </a:lnTo>
                  <a:lnTo>
                    <a:pt x="340166" y="249281"/>
                  </a:lnTo>
                  <a:lnTo>
                    <a:pt x="340166" y="247079"/>
                  </a:lnTo>
                  <a:lnTo>
                    <a:pt x="330830" y="248145"/>
                  </a:lnTo>
                  <a:cubicBezTo>
                    <a:pt x="242992" y="261562"/>
                    <a:pt x="157013" y="280630"/>
                    <a:pt x="73275" y="304967"/>
                  </a:cubicBez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4"/>
            <p:cNvSpPr/>
            <p:nvPr/>
          </p:nvSpPr>
          <p:spPr>
            <a:xfrm>
              <a:off x="7622233" y="3973515"/>
              <a:ext cx="720080" cy="871397"/>
            </a:xfrm>
            <a:custGeom>
              <a:rect b="b" l="l" r="r" t="t"/>
              <a:pathLst>
                <a:path extrusionOk="0" h="871397" w="720080">
                  <a:moveTo>
                    <a:pt x="484787" y="206723"/>
                  </a:moveTo>
                  <a:lnTo>
                    <a:pt x="458979" y="375901"/>
                  </a:lnTo>
                  <a:lnTo>
                    <a:pt x="460241" y="367630"/>
                  </a:lnTo>
                  <a:close/>
                  <a:moveTo>
                    <a:pt x="0" y="0"/>
                  </a:moveTo>
                  <a:lnTo>
                    <a:pt x="495221" y="0"/>
                  </a:lnTo>
                  <a:lnTo>
                    <a:pt x="720080" y="0"/>
                  </a:lnTo>
                  <a:lnTo>
                    <a:pt x="720080" y="18"/>
                  </a:lnTo>
                  <a:lnTo>
                    <a:pt x="708483" y="229660"/>
                  </a:lnTo>
                  <a:cubicBezTo>
                    <a:pt x="693144" y="380683"/>
                    <a:pt x="662843" y="527285"/>
                    <a:pt x="619086" y="667959"/>
                  </a:cubicBezTo>
                  <a:lnTo>
                    <a:pt x="544623" y="871397"/>
                  </a:lnTo>
                  <a:lnTo>
                    <a:pt x="450522" y="720835"/>
                  </a:lnTo>
                  <a:lnTo>
                    <a:pt x="393800" y="630080"/>
                  </a:lnTo>
                  <a:lnTo>
                    <a:pt x="393800" y="63008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7" name="Google Shape;217;p4"/>
          <p:cNvGrpSpPr/>
          <p:nvPr/>
        </p:nvGrpSpPr>
        <p:grpSpPr>
          <a:xfrm>
            <a:off x="5224814" y="4709726"/>
            <a:ext cx="2895781" cy="1510100"/>
            <a:chOff x="5224814" y="4709726"/>
            <a:chExt cx="2895781" cy="1510100"/>
          </a:xfrm>
        </p:grpSpPr>
        <p:sp>
          <p:nvSpPr>
            <p:cNvPr id="218" name="Google Shape;218;p4"/>
            <p:cNvSpPr/>
            <p:nvPr/>
          </p:nvSpPr>
          <p:spPr>
            <a:xfrm>
              <a:off x="5920544" y="4709726"/>
              <a:ext cx="2200051" cy="1510100"/>
            </a:xfrm>
            <a:custGeom>
              <a:rect b="b" l="l" r="r" t="t"/>
              <a:pathLst>
                <a:path extrusionOk="0" h="1510100" w="2200051">
                  <a:moveTo>
                    <a:pt x="2056657" y="0"/>
                  </a:moveTo>
                  <a:lnTo>
                    <a:pt x="2095490" y="62133"/>
                  </a:lnTo>
                  <a:lnTo>
                    <a:pt x="2152212" y="152888"/>
                  </a:lnTo>
                  <a:lnTo>
                    <a:pt x="2200051" y="229430"/>
                  </a:lnTo>
                  <a:lnTo>
                    <a:pt x="2127518" y="375992"/>
                  </a:lnTo>
                  <a:cubicBezTo>
                    <a:pt x="1821415" y="912056"/>
                    <a:pt x="1300863" y="1309877"/>
                    <a:pt x="682739" y="1452576"/>
                  </a:cubicBezTo>
                  <a:lnTo>
                    <a:pt x="648072" y="1459215"/>
                  </a:lnTo>
                  <a:lnTo>
                    <a:pt x="648072" y="1459331"/>
                  </a:lnTo>
                  <a:lnTo>
                    <a:pt x="628148" y="1464455"/>
                  </a:lnTo>
                  <a:lnTo>
                    <a:pt x="591512" y="1470048"/>
                  </a:lnTo>
                  <a:lnTo>
                    <a:pt x="517534" y="1484216"/>
                  </a:lnTo>
                  <a:lnTo>
                    <a:pt x="442677" y="1492767"/>
                  </a:lnTo>
                  <a:lnTo>
                    <a:pt x="405118" y="1498500"/>
                  </a:lnTo>
                  <a:lnTo>
                    <a:pt x="382476" y="1499644"/>
                  </a:lnTo>
                  <a:lnTo>
                    <a:pt x="348281" y="1503550"/>
                  </a:lnTo>
                  <a:cubicBezTo>
                    <a:pt x="291242" y="1507890"/>
                    <a:pt x="233608" y="1510100"/>
                    <a:pt x="175457" y="1510100"/>
                  </a:cubicBezTo>
                  <a:lnTo>
                    <a:pt x="175457" y="1510099"/>
                  </a:lnTo>
                  <a:lnTo>
                    <a:pt x="175456" y="1510099"/>
                  </a:lnTo>
                  <a:lnTo>
                    <a:pt x="0" y="1501233"/>
                  </a:lnTo>
                  <a:lnTo>
                    <a:pt x="0" y="1276535"/>
                  </a:lnTo>
                  <a:lnTo>
                    <a:pt x="175456" y="1285401"/>
                  </a:lnTo>
                  <a:lnTo>
                    <a:pt x="175456" y="1285220"/>
                  </a:lnTo>
                  <a:lnTo>
                    <a:pt x="362101" y="1275799"/>
                  </a:lnTo>
                  <a:lnTo>
                    <a:pt x="415487" y="1269704"/>
                  </a:lnTo>
                  <a:lnTo>
                    <a:pt x="550442" y="1249114"/>
                  </a:lnTo>
                  <a:lnTo>
                    <a:pt x="602163" y="1239213"/>
                  </a:lnTo>
                  <a:lnTo>
                    <a:pt x="648072" y="1227412"/>
                  </a:lnTo>
                  <a:lnTo>
                    <a:pt x="648072" y="1229159"/>
                  </a:lnTo>
                  <a:lnTo>
                    <a:pt x="776673" y="1194382"/>
                  </a:lnTo>
                  <a:cubicBezTo>
                    <a:pt x="1346404" y="1017233"/>
                    <a:pt x="1807982" y="594913"/>
                    <a:pt x="2038091" y="50738"/>
                  </a:cubicBezTo>
                  <a:close/>
                </a:path>
              </a:pathLst>
            </a:custGeom>
            <a:solidFill>
              <a:srgbClr val="16A0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4"/>
            <p:cNvSpPr/>
            <p:nvPr/>
          </p:nvSpPr>
          <p:spPr>
            <a:xfrm rot="10800000">
              <a:off x="6093561" y="5887547"/>
              <a:ext cx="648072" cy="332279"/>
            </a:xfrm>
            <a:custGeom>
              <a:rect b="b" l="l" r="r" t="t"/>
              <a:pathLst>
                <a:path extrusionOk="0" h="332279" w="648072">
                  <a:moveTo>
                    <a:pt x="0" y="332279"/>
                  </a:moveTo>
                  <a:lnTo>
                    <a:pt x="0" y="97289"/>
                  </a:lnTo>
                  <a:lnTo>
                    <a:pt x="138350" y="57524"/>
                  </a:lnTo>
                  <a:lnTo>
                    <a:pt x="173017" y="50885"/>
                  </a:lnTo>
                  <a:lnTo>
                    <a:pt x="173017" y="50769"/>
                  </a:lnTo>
                  <a:lnTo>
                    <a:pt x="192941" y="45645"/>
                  </a:lnTo>
                  <a:lnTo>
                    <a:pt x="229577" y="40052"/>
                  </a:lnTo>
                  <a:lnTo>
                    <a:pt x="303555" y="25884"/>
                  </a:lnTo>
                  <a:lnTo>
                    <a:pt x="378412" y="17333"/>
                  </a:lnTo>
                  <a:lnTo>
                    <a:pt x="415971" y="11600"/>
                  </a:lnTo>
                  <a:lnTo>
                    <a:pt x="438613" y="10456"/>
                  </a:lnTo>
                  <a:lnTo>
                    <a:pt x="472808" y="6550"/>
                  </a:lnTo>
                  <a:cubicBezTo>
                    <a:pt x="529847" y="2210"/>
                    <a:pt x="587481" y="0"/>
                    <a:pt x="645632" y="0"/>
                  </a:cubicBezTo>
                  <a:lnTo>
                    <a:pt x="645632" y="1"/>
                  </a:lnTo>
                  <a:lnTo>
                    <a:pt x="645633" y="1"/>
                  </a:lnTo>
                  <a:lnTo>
                    <a:pt x="648072" y="125"/>
                  </a:lnTo>
                  <a:lnTo>
                    <a:pt x="648072" y="224822"/>
                  </a:lnTo>
                  <a:lnTo>
                    <a:pt x="645633" y="224699"/>
                  </a:lnTo>
                  <a:lnTo>
                    <a:pt x="645633" y="224880"/>
                  </a:lnTo>
                  <a:lnTo>
                    <a:pt x="458988" y="234301"/>
                  </a:lnTo>
                  <a:lnTo>
                    <a:pt x="405602" y="240396"/>
                  </a:lnTo>
                  <a:lnTo>
                    <a:pt x="270647" y="260986"/>
                  </a:lnTo>
                  <a:lnTo>
                    <a:pt x="218926" y="270887"/>
                  </a:lnTo>
                  <a:lnTo>
                    <a:pt x="173017" y="282688"/>
                  </a:lnTo>
                  <a:lnTo>
                    <a:pt x="173017" y="280941"/>
                  </a:lnTo>
                  <a:lnTo>
                    <a:pt x="44416" y="315718"/>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0" name="Google Shape;220;p4"/>
            <p:cNvSpPr/>
            <p:nvPr/>
          </p:nvSpPr>
          <p:spPr>
            <a:xfrm>
              <a:off x="5224814" y="5499745"/>
              <a:ext cx="871187" cy="720080"/>
            </a:xfrm>
            <a:custGeom>
              <a:rect b="b" l="l" r="r" t="t"/>
              <a:pathLst>
                <a:path extrusionOk="0" h="720080" w="871187">
                  <a:moveTo>
                    <a:pt x="871187" y="0"/>
                  </a:moveTo>
                  <a:lnTo>
                    <a:pt x="871187" y="495393"/>
                  </a:lnTo>
                  <a:lnTo>
                    <a:pt x="871187" y="720080"/>
                  </a:lnTo>
                  <a:lnTo>
                    <a:pt x="871167" y="720080"/>
                  </a:lnTo>
                  <a:lnTo>
                    <a:pt x="641684" y="708484"/>
                  </a:lnTo>
                  <a:cubicBezTo>
                    <a:pt x="490766" y="693147"/>
                    <a:pt x="344267" y="662849"/>
                    <a:pt x="203691" y="619095"/>
                  </a:cubicBezTo>
                  <a:lnTo>
                    <a:pt x="0" y="544492"/>
                  </a:lnTo>
                  <a:lnTo>
                    <a:pt x="241146" y="393776"/>
                  </a:lnTo>
                  <a:lnTo>
                    <a:pt x="241145" y="39377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21" name="Google Shape;221;p4"/>
          <p:cNvGrpSpPr/>
          <p:nvPr/>
        </p:nvGrpSpPr>
        <p:grpSpPr>
          <a:xfrm>
            <a:off x="3851274" y="3103590"/>
            <a:ext cx="1482948" cy="2882744"/>
            <a:chOff x="3851274" y="3103590"/>
            <a:chExt cx="1482948" cy="2882744"/>
          </a:xfrm>
        </p:grpSpPr>
        <p:sp>
          <p:nvSpPr>
            <p:cNvPr id="222" name="Google Shape;222;p4"/>
            <p:cNvSpPr/>
            <p:nvPr/>
          </p:nvSpPr>
          <p:spPr>
            <a:xfrm>
              <a:off x="3851274" y="3711902"/>
              <a:ext cx="1482948" cy="2274432"/>
            </a:xfrm>
            <a:custGeom>
              <a:rect b="b" l="l" r="r" t="t"/>
              <a:pathLst>
                <a:path extrusionOk="0" h="2274432" w="1482948">
                  <a:moveTo>
                    <a:pt x="16449" y="0"/>
                  </a:moveTo>
                  <a:lnTo>
                    <a:pt x="243341" y="0"/>
                  </a:lnTo>
                  <a:lnTo>
                    <a:pt x="234979" y="54827"/>
                  </a:lnTo>
                  <a:cubicBezTo>
                    <a:pt x="228082" y="122785"/>
                    <a:pt x="224549" y="191737"/>
                    <a:pt x="224549" y="261515"/>
                  </a:cubicBezTo>
                  <a:lnTo>
                    <a:pt x="233957" y="447968"/>
                  </a:lnTo>
                  <a:lnTo>
                    <a:pt x="240110" y="501879"/>
                  </a:lnTo>
                  <a:lnTo>
                    <a:pt x="243364" y="523221"/>
                  </a:lnTo>
                  <a:lnTo>
                    <a:pt x="242545" y="523221"/>
                  </a:lnTo>
                  <a:lnTo>
                    <a:pt x="247828" y="569501"/>
                  </a:lnTo>
                  <a:cubicBezTo>
                    <a:pt x="355122" y="1272229"/>
                    <a:pt x="823954" y="1855855"/>
                    <a:pt x="1458389" y="2124376"/>
                  </a:cubicBezTo>
                  <a:lnTo>
                    <a:pt x="1482948" y="2133371"/>
                  </a:lnTo>
                  <a:lnTo>
                    <a:pt x="1405751" y="2181619"/>
                  </a:lnTo>
                  <a:lnTo>
                    <a:pt x="1405752" y="2181619"/>
                  </a:lnTo>
                  <a:lnTo>
                    <a:pt x="1257252" y="2274432"/>
                  </a:lnTo>
                  <a:lnTo>
                    <a:pt x="1115690" y="2203526"/>
                  </a:lnTo>
                  <a:cubicBezTo>
                    <a:pt x="542084" y="1868837"/>
                    <a:pt x="130187" y="1286926"/>
                    <a:pt x="25866" y="603712"/>
                  </a:cubicBezTo>
                  <a:lnTo>
                    <a:pt x="16679" y="523221"/>
                  </a:lnTo>
                  <a:lnTo>
                    <a:pt x="16473" y="523221"/>
                  </a:lnTo>
                  <a:lnTo>
                    <a:pt x="11590" y="491204"/>
                  </a:lnTo>
                  <a:lnTo>
                    <a:pt x="10453" y="468674"/>
                  </a:lnTo>
                  <a:lnTo>
                    <a:pt x="6547" y="434449"/>
                  </a:lnTo>
                  <a:cubicBezTo>
                    <a:pt x="2209" y="377405"/>
                    <a:pt x="1" y="319766"/>
                    <a:pt x="1" y="261611"/>
                  </a:cubicBezTo>
                  <a:lnTo>
                    <a:pt x="5" y="261611"/>
                  </a:lnTo>
                  <a:lnTo>
                    <a:pt x="0" y="261515"/>
                  </a:lnTo>
                  <a:cubicBezTo>
                    <a:pt x="0" y="183983"/>
                    <a:pt x="3926" y="107369"/>
                    <a:pt x="11590" y="3186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4"/>
            <p:cNvSpPr/>
            <p:nvPr/>
          </p:nvSpPr>
          <p:spPr>
            <a:xfrm rot="-5400000">
              <a:off x="3693024" y="4131766"/>
              <a:ext cx="648072" cy="331570"/>
            </a:xfrm>
            <a:custGeom>
              <a:rect b="b" l="l" r="r" t="t"/>
              <a:pathLst>
                <a:path extrusionOk="0" h="331570" w="648072">
                  <a:moveTo>
                    <a:pt x="648072" y="0"/>
                  </a:moveTo>
                  <a:lnTo>
                    <a:pt x="648072" y="224553"/>
                  </a:lnTo>
                  <a:lnTo>
                    <a:pt x="461717" y="233956"/>
                  </a:lnTo>
                  <a:lnTo>
                    <a:pt x="407806" y="240109"/>
                  </a:lnTo>
                  <a:lnTo>
                    <a:pt x="386464" y="243363"/>
                  </a:lnTo>
                  <a:lnTo>
                    <a:pt x="386464" y="242544"/>
                  </a:lnTo>
                  <a:lnTo>
                    <a:pt x="340184" y="247827"/>
                  </a:lnTo>
                  <a:cubicBezTo>
                    <a:pt x="252343" y="261239"/>
                    <a:pt x="166363" y="280300"/>
                    <a:pt x="82627" y="304627"/>
                  </a:cubicBezTo>
                  <a:lnTo>
                    <a:pt x="0" y="331570"/>
                  </a:lnTo>
                  <a:lnTo>
                    <a:pt x="0" y="97475"/>
                  </a:lnTo>
                  <a:lnTo>
                    <a:pt x="54802" y="79118"/>
                  </a:lnTo>
                  <a:cubicBezTo>
                    <a:pt x="136753" y="56751"/>
                    <a:pt x="220571" y="38905"/>
                    <a:pt x="305973" y="25865"/>
                  </a:cubicBezTo>
                  <a:lnTo>
                    <a:pt x="386464" y="16678"/>
                  </a:lnTo>
                  <a:lnTo>
                    <a:pt x="386464" y="16472"/>
                  </a:lnTo>
                  <a:lnTo>
                    <a:pt x="418481" y="11589"/>
                  </a:lnTo>
                  <a:lnTo>
                    <a:pt x="441011" y="10452"/>
                  </a:lnTo>
                  <a:lnTo>
                    <a:pt x="475236" y="6546"/>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p4"/>
            <p:cNvSpPr/>
            <p:nvPr/>
          </p:nvSpPr>
          <p:spPr>
            <a:xfrm>
              <a:off x="3851276" y="3103590"/>
              <a:ext cx="718493" cy="869925"/>
            </a:xfrm>
            <a:custGeom>
              <a:rect b="b" l="l" r="r" t="t"/>
              <a:pathLst>
                <a:path extrusionOk="0" h="869925" w="718493">
                  <a:moveTo>
                    <a:pt x="174789" y="0"/>
                  </a:moveTo>
                  <a:lnTo>
                    <a:pt x="325482" y="241109"/>
                  </a:lnTo>
                  <a:lnTo>
                    <a:pt x="315374" y="268748"/>
                  </a:lnTo>
                  <a:cubicBezTo>
                    <a:pt x="256347" y="458665"/>
                    <a:pt x="224549" y="660582"/>
                    <a:pt x="224549" y="869923"/>
                  </a:cubicBezTo>
                  <a:lnTo>
                    <a:pt x="224550" y="869923"/>
                  </a:lnTo>
                  <a:cubicBezTo>
                    <a:pt x="224550" y="660582"/>
                    <a:pt x="256348" y="458665"/>
                    <a:pt x="315375" y="268748"/>
                  </a:cubicBezTo>
                  <a:lnTo>
                    <a:pt x="325483" y="241109"/>
                  </a:lnTo>
                  <a:lnTo>
                    <a:pt x="718493" y="869925"/>
                  </a:lnTo>
                  <a:lnTo>
                    <a:pt x="112092" y="869925"/>
                  </a:lnTo>
                  <a:lnTo>
                    <a:pt x="112092" y="869923"/>
                  </a:lnTo>
                  <a:lnTo>
                    <a:pt x="0" y="869923"/>
                  </a:lnTo>
                  <a:cubicBezTo>
                    <a:pt x="0" y="637318"/>
                    <a:pt x="35334" y="412968"/>
                    <a:pt x="100922" y="201954"/>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5" name="Google Shape;225;p4"/>
          <p:cNvSpPr/>
          <p:nvPr/>
        </p:nvSpPr>
        <p:spPr>
          <a:xfrm>
            <a:off x="3624214" y="1501726"/>
            <a:ext cx="4943572" cy="4943572"/>
          </a:xfrm>
          <a:prstGeom prst="arc">
            <a:avLst>
              <a:gd fmla="val 12525132" name="adj1"/>
              <a:gd fmla="val 17647333" name="adj2"/>
            </a:avLst>
          </a:prstGeom>
          <a:noFill/>
          <a:ln cap="flat" cmpd="sng" w="9525">
            <a:solidFill>
              <a:schemeClr val="accent4"/>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4"/>
          <p:cNvSpPr/>
          <p:nvPr/>
        </p:nvSpPr>
        <p:spPr>
          <a:xfrm>
            <a:off x="3624214" y="1501726"/>
            <a:ext cx="4943572" cy="4943572"/>
          </a:xfrm>
          <a:prstGeom prst="arc">
            <a:avLst>
              <a:gd fmla="val 17986741" name="adj1"/>
              <a:gd fmla="val 1382871" name="adj2"/>
            </a:avLst>
          </a:prstGeom>
          <a:noFill/>
          <a:ln cap="flat" cmpd="sng" w="9525">
            <a:solidFill>
              <a:schemeClr val="accent1"/>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4"/>
          <p:cNvSpPr/>
          <p:nvPr/>
        </p:nvSpPr>
        <p:spPr>
          <a:xfrm>
            <a:off x="3624214" y="1501726"/>
            <a:ext cx="4943572" cy="4943572"/>
          </a:xfrm>
          <a:prstGeom prst="arc">
            <a:avLst>
              <a:gd fmla="val 1718823" name="adj1"/>
              <a:gd fmla="val 6792142" name="adj2"/>
            </a:avLst>
          </a:prstGeom>
          <a:noFill/>
          <a:ln cap="flat" cmpd="sng" w="9525">
            <a:solidFill>
              <a:schemeClr val="accent2"/>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4"/>
          <p:cNvSpPr/>
          <p:nvPr/>
        </p:nvSpPr>
        <p:spPr>
          <a:xfrm>
            <a:off x="3624214" y="1501726"/>
            <a:ext cx="4943572" cy="4943572"/>
          </a:xfrm>
          <a:prstGeom prst="arc">
            <a:avLst>
              <a:gd fmla="val 7183012" name="adj1"/>
              <a:gd fmla="val 12162406" name="adj2"/>
            </a:avLst>
          </a:prstGeom>
          <a:noFill/>
          <a:ln cap="flat" cmpd="sng" w="9525">
            <a:solidFill>
              <a:schemeClr val="accent5"/>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29" name="Google Shape;229;p4"/>
          <p:cNvGrpSpPr/>
          <p:nvPr/>
        </p:nvGrpSpPr>
        <p:grpSpPr>
          <a:xfrm>
            <a:off x="873428" y="1728001"/>
            <a:ext cx="2342252" cy="1768587"/>
            <a:chOff x="319755" y="4381524"/>
            <a:chExt cx="2088994" cy="1768587"/>
          </a:xfrm>
        </p:grpSpPr>
        <p:sp>
          <p:nvSpPr>
            <p:cNvPr id="230" name="Google Shape;230;p4"/>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BA7509"/>
                  </a:solidFill>
                  <a:latin typeface="Calibri"/>
                  <a:ea typeface="Calibri"/>
                  <a:cs typeface="Calibri"/>
                  <a:sym typeface="Calibri"/>
                </a:rPr>
                <a:t>04 - Lorem Ipsum</a:t>
              </a:r>
              <a:endParaRPr b="0" i="0" sz="1400" u="none" cap="none" strike="noStrike">
                <a:solidFill>
                  <a:srgbClr val="000000"/>
                </a:solidFill>
                <a:latin typeface="Arial"/>
                <a:ea typeface="Arial"/>
                <a:cs typeface="Arial"/>
                <a:sym typeface="Arial"/>
              </a:endParaRPr>
            </a:p>
          </p:txBody>
        </p:sp>
        <p:sp>
          <p:nvSpPr>
            <p:cNvPr id="231" name="Google Shape;231;p4"/>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grpSp>
        <p:nvGrpSpPr>
          <p:cNvPr id="232" name="Google Shape;232;p4"/>
          <p:cNvGrpSpPr/>
          <p:nvPr/>
        </p:nvGrpSpPr>
        <p:grpSpPr>
          <a:xfrm>
            <a:off x="8976320" y="1728001"/>
            <a:ext cx="2342252" cy="1768587"/>
            <a:chOff x="319755" y="4381524"/>
            <a:chExt cx="2088994" cy="1768587"/>
          </a:xfrm>
        </p:grpSpPr>
        <p:sp>
          <p:nvSpPr>
            <p:cNvPr id="233" name="Google Shape;233;p4"/>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1"/>
                  </a:solidFill>
                  <a:latin typeface="Calibri"/>
                  <a:ea typeface="Calibri"/>
                  <a:cs typeface="Calibri"/>
                  <a:sym typeface="Calibri"/>
                </a:rPr>
                <a:t>01 - Lorem Ipsum</a:t>
              </a:r>
              <a:endParaRPr b="0" i="0" sz="1400" u="none" cap="none" strike="noStrike">
                <a:solidFill>
                  <a:srgbClr val="000000"/>
                </a:solidFill>
                <a:latin typeface="Arial"/>
                <a:ea typeface="Arial"/>
                <a:cs typeface="Arial"/>
                <a:sym typeface="Arial"/>
              </a:endParaRPr>
            </a:p>
          </p:txBody>
        </p:sp>
        <p:sp>
          <p:nvSpPr>
            <p:cNvPr id="234" name="Google Shape;234;p4"/>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grpSp>
        <p:nvGrpSpPr>
          <p:cNvPr id="235" name="Google Shape;235;p4"/>
          <p:cNvGrpSpPr/>
          <p:nvPr/>
        </p:nvGrpSpPr>
        <p:grpSpPr>
          <a:xfrm>
            <a:off x="873428" y="4451240"/>
            <a:ext cx="2342252" cy="1768587"/>
            <a:chOff x="319755" y="4381524"/>
            <a:chExt cx="2088994" cy="1768587"/>
          </a:xfrm>
        </p:grpSpPr>
        <p:sp>
          <p:nvSpPr>
            <p:cNvPr id="236" name="Google Shape;236;p4"/>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Calibri"/>
                  <a:ea typeface="Calibri"/>
                  <a:cs typeface="Calibri"/>
                  <a:sym typeface="Calibri"/>
                </a:rPr>
                <a:t>03 - Lorem Ipsum</a:t>
              </a:r>
              <a:endParaRPr b="0" i="0" sz="1400" u="none" cap="none" strike="noStrike">
                <a:solidFill>
                  <a:srgbClr val="000000"/>
                </a:solidFill>
                <a:latin typeface="Arial"/>
                <a:ea typeface="Arial"/>
                <a:cs typeface="Arial"/>
                <a:sym typeface="Arial"/>
              </a:endParaRPr>
            </a:p>
          </p:txBody>
        </p:sp>
        <p:sp>
          <p:nvSpPr>
            <p:cNvPr id="237" name="Google Shape;237;p4"/>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grpSp>
        <p:nvGrpSpPr>
          <p:cNvPr id="238" name="Google Shape;238;p4"/>
          <p:cNvGrpSpPr/>
          <p:nvPr/>
        </p:nvGrpSpPr>
        <p:grpSpPr>
          <a:xfrm>
            <a:off x="8976320" y="4451240"/>
            <a:ext cx="2342252" cy="1768587"/>
            <a:chOff x="319755" y="4381524"/>
            <a:chExt cx="2088994" cy="1768587"/>
          </a:xfrm>
        </p:grpSpPr>
        <p:sp>
          <p:nvSpPr>
            <p:cNvPr id="239" name="Google Shape;239;p4"/>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Calibri"/>
                  <a:ea typeface="Calibri"/>
                  <a:cs typeface="Calibri"/>
                  <a:sym typeface="Calibri"/>
                </a:rPr>
                <a:t>02 - Lorem Ipsum</a:t>
              </a:r>
              <a:endParaRPr b="0" i="0" sz="1400" u="none" cap="none" strike="noStrike">
                <a:solidFill>
                  <a:srgbClr val="000000"/>
                </a:solidFill>
                <a:latin typeface="Arial"/>
                <a:ea typeface="Arial"/>
                <a:cs typeface="Arial"/>
                <a:sym typeface="Arial"/>
              </a:endParaRPr>
            </a:p>
          </p:txBody>
        </p:sp>
        <p:sp>
          <p:nvSpPr>
            <p:cNvPr id="240" name="Google Shape;240;p4"/>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sp>
        <p:nvSpPr>
          <p:cNvPr id="241" name="Google Shape;241;p4"/>
          <p:cNvSpPr/>
          <p:nvPr/>
        </p:nvSpPr>
        <p:spPr>
          <a:xfrm>
            <a:off x="4834678" y="2712984"/>
            <a:ext cx="2521054" cy="2521054"/>
          </a:xfrm>
          <a:prstGeom prst="ellipse">
            <a:avLst/>
          </a:prstGeom>
          <a:gradFill>
            <a:gsLst>
              <a:gs pos="0">
                <a:srgbClr val="D8D8D8"/>
              </a:gs>
              <a:gs pos="35000">
                <a:srgbClr val="F2F2F2"/>
              </a:gs>
              <a:gs pos="100000">
                <a:schemeClr val="lt1"/>
              </a:gs>
            </a:gsLst>
            <a:lin ang="16200000" scaled="0"/>
          </a:gradFill>
          <a:ln>
            <a:noFill/>
          </a:ln>
          <a:effectLst>
            <a:outerShdw blurRad="165100" rotWithShape="0" dir="5400000" dist="25400">
              <a:srgbClr val="000000">
                <a:alpha val="36470"/>
              </a:srgbClr>
            </a:outerShdw>
          </a:effectLst>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6B7F80"/>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pic>
        <p:nvPicPr>
          <p:cNvPr descr="Eye" id="242" name="Google Shape;242;p4"/>
          <p:cNvPicPr preferRelativeResize="0"/>
          <p:nvPr/>
        </p:nvPicPr>
        <p:blipFill rotWithShape="1">
          <a:blip r:embed="rId3">
            <a:alphaModFix/>
          </a:blip>
          <a:srcRect b="0" l="0" r="0" t="0"/>
          <a:stretch/>
        </p:blipFill>
        <p:spPr>
          <a:xfrm>
            <a:off x="11424590" y="4390586"/>
            <a:ext cx="549864" cy="549864"/>
          </a:xfrm>
          <a:prstGeom prst="rect">
            <a:avLst/>
          </a:prstGeom>
          <a:noFill/>
          <a:ln>
            <a:noFill/>
          </a:ln>
        </p:spPr>
      </p:pic>
      <p:pic>
        <p:nvPicPr>
          <p:cNvPr descr="Lights On" id="243" name="Google Shape;243;p4"/>
          <p:cNvPicPr preferRelativeResize="0"/>
          <p:nvPr/>
        </p:nvPicPr>
        <p:blipFill rotWithShape="1">
          <a:blip r:embed="rId4">
            <a:alphaModFix/>
          </a:blip>
          <a:srcRect b="0" l="0" r="0" t="0"/>
          <a:stretch/>
        </p:blipFill>
        <p:spPr>
          <a:xfrm>
            <a:off x="217546" y="1668139"/>
            <a:ext cx="549864" cy="549864"/>
          </a:xfrm>
          <a:prstGeom prst="rect">
            <a:avLst/>
          </a:prstGeom>
          <a:noFill/>
          <a:ln>
            <a:noFill/>
          </a:ln>
        </p:spPr>
      </p:pic>
      <p:pic>
        <p:nvPicPr>
          <p:cNvPr descr="Stopwatch 33%" id="244" name="Google Shape;244;p4"/>
          <p:cNvPicPr preferRelativeResize="0"/>
          <p:nvPr/>
        </p:nvPicPr>
        <p:blipFill rotWithShape="1">
          <a:blip r:embed="rId5">
            <a:alphaModFix/>
          </a:blip>
          <a:srcRect b="0" l="0" r="0" t="0"/>
          <a:stretch/>
        </p:blipFill>
        <p:spPr>
          <a:xfrm>
            <a:off x="217546" y="4375307"/>
            <a:ext cx="549864" cy="549864"/>
          </a:xfrm>
          <a:prstGeom prst="rect">
            <a:avLst/>
          </a:prstGeom>
          <a:noFill/>
          <a:ln>
            <a:noFill/>
          </a:ln>
        </p:spPr>
      </p:pic>
      <p:pic>
        <p:nvPicPr>
          <p:cNvPr descr="Head with gears" id="245" name="Google Shape;245;p4"/>
          <p:cNvPicPr preferRelativeResize="0"/>
          <p:nvPr/>
        </p:nvPicPr>
        <p:blipFill rotWithShape="1">
          <a:blip r:embed="rId6">
            <a:alphaModFix/>
          </a:blip>
          <a:srcRect b="0" l="0" r="0" t="0"/>
          <a:stretch/>
        </p:blipFill>
        <p:spPr>
          <a:xfrm>
            <a:off x="11424590" y="1664103"/>
            <a:ext cx="549864" cy="549864"/>
          </a:xfrm>
          <a:prstGeom prst="rect">
            <a:avLst/>
          </a:prstGeom>
          <a:noFill/>
          <a:ln>
            <a:noFill/>
          </a:ln>
        </p:spPr>
      </p:pic>
      <p:grpSp>
        <p:nvGrpSpPr>
          <p:cNvPr id="246" name="Google Shape;246;p4"/>
          <p:cNvGrpSpPr/>
          <p:nvPr/>
        </p:nvGrpSpPr>
        <p:grpSpPr>
          <a:xfrm>
            <a:off x="5750076" y="3061081"/>
            <a:ext cx="690257" cy="690802"/>
            <a:chOff x="10200456" y="3632865"/>
            <a:chExt cx="875564" cy="876255"/>
          </a:xfrm>
        </p:grpSpPr>
        <p:sp>
          <p:nvSpPr>
            <p:cNvPr descr="Magnifying glass" id="247" name="Google Shape;247;p4"/>
            <p:cNvSpPr/>
            <p:nvPr/>
          </p:nvSpPr>
          <p:spPr>
            <a:xfrm>
              <a:off x="10200456" y="3632865"/>
              <a:ext cx="875564" cy="876255"/>
            </a:xfrm>
            <a:custGeom>
              <a:rect b="b" l="l" r="r" t="t"/>
              <a:pathLst>
                <a:path extrusionOk="0" h="876255" w="875564">
                  <a:moveTo>
                    <a:pt x="852963" y="743154"/>
                  </a:moveTo>
                  <a:lnTo>
                    <a:pt x="714315" y="604505"/>
                  </a:lnTo>
                  <a:cubicBezTo>
                    <a:pt x="695459" y="585649"/>
                    <a:pt x="669947" y="578994"/>
                    <a:pt x="645545" y="583431"/>
                  </a:cubicBezTo>
                  <a:lnTo>
                    <a:pt x="596741" y="534627"/>
                  </a:lnTo>
                  <a:cubicBezTo>
                    <a:pt x="639999" y="479168"/>
                    <a:pt x="665511" y="408180"/>
                    <a:pt x="665511" y="332755"/>
                  </a:cubicBezTo>
                  <a:cubicBezTo>
                    <a:pt x="665511" y="149740"/>
                    <a:pt x="515771" y="0"/>
                    <a:pt x="332755" y="0"/>
                  </a:cubicBezTo>
                  <a:cubicBezTo>
                    <a:pt x="149740" y="0"/>
                    <a:pt x="0" y="149740"/>
                    <a:pt x="0" y="332755"/>
                  </a:cubicBezTo>
                  <a:cubicBezTo>
                    <a:pt x="0" y="515771"/>
                    <a:pt x="149740" y="665511"/>
                    <a:pt x="332755" y="665511"/>
                  </a:cubicBezTo>
                  <a:cubicBezTo>
                    <a:pt x="408180" y="665511"/>
                    <a:pt x="478058" y="639999"/>
                    <a:pt x="534627" y="596741"/>
                  </a:cubicBezTo>
                  <a:lnTo>
                    <a:pt x="583431" y="645545"/>
                  </a:lnTo>
                  <a:cubicBezTo>
                    <a:pt x="578994" y="669947"/>
                    <a:pt x="585649" y="695459"/>
                    <a:pt x="604505" y="714315"/>
                  </a:cubicBezTo>
                  <a:lnTo>
                    <a:pt x="743154" y="852963"/>
                  </a:lnTo>
                  <a:cubicBezTo>
                    <a:pt x="758682" y="868491"/>
                    <a:pt x="778647" y="876256"/>
                    <a:pt x="798613" y="876256"/>
                  </a:cubicBezTo>
                  <a:cubicBezTo>
                    <a:pt x="818578" y="876256"/>
                    <a:pt x="838543" y="868491"/>
                    <a:pt x="854072" y="852963"/>
                  </a:cubicBezTo>
                  <a:cubicBezTo>
                    <a:pt x="882911" y="821906"/>
                    <a:pt x="882911" y="773102"/>
                    <a:pt x="852963" y="743154"/>
                  </a:cubicBezTo>
                  <a:close/>
                  <a:moveTo>
                    <a:pt x="331646" y="597850"/>
                  </a:moveTo>
                  <a:cubicBezTo>
                    <a:pt x="185234" y="597850"/>
                    <a:pt x="65442" y="478058"/>
                    <a:pt x="65442" y="331646"/>
                  </a:cubicBezTo>
                  <a:cubicBezTo>
                    <a:pt x="65442" y="185234"/>
                    <a:pt x="185234" y="65442"/>
                    <a:pt x="331646" y="65442"/>
                  </a:cubicBezTo>
                  <a:cubicBezTo>
                    <a:pt x="478058" y="65442"/>
                    <a:pt x="597850" y="185234"/>
                    <a:pt x="597850" y="331646"/>
                  </a:cubicBezTo>
                  <a:cubicBezTo>
                    <a:pt x="597850" y="478058"/>
                    <a:pt x="478058" y="597850"/>
                    <a:pt x="331646" y="597850"/>
                  </a:cubicBezTo>
                  <a:close/>
                </a:path>
              </a:pathLst>
            </a:custGeom>
            <a:solidFill>
              <a:schemeClr val="dk2">
                <a:alpha val="6862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descr="Bar graph with upward trend" id="248" name="Google Shape;248;p4"/>
            <p:cNvGrpSpPr/>
            <p:nvPr/>
          </p:nvGrpSpPr>
          <p:grpSpPr>
            <a:xfrm>
              <a:off x="10396890" y="3824149"/>
              <a:ext cx="258351" cy="262094"/>
              <a:chOff x="10397486" y="3748555"/>
              <a:chExt cx="258351" cy="262094"/>
            </a:xfrm>
          </p:grpSpPr>
          <p:sp>
            <p:nvSpPr>
              <p:cNvPr id="249" name="Google Shape;249;p4"/>
              <p:cNvSpPr/>
              <p:nvPr/>
            </p:nvSpPr>
            <p:spPr>
              <a:xfrm>
                <a:off x="10397486" y="3748555"/>
                <a:ext cx="258350" cy="262094"/>
              </a:xfrm>
              <a:custGeom>
                <a:rect b="b" l="l" r="r" t="t"/>
                <a:pathLst>
                  <a:path extrusionOk="0" h="262094" w="258350">
                    <a:moveTo>
                      <a:pt x="22465" y="0"/>
                    </a:moveTo>
                    <a:lnTo>
                      <a:pt x="0" y="0"/>
                    </a:lnTo>
                    <a:lnTo>
                      <a:pt x="0" y="262095"/>
                    </a:lnTo>
                    <a:lnTo>
                      <a:pt x="258350" y="262095"/>
                    </a:lnTo>
                    <a:lnTo>
                      <a:pt x="258350" y="239629"/>
                    </a:lnTo>
                    <a:lnTo>
                      <a:pt x="22465" y="239629"/>
                    </a:lnTo>
                    <a:lnTo>
                      <a:pt x="22465"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0" name="Google Shape;250;p4"/>
              <p:cNvSpPr/>
              <p:nvPr/>
            </p:nvSpPr>
            <p:spPr>
              <a:xfrm rot="10800000">
                <a:off x="10599674" y="3748555"/>
                <a:ext cx="56163" cy="217164"/>
              </a:xfrm>
              <a:custGeom>
                <a:rect b="b" l="l" r="r" t="t"/>
                <a:pathLst>
                  <a:path extrusionOk="0" h="217164" w="56163">
                    <a:moveTo>
                      <a:pt x="0" y="0"/>
                    </a:moveTo>
                    <a:lnTo>
                      <a:pt x="56163" y="0"/>
                    </a:lnTo>
                    <a:lnTo>
                      <a:pt x="56163" y="217164"/>
                    </a:lnTo>
                    <a:lnTo>
                      <a:pt x="0" y="21716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1" name="Google Shape;251;p4"/>
              <p:cNvSpPr/>
              <p:nvPr/>
            </p:nvSpPr>
            <p:spPr>
              <a:xfrm rot="10800000">
                <a:off x="10521045" y="3823439"/>
                <a:ext cx="56163" cy="142279"/>
              </a:xfrm>
              <a:custGeom>
                <a:rect b="b" l="l" r="r" t="t"/>
                <a:pathLst>
                  <a:path extrusionOk="0" h="142279" w="56163">
                    <a:moveTo>
                      <a:pt x="0" y="0"/>
                    </a:moveTo>
                    <a:lnTo>
                      <a:pt x="56163" y="0"/>
                    </a:lnTo>
                    <a:lnTo>
                      <a:pt x="56163" y="142280"/>
                    </a:lnTo>
                    <a:lnTo>
                      <a:pt x="0" y="14228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p4"/>
              <p:cNvSpPr/>
              <p:nvPr/>
            </p:nvSpPr>
            <p:spPr>
              <a:xfrm rot="10800000">
                <a:off x="10442417" y="3890835"/>
                <a:ext cx="56163" cy="74884"/>
              </a:xfrm>
              <a:custGeom>
                <a:rect b="b" l="l" r="r" t="t"/>
                <a:pathLst>
                  <a:path extrusionOk="0" h="74884" w="56163">
                    <a:moveTo>
                      <a:pt x="0" y="0"/>
                    </a:moveTo>
                    <a:lnTo>
                      <a:pt x="56163" y="0"/>
                    </a:lnTo>
                    <a:lnTo>
                      <a:pt x="56163" y="74884"/>
                    </a:lnTo>
                    <a:lnTo>
                      <a:pt x="0" y="7488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p4"/>
              <p:cNvSpPr/>
              <p:nvPr/>
            </p:nvSpPr>
            <p:spPr>
              <a:xfrm>
                <a:off x="10440882" y="3748555"/>
                <a:ext cx="121349" cy="121349"/>
              </a:xfrm>
              <a:custGeom>
                <a:rect b="b" l="l" r="r" t="t"/>
                <a:pathLst>
                  <a:path extrusionOk="0" h="121349" w="121349">
                    <a:moveTo>
                      <a:pt x="121350" y="51445"/>
                    </a:moveTo>
                    <a:lnTo>
                      <a:pt x="121350" y="0"/>
                    </a:lnTo>
                    <a:lnTo>
                      <a:pt x="69904" y="0"/>
                    </a:lnTo>
                    <a:lnTo>
                      <a:pt x="90348" y="20443"/>
                    </a:lnTo>
                    <a:lnTo>
                      <a:pt x="0" y="110791"/>
                    </a:lnTo>
                    <a:lnTo>
                      <a:pt x="10559" y="121350"/>
                    </a:lnTo>
                    <a:lnTo>
                      <a:pt x="100906" y="31039"/>
                    </a:lnTo>
                    <a:lnTo>
                      <a:pt x="121350" y="514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40"/>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grouped or related information of equal value. The first Level 1 line of text corresponds to the top shape and its Level 2 text is used for the subsequent lists.</a:t>
            </a:r>
            <a:endParaRPr/>
          </a:p>
        </p:txBody>
      </p:sp>
      <p:sp>
        <p:nvSpPr>
          <p:cNvPr id="1575" name="Google Shape;1575;p4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576" name="Google Shape;1576;p40"/>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TABLE LIST</a:t>
            </a:r>
            <a:endParaRPr/>
          </a:p>
        </p:txBody>
      </p:sp>
      <p:grpSp>
        <p:nvGrpSpPr>
          <p:cNvPr id="1577" name="Google Shape;1577;p40"/>
          <p:cNvGrpSpPr/>
          <p:nvPr/>
        </p:nvGrpSpPr>
        <p:grpSpPr>
          <a:xfrm>
            <a:off x="2994024" y="1556792"/>
            <a:ext cx="8128000" cy="4265989"/>
            <a:chOff x="0" y="0"/>
            <a:chExt cx="8128000" cy="4265989"/>
          </a:xfrm>
        </p:grpSpPr>
        <p:sp>
          <p:nvSpPr>
            <p:cNvPr id="1578" name="Google Shape;1578;p40"/>
            <p:cNvSpPr/>
            <p:nvPr/>
          </p:nvSpPr>
          <p:spPr>
            <a:xfrm>
              <a:off x="0" y="0"/>
              <a:ext cx="8128000" cy="1279797"/>
            </a:xfrm>
            <a:prstGeom prst="rect">
              <a:avLst/>
            </a:prstGeom>
            <a:solidFill>
              <a:srgbClr val="11987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0"/>
            <p:cNvSpPr txBox="1"/>
            <p:nvPr/>
          </p:nvSpPr>
          <p:spPr>
            <a:xfrm>
              <a:off x="0" y="0"/>
              <a:ext cx="8128000" cy="1279797"/>
            </a:xfrm>
            <a:prstGeom prst="rect">
              <a:avLst/>
            </a:prstGeom>
            <a:noFill/>
            <a:ln>
              <a:noFill/>
            </a:ln>
          </p:spPr>
          <p:txBody>
            <a:bodyPr anchorCtr="0" anchor="ctr" bIns="224775" lIns="224775" spcFirstLastPara="1" rIns="224775" wrap="square" tIns="224775">
              <a:noAutofit/>
            </a:bodyPr>
            <a:lstStyle/>
            <a:p>
              <a:pPr indent="0" lvl="0" marL="0" marR="0" rtl="0" algn="ctr">
                <a:lnSpc>
                  <a:spcPct val="90000"/>
                </a:lnSpc>
                <a:spcBef>
                  <a:spcPts val="0"/>
                </a:spcBef>
                <a:spcAft>
                  <a:spcPts val="0"/>
                </a:spcAft>
                <a:buClr>
                  <a:srgbClr val="000000"/>
                </a:buClr>
                <a:buSzPts val="5900"/>
                <a:buFont typeface="Arial"/>
                <a:buNone/>
              </a:pPr>
              <a:r>
                <a:rPr b="0" i="0" lang="en-US" sz="59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580" name="Google Shape;1580;p40"/>
            <p:cNvSpPr/>
            <p:nvPr/>
          </p:nvSpPr>
          <p:spPr>
            <a:xfrm>
              <a:off x="992" y="1279797"/>
              <a:ext cx="1625203" cy="2687573"/>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0"/>
            <p:cNvSpPr txBox="1"/>
            <p:nvPr/>
          </p:nvSpPr>
          <p:spPr>
            <a:xfrm>
              <a:off x="992" y="1279797"/>
              <a:ext cx="1625203" cy="2687573"/>
            </a:xfrm>
            <a:prstGeom prst="rect">
              <a:avLst/>
            </a:prstGeom>
            <a:noFill/>
            <a:ln>
              <a:noFill/>
            </a:ln>
          </p:spPr>
          <p:txBody>
            <a:bodyPr anchorCtr="0" anchor="t" bIns="140950" lIns="140950" spcFirstLastPara="1" rIns="140950" wrap="square" tIns="140950">
              <a:noAutofit/>
            </a:bodyPr>
            <a:lstStyle/>
            <a:p>
              <a:pPr indent="0" lvl="0" marL="0" marR="0" rtl="0" algn="l">
                <a:lnSpc>
                  <a:spcPct val="90000"/>
                </a:lnSpc>
                <a:spcBef>
                  <a:spcPts val="0"/>
                </a:spcBef>
                <a:spcAft>
                  <a:spcPts val="0"/>
                </a:spcAft>
                <a:buClr>
                  <a:srgbClr val="000000"/>
                </a:buClr>
                <a:buSzPts val="3700"/>
                <a:buFont typeface="Arial"/>
                <a:buNone/>
              </a:pPr>
              <a:r>
                <a:rPr b="0" i="0" lang="en-US" sz="3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1295"/>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582" name="Google Shape;1582;p40"/>
            <p:cNvSpPr/>
            <p:nvPr/>
          </p:nvSpPr>
          <p:spPr>
            <a:xfrm>
              <a:off x="1626195" y="1279797"/>
              <a:ext cx="1625203" cy="2687573"/>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40"/>
            <p:cNvSpPr txBox="1"/>
            <p:nvPr/>
          </p:nvSpPr>
          <p:spPr>
            <a:xfrm>
              <a:off x="1626195" y="1279797"/>
              <a:ext cx="1625203" cy="2687573"/>
            </a:xfrm>
            <a:prstGeom prst="rect">
              <a:avLst/>
            </a:prstGeom>
            <a:noFill/>
            <a:ln>
              <a:noFill/>
            </a:ln>
          </p:spPr>
          <p:txBody>
            <a:bodyPr anchorCtr="0" anchor="t" bIns="140950" lIns="140950" spcFirstLastPara="1" rIns="140950" wrap="square" tIns="140950">
              <a:noAutofit/>
            </a:bodyPr>
            <a:lstStyle/>
            <a:p>
              <a:pPr indent="0" lvl="0" marL="0" marR="0" rtl="0" algn="l">
                <a:lnSpc>
                  <a:spcPct val="90000"/>
                </a:lnSpc>
                <a:spcBef>
                  <a:spcPts val="0"/>
                </a:spcBef>
                <a:spcAft>
                  <a:spcPts val="0"/>
                </a:spcAft>
                <a:buClr>
                  <a:srgbClr val="000000"/>
                </a:buClr>
                <a:buSzPts val="3700"/>
                <a:buFont typeface="Arial"/>
                <a:buNone/>
              </a:pPr>
              <a:r>
                <a:rPr b="0" i="0" lang="en-US" sz="3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1295"/>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584" name="Google Shape;1584;p40"/>
            <p:cNvSpPr/>
            <p:nvPr/>
          </p:nvSpPr>
          <p:spPr>
            <a:xfrm>
              <a:off x="3251398" y="1279797"/>
              <a:ext cx="1625203" cy="2687573"/>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40"/>
            <p:cNvSpPr txBox="1"/>
            <p:nvPr/>
          </p:nvSpPr>
          <p:spPr>
            <a:xfrm>
              <a:off x="3251398" y="1279797"/>
              <a:ext cx="1625203" cy="2687573"/>
            </a:xfrm>
            <a:prstGeom prst="rect">
              <a:avLst/>
            </a:prstGeom>
            <a:noFill/>
            <a:ln>
              <a:noFill/>
            </a:ln>
          </p:spPr>
          <p:txBody>
            <a:bodyPr anchorCtr="0" anchor="t" bIns="140950" lIns="140950" spcFirstLastPara="1" rIns="140950" wrap="square" tIns="140950">
              <a:noAutofit/>
            </a:bodyPr>
            <a:lstStyle/>
            <a:p>
              <a:pPr indent="0" lvl="0" marL="0" marR="0" rtl="0" algn="l">
                <a:lnSpc>
                  <a:spcPct val="90000"/>
                </a:lnSpc>
                <a:spcBef>
                  <a:spcPts val="0"/>
                </a:spcBef>
                <a:spcAft>
                  <a:spcPts val="0"/>
                </a:spcAft>
                <a:buClr>
                  <a:srgbClr val="000000"/>
                </a:buClr>
                <a:buSzPts val="3700"/>
                <a:buFont typeface="Arial"/>
                <a:buNone/>
              </a:pPr>
              <a:r>
                <a:rPr b="0" i="0" lang="en-US" sz="3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1295"/>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435"/>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586" name="Google Shape;1586;p40"/>
            <p:cNvSpPr/>
            <p:nvPr/>
          </p:nvSpPr>
          <p:spPr>
            <a:xfrm>
              <a:off x="4876601" y="1279797"/>
              <a:ext cx="1625203" cy="2687573"/>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40"/>
            <p:cNvSpPr txBox="1"/>
            <p:nvPr/>
          </p:nvSpPr>
          <p:spPr>
            <a:xfrm>
              <a:off x="4876601" y="1279797"/>
              <a:ext cx="1625203" cy="2687573"/>
            </a:xfrm>
            <a:prstGeom prst="rect">
              <a:avLst/>
            </a:prstGeom>
            <a:noFill/>
            <a:ln>
              <a:noFill/>
            </a:ln>
          </p:spPr>
          <p:txBody>
            <a:bodyPr anchorCtr="0" anchor="t" bIns="140950" lIns="140950" spcFirstLastPara="1" rIns="140950" wrap="square" tIns="140950">
              <a:noAutofit/>
            </a:bodyPr>
            <a:lstStyle/>
            <a:p>
              <a:pPr indent="0" lvl="0" marL="0" marR="0" rtl="0" algn="l">
                <a:lnSpc>
                  <a:spcPct val="90000"/>
                </a:lnSpc>
                <a:spcBef>
                  <a:spcPts val="0"/>
                </a:spcBef>
                <a:spcAft>
                  <a:spcPts val="0"/>
                </a:spcAft>
                <a:buClr>
                  <a:srgbClr val="000000"/>
                </a:buClr>
                <a:buSzPts val="3700"/>
                <a:buFont typeface="Arial"/>
                <a:buNone/>
              </a:pPr>
              <a:r>
                <a:rPr b="0" i="0" lang="en-US" sz="3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1295"/>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435"/>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588" name="Google Shape;1588;p40"/>
            <p:cNvSpPr/>
            <p:nvPr/>
          </p:nvSpPr>
          <p:spPr>
            <a:xfrm>
              <a:off x="6501804" y="1279797"/>
              <a:ext cx="1625203" cy="2687573"/>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0"/>
            <p:cNvSpPr txBox="1"/>
            <p:nvPr/>
          </p:nvSpPr>
          <p:spPr>
            <a:xfrm>
              <a:off x="6501804" y="1279797"/>
              <a:ext cx="1625203" cy="2687573"/>
            </a:xfrm>
            <a:prstGeom prst="rect">
              <a:avLst/>
            </a:prstGeom>
            <a:noFill/>
            <a:ln>
              <a:noFill/>
            </a:ln>
          </p:spPr>
          <p:txBody>
            <a:bodyPr anchorCtr="0" anchor="t" bIns="140950" lIns="140950" spcFirstLastPara="1" rIns="140950" wrap="square" tIns="140950">
              <a:noAutofit/>
            </a:bodyPr>
            <a:lstStyle/>
            <a:p>
              <a:pPr indent="0" lvl="0" marL="0" marR="0" rtl="0" algn="l">
                <a:lnSpc>
                  <a:spcPct val="90000"/>
                </a:lnSpc>
                <a:spcBef>
                  <a:spcPts val="0"/>
                </a:spcBef>
                <a:spcAft>
                  <a:spcPts val="0"/>
                </a:spcAft>
                <a:buClr>
                  <a:srgbClr val="000000"/>
                </a:buClr>
                <a:buSzPts val="3700"/>
                <a:buFont typeface="Arial"/>
                <a:buNone/>
              </a:pPr>
              <a:r>
                <a:rPr b="0" i="0" lang="en-US" sz="3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1295"/>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435"/>
                </a:spcBef>
                <a:spcAft>
                  <a:spcPts val="0"/>
                </a:spcAft>
                <a:buClr>
                  <a:schemeClr val="lt1"/>
                </a:buClr>
                <a:buSzPts val="2900"/>
                <a:buFont typeface="Calibri"/>
                <a:buChar char="•"/>
              </a:pPr>
              <a:r>
                <a:rPr b="0" i="0" lang="en-US" sz="29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590" name="Google Shape;1590;p40"/>
            <p:cNvSpPr/>
            <p:nvPr/>
          </p:nvSpPr>
          <p:spPr>
            <a:xfrm>
              <a:off x="0" y="3967370"/>
              <a:ext cx="8128000" cy="298619"/>
            </a:xfrm>
            <a:prstGeom prst="rect">
              <a:avLst/>
            </a:prstGeom>
            <a:solidFill>
              <a:srgbClr val="11987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41"/>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curved list of information. To add pictures to the accent circle shapes, apply a picture fill.</a:t>
            </a:r>
            <a:endParaRPr/>
          </a:p>
        </p:txBody>
      </p:sp>
      <p:sp>
        <p:nvSpPr>
          <p:cNvPr id="1597" name="Google Shape;1597;p4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598" name="Google Shape;1598;p4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CURVED LIST</a:t>
            </a:r>
            <a:endParaRPr/>
          </a:p>
        </p:txBody>
      </p:sp>
      <p:grpSp>
        <p:nvGrpSpPr>
          <p:cNvPr id="1599" name="Google Shape;1599;p41"/>
          <p:cNvGrpSpPr/>
          <p:nvPr/>
        </p:nvGrpSpPr>
        <p:grpSpPr>
          <a:xfrm>
            <a:off x="-1828839" y="814483"/>
            <a:ext cx="12892486" cy="5744290"/>
            <a:chOff x="-4822863" y="-739150"/>
            <a:chExt cx="12892486" cy="5744290"/>
          </a:xfrm>
        </p:grpSpPr>
        <p:sp>
          <p:nvSpPr>
            <p:cNvPr id="1600" name="Google Shape;1600;p41"/>
            <p:cNvSpPr/>
            <p:nvPr/>
          </p:nvSpPr>
          <p:spPr>
            <a:xfrm>
              <a:off x="-4822863" y="-739150"/>
              <a:ext cx="5744290" cy="5744290"/>
            </a:xfrm>
            <a:prstGeom prst="blockArc">
              <a:avLst>
                <a:gd fmla="val 18900000" name="adj1"/>
                <a:gd fmla="val 2700000" name="adj2"/>
                <a:gd fmla="val 376" name="adj3"/>
              </a:avLst>
            </a:pr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41"/>
            <p:cNvSpPr/>
            <p:nvPr/>
          </p:nvSpPr>
          <p:spPr>
            <a:xfrm>
              <a:off x="403203" y="266539"/>
              <a:ext cx="7666419" cy="533419"/>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41"/>
            <p:cNvSpPr txBox="1"/>
            <p:nvPr/>
          </p:nvSpPr>
          <p:spPr>
            <a:xfrm>
              <a:off x="403203" y="266539"/>
              <a:ext cx="7666419" cy="533419"/>
            </a:xfrm>
            <a:prstGeom prst="rect">
              <a:avLst/>
            </a:prstGeom>
            <a:noFill/>
            <a:ln>
              <a:noFill/>
            </a:ln>
          </p:spPr>
          <p:txBody>
            <a:bodyPr anchorCtr="0" anchor="t" bIns="25400" lIns="423400" spcFirstLastPara="1" rIns="25400" wrap="square" tIns="254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5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603" name="Google Shape;1603;p41"/>
            <p:cNvSpPr/>
            <p:nvPr/>
          </p:nvSpPr>
          <p:spPr>
            <a:xfrm>
              <a:off x="69816" y="199861"/>
              <a:ext cx="666774" cy="666774"/>
            </a:xfrm>
            <a:prstGeom prst="ellipse">
              <a:avLst/>
            </a:prstGeom>
            <a:solidFill>
              <a:schemeClr val="lt1"/>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41"/>
            <p:cNvSpPr/>
            <p:nvPr/>
          </p:nvSpPr>
          <p:spPr>
            <a:xfrm>
              <a:off x="785436" y="1066412"/>
              <a:ext cx="7284187" cy="533419"/>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41"/>
            <p:cNvSpPr txBox="1"/>
            <p:nvPr/>
          </p:nvSpPr>
          <p:spPr>
            <a:xfrm>
              <a:off x="785436" y="1066412"/>
              <a:ext cx="7284187" cy="533419"/>
            </a:xfrm>
            <a:prstGeom prst="rect">
              <a:avLst/>
            </a:prstGeom>
            <a:noFill/>
            <a:ln>
              <a:noFill/>
            </a:ln>
          </p:spPr>
          <p:txBody>
            <a:bodyPr anchorCtr="0" anchor="t" bIns="25400" lIns="423400" spcFirstLastPara="1" rIns="25400" wrap="square" tIns="254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5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p:txBody>
        </p:sp>
        <p:sp>
          <p:nvSpPr>
            <p:cNvPr id="1606" name="Google Shape;1606;p41"/>
            <p:cNvSpPr/>
            <p:nvPr/>
          </p:nvSpPr>
          <p:spPr>
            <a:xfrm>
              <a:off x="452048" y="999734"/>
              <a:ext cx="666774" cy="666774"/>
            </a:xfrm>
            <a:prstGeom prst="ellipse">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41"/>
            <p:cNvSpPr/>
            <p:nvPr/>
          </p:nvSpPr>
          <p:spPr>
            <a:xfrm>
              <a:off x="902750" y="1866285"/>
              <a:ext cx="7166872" cy="533419"/>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41"/>
            <p:cNvSpPr txBox="1"/>
            <p:nvPr/>
          </p:nvSpPr>
          <p:spPr>
            <a:xfrm>
              <a:off x="902750" y="1866285"/>
              <a:ext cx="7166872" cy="533419"/>
            </a:xfrm>
            <a:prstGeom prst="rect">
              <a:avLst/>
            </a:prstGeom>
            <a:noFill/>
            <a:ln>
              <a:noFill/>
            </a:ln>
          </p:spPr>
          <p:txBody>
            <a:bodyPr anchorCtr="0" anchor="t" bIns="25400" lIns="423400" spcFirstLastPara="1" rIns="25400" wrap="square" tIns="254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5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a:p>
              <a:pPr indent="-57150" lvl="1" marL="5715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p:txBody>
        </p:sp>
        <p:sp>
          <p:nvSpPr>
            <p:cNvPr id="1609" name="Google Shape;1609;p41"/>
            <p:cNvSpPr/>
            <p:nvPr/>
          </p:nvSpPr>
          <p:spPr>
            <a:xfrm>
              <a:off x="569363" y="1799607"/>
              <a:ext cx="666774" cy="666774"/>
            </a:xfrm>
            <a:prstGeom prst="ellipse">
              <a:avLst/>
            </a:prstGeom>
            <a:solidFill>
              <a:schemeClr val="lt1"/>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1"/>
            <p:cNvSpPr/>
            <p:nvPr/>
          </p:nvSpPr>
          <p:spPr>
            <a:xfrm>
              <a:off x="785436" y="2666158"/>
              <a:ext cx="7284187" cy="533419"/>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1"/>
            <p:cNvSpPr txBox="1"/>
            <p:nvPr/>
          </p:nvSpPr>
          <p:spPr>
            <a:xfrm>
              <a:off x="785436" y="2666158"/>
              <a:ext cx="7284187" cy="533419"/>
            </a:xfrm>
            <a:prstGeom prst="rect">
              <a:avLst/>
            </a:prstGeom>
            <a:noFill/>
            <a:ln>
              <a:noFill/>
            </a:ln>
          </p:spPr>
          <p:txBody>
            <a:bodyPr anchorCtr="0" anchor="t" bIns="25400" lIns="423400" spcFirstLastPara="1" rIns="25400" wrap="square" tIns="254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5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a:p>
              <a:pPr indent="-57150" lvl="1" marL="5715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p:txBody>
        </p:sp>
        <p:sp>
          <p:nvSpPr>
            <p:cNvPr id="1612" name="Google Shape;1612;p41"/>
            <p:cNvSpPr/>
            <p:nvPr/>
          </p:nvSpPr>
          <p:spPr>
            <a:xfrm>
              <a:off x="452048" y="2599481"/>
              <a:ext cx="666774" cy="666774"/>
            </a:xfrm>
            <a:prstGeom prst="ellipse">
              <a:avLst/>
            </a:prstGeom>
            <a:solidFill>
              <a:schemeClr val="lt1"/>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1"/>
            <p:cNvSpPr/>
            <p:nvPr/>
          </p:nvSpPr>
          <p:spPr>
            <a:xfrm>
              <a:off x="403203" y="3466031"/>
              <a:ext cx="7666419" cy="533419"/>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41"/>
            <p:cNvSpPr txBox="1"/>
            <p:nvPr/>
          </p:nvSpPr>
          <p:spPr>
            <a:xfrm>
              <a:off x="403203" y="3466031"/>
              <a:ext cx="7666419" cy="533419"/>
            </a:xfrm>
            <a:prstGeom prst="rect">
              <a:avLst/>
            </a:prstGeom>
            <a:noFill/>
            <a:ln>
              <a:noFill/>
            </a:ln>
          </p:spPr>
          <p:txBody>
            <a:bodyPr anchorCtr="0" anchor="t" bIns="25400" lIns="423400" spcFirstLastPara="1" rIns="25400" wrap="square" tIns="25400">
              <a:noAutofit/>
            </a:bodyPr>
            <a:lstStyle/>
            <a:p>
              <a:pPr indent="0" lvl="0" marL="0" marR="0" rtl="0" algn="l">
                <a:lnSpc>
                  <a:spcPct val="9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5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a:p>
              <a:pPr indent="-57150" lvl="1" marL="57150" marR="0" rtl="0" algn="l">
                <a:lnSpc>
                  <a:spcPct val="90000"/>
                </a:lnSpc>
                <a:spcBef>
                  <a:spcPts val="120"/>
                </a:spcBef>
                <a:spcAft>
                  <a:spcPts val="0"/>
                </a:spcAft>
                <a:buClr>
                  <a:schemeClr val="lt1"/>
                </a:buClr>
                <a:buSzPts val="800"/>
                <a:buFont typeface="Calibri"/>
                <a:buChar char="•"/>
              </a:pPr>
              <a:r>
                <a:rPr b="0" i="0" lang="en-US" sz="800" u="none" cap="none" strike="noStrike">
                  <a:solidFill>
                    <a:schemeClr val="lt1"/>
                  </a:solidFill>
                  <a:latin typeface="Calibri"/>
                  <a:ea typeface="Calibri"/>
                  <a:cs typeface="Calibri"/>
                  <a:sym typeface="Calibri"/>
                </a:rPr>
                <a:t>Some text here</a:t>
              </a:r>
              <a:endParaRPr b="0" i="0" sz="800" u="none" cap="none" strike="noStrike">
                <a:solidFill>
                  <a:schemeClr val="lt1"/>
                </a:solidFill>
                <a:latin typeface="Calibri"/>
                <a:ea typeface="Calibri"/>
                <a:cs typeface="Calibri"/>
                <a:sym typeface="Calibri"/>
              </a:endParaRPr>
            </a:p>
          </p:txBody>
        </p:sp>
        <p:sp>
          <p:nvSpPr>
            <p:cNvPr id="1615" name="Google Shape;1615;p41"/>
            <p:cNvSpPr/>
            <p:nvPr/>
          </p:nvSpPr>
          <p:spPr>
            <a:xfrm>
              <a:off x="69816" y="3399354"/>
              <a:ext cx="666774" cy="666774"/>
            </a:xfrm>
            <a:prstGeom prst="ellipse">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42"/>
          <p:cNvSpPr txBox="1"/>
          <p:nvPr>
            <p:ph idx="1" type="body"/>
          </p:nvPr>
        </p:nvSpPr>
        <p:spPr>
          <a:xfrm>
            <a:off x="371475" y="1556792"/>
            <a:ext cx="1920240" cy="378565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interrelated or overlapping information. Each of the first seven lines of Level 1 text appears in the rectangular shape. Unused text does not appear, but remains available if you switch layouts. Works well with both Level 1 and Level 2 text.</a:t>
            </a:r>
            <a:endParaRPr/>
          </a:p>
        </p:txBody>
      </p:sp>
      <p:sp>
        <p:nvSpPr>
          <p:cNvPr id="1622" name="Google Shape;1622;p4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623" name="Google Shape;1623;p4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TARGET LIST</a:t>
            </a:r>
            <a:endParaRPr/>
          </a:p>
        </p:txBody>
      </p:sp>
      <p:grpSp>
        <p:nvGrpSpPr>
          <p:cNvPr id="1624" name="Google Shape;1624;p42"/>
          <p:cNvGrpSpPr/>
          <p:nvPr/>
        </p:nvGrpSpPr>
        <p:grpSpPr>
          <a:xfrm>
            <a:off x="2994024" y="1556792"/>
            <a:ext cx="8128000" cy="4265990"/>
            <a:chOff x="0" y="0"/>
            <a:chExt cx="8128000" cy="4265990"/>
          </a:xfrm>
        </p:grpSpPr>
        <p:sp>
          <p:nvSpPr>
            <p:cNvPr id="1625" name="Google Shape;1625;p42"/>
            <p:cNvSpPr/>
            <p:nvPr/>
          </p:nvSpPr>
          <p:spPr>
            <a:xfrm>
              <a:off x="0" y="0"/>
              <a:ext cx="4265990" cy="4265990"/>
            </a:xfrm>
            <a:prstGeom prst="pie">
              <a:avLst>
                <a:gd fmla="val 5400000" name="adj1"/>
                <a:gd fmla="val 1620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42"/>
            <p:cNvSpPr/>
            <p:nvPr/>
          </p:nvSpPr>
          <p:spPr>
            <a:xfrm>
              <a:off x="2132995" y="0"/>
              <a:ext cx="5995005" cy="4265990"/>
            </a:xfrm>
            <a:prstGeom prst="rect">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42"/>
            <p:cNvSpPr txBox="1"/>
            <p:nvPr/>
          </p:nvSpPr>
          <p:spPr>
            <a:xfrm>
              <a:off x="2132995" y="0"/>
              <a:ext cx="2997502" cy="682558"/>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Clr>
                  <a:srgbClr val="000000"/>
                </a:buClr>
                <a:buSzPts val="3100"/>
                <a:buFont typeface="Arial"/>
                <a:buNone/>
              </a:pPr>
              <a:r>
                <a:rPr b="0" i="0" lang="en-US" sz="3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628" name="Google Shape;1628;p42"/>
            <p:cNvSpPr/>
            <p:nvPr/>
          </p:nvSpPr>
          <p:spPr>
            <a:xfrm>
              <a:off x="447928" y="682558"/>
              <a:ext cx="3370132" cy="3370132"/>
            </a:xfrm>
            <a:prstGeom prst="pie">
              <a:avLst>
                <a:gd fmla="val 5400000" name="adj1"/>
                <a:gd fmla="val 1620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42"/>
            <p:cNvSpPr/>
            <p:nvPr/>
          </p:nvSpPr>
          <p:spPr>
            <a:xfrm>
              <a:off x="2132995" y="682558"/>
              <a:ext cx="5995005" cy="3370132"/>
            </a:xfrm>
            <a:prstGeom prst="rect">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42"/>
            <p:cNvSpPr txBox="1"/>
            <p:nvPr/>
          </p:nvSpPr>
          <p:spPr>
            <a:xfrm>
              <a:off x="2132995" y="682558"/>
              <a:ext cx="2997502" cy="682558"/>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Clr>
                  <a:srgbClr val="000000"/>
                </a:buClr>
                <a:buSzPts val="3100"/>
                <a:buFont typeface="Arial"/>
                <a:buNone/>
              </a:pPr>
              <a:r>
                <a:rPr b="0" i="0" lang="en-US" sz="3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631" name="Google Shape;1631;p42"/>
            <p:cNvSpPr/>
            <p:nvPr/>
          </p:nvSpPr>
          <p:spPr>
            <a:xfrm>
              <a:off x="895857" y="1365116"/>
              <a:ext cx="2474274" cy="2474274"/>
            </a:xfrm>
            <a:prstGeom prst="pie">
              <a:avLst>
                <a:gd fmla="val 5400000" name="adj1"/>
                <a:gd fmla="val 1620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42"/>
            <p:cNvSpPr/>
            <p:nvPr/>
          </p:nvSpPr>
          <p:spPr>
            <a:xfrm>
              <a:off x="2132995" y="1365116"/>
              <a:ext cx="5995005" cy="2474274"/>
            </a:xfrm>
            <a:prstGeom prst="rect">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42"/>
            <p:cNvSpPr txBox="1"/>
            <p:nvPr/>
          </p:nvSpPr>
          <p:spPr>
            <a:xfrm>
              <a:off x="2132995" y="1365116"/>
              <a:ext cx="2997502" cy="682558"/>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Clr>
                  <a:srgbClr val="000000"/>
                </a:buClr>
                <a:buSzPts val="3100"/>
                <a:buFont typeface="Arial"/>
                <a:buNone/>
              </a:pPr>
              <a:r>
                <a:rPr b="0" i="0" lang="en-US" sz="3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634" name="Google Shape;1634;p42"/>
            <p:cNvSpPr/>
            <p:nvPr/>
          </p:nvSpPr>
          <p:spPr>
            <a:xfrm>
              <a:off x="1343786" y="2047675"/>
              <a:ext cx="1578416" cy="1578416"/>
            </a:xfrm>
            <a:prstGeom prst="pie">
              <a:avLst>
                <a:gd fmla="val 5400000" name="adj1"/>
                <a:gd fmla="val 1620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2"/>
            <p:cNvSpPr/>
            <p:nvPr/>
          </p:nvSpPr>
          <p:spPr>
            <a:xfrm>
              <a:off x="2132995" y="2047675"/>
              <a:ext cx="5995005" cy="1578416"/>
            </a:xfrm>
            <a:prstGeom prst="rect">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2"/>
            <p:cNvSpPr txBox="1"/>
            <p:nvPr/>
          </p:nvSpPr>
          <p:spPr>
            <a:xfrm>
              <a:off x="2132995" y="2047675"/>
              <a:ext cx="2997502" cy="682558"/>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Clr>
                  <a:srgbClr val="000000"/>
                </a:buClr>
                <a:buSzPts val="3100"/>
                <a:buFont typeface="Arial"/>
                <a:buNone/>
              </a:pPr>
              <a:r>
                <a:rPr b="0" i="0" lang="en-US" sz="3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637" name="Google Shape;1637;p42"/>
            <p:cNvSpPr/>
            <p:nvPr/>
          </p:nvSpPr>
          <p:spPr>
            <a:xfrm>
              <a:off x="1791715" y="2730233"/>
              <a:ext cx="682558" cy="682558"/>
            </a:xfrm>
            <a:prstGeom prst="pie">
              <a:avLst>
                <a:gd fmla="val 5400000" name="adj1"/>
                <a:gd fmla="val 1620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42"/>
            <p:cNvSpPr/>
            <p:nvPr/>
          </p:nvSpPr>
          <p:spPr>
            <a:xfrm>
              <a:off x="2132995" y="2730233"/>
              <a:ext cx="5995005" cy="682558"/>
            </a:xfrm>
            <a:prstGeom prst="rect">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42"/>
            <p:cNvSpPr txBox="1"/>
            <p:nvPr/>
          </p:nvSpPr>
          <p:spPr>
            <a:xfrm>
              <a:off x="2132995" y="2730233"/>
              <a:ext cx="2997502" cy="682558"/>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Clr>
                  <a:srgbClr val="000000"/>
                </a:buClr>
                <a:buSzPts val="3100"/>
                <a:buFont typeface="Arial"/>
                <a:buNone/>
              </a:pPr>
              <a:r>
                <a:rPr b="0" i="0" lang="en-US" sz="3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640" name="Google Shape;1640;p42"/>
            <p:cNvSpPr/>
            <p:nvPr/>
          </p:nvSpPr>
          <p:spPr>
            <a:xfrm>
              <a:off x="5130497" y="0"/>
              <a:ext cx="2997502" cy="68255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42"/>
            <p:cNvSpPr txBox="1"/>
            <p:nvPr/>
          </p:nvSpPr>
          <p:spPr>
            <a:xfrm>
              <a:off x="5130497" y="0"/>
              <a:ext cx="2997502" cy="682558"/>
            </a:xfrm>
            <a:prstGeom prst="rect">
              <a:avLst/>
            </a:prstGeom>
            <a:noFill/>
            <a:ln>
              <a:noFill/>
            </a:ln>
          </p:spPr>
          <p:txBody>
            <a:bodyPr anchorCtr="0" anchor="ctr" bIns="68575" lIns="68575" spcFirstLastPara="1" rIns="68575" wrap="square" tIns="6857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642" name="Google Shape;1642;p42"/>
            <p:cNvSpPr/>
            <p:nvPr/>
          </p:nvSpPr>
          <p:spPr>
            <a:xfrm>
              <a:off x="5130497" y="682558"/>
              <a:ext cx="2997502" cy="68255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42"/>
            <p:cNvSpPr txBox="1"/>
            <p:nvPr/>
          </p:nvSpPr>
          <p:spPr>
            <a:xfrm>
              <a:off x="5130497" y="682558"/>
              <a:ext cx="2997502" cy="682558"/>
            </a:xfrm>
            <a:prstGeom prst="rect">
              <a:avLst/>
            </a:prstGeom>
            <a:noFill/>
            <a:ln>
              <a:noFill/>
            </a:ln>
          </p:spPr>
          <p:txBody>
            <a:bodyPr anchorCtr="0" anchor="ctr" bIns="68575" lIns="68575" spcFirstLastPara="1" rIns="68575" wrap="square" tIns="6857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Some text here</a:t>
              </a:r>
              <a:endParaRPr b="0" i="0" sz="1800" u="none" cap="none" strike="noStrike">
                <a:solidFill>
                  <a:schemeClr val="dk1"/>
                </a:solidFill>
                <a:latin typeface="Calibri"/>
                <a:ea typeface="Calibri"/>
                <a:cs typeface="Calibri"/>
                <a:sym typeface="Calibri"/>
              </a:endParaRPr>
            </a:p>
          </p:txBody>
        </p:sp>
        <p:sp>
          <p:nvSpPr>
            <p:cNvPr id="1644" name="Google Shape;1644;p42"/>
            <p:cNvSpPr/>
            <p:nvPr/>
          </p:nvSpPr>
          <p:spPr>
            <a:xfrm>
              <a:off x="5130497" y="1365116"/>
              <a:ext cx="2997502" cy="68255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42"/>
            <p:cNvSpPr txBox="1"/>
            <p:nvPr/>
          </p:nvSpPr>
          <p:spPr>
            <a:xfrm>
              <a:off x="5130497" y="1365116"/>
              <a:ext cx="2997502" cy="682558"/>
            </a:xfrm>
            <a:prstGeom prst="rect">
              <a:avLst/>
            </a:prstGeom>
            <a:noFill/>
            <a:ln>
              <a:noFill/>
            </a:ln>
          </p:spPr>
          <p:txBody>
            <a:bodyPr anchorCtr="0" anchor="ctr" bIns="68575" lIns="68575" spcFirstLastPara="1" rIns="68575" wrap="square" tIns="6857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Some text here</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Some text here</a:t>
              </a:r>
              <a:endParaRPr b="0" i="0" sz="1800" u="none" cap="none" strike="noStrike">
                <a:solidFill>
                  <a:schemeClr val="dk1"/>
                </a:solidFill>
                <a:latin typeface="Calibri"/>
                <a:ea typeface="Calibri"/>
                <a:cs typeface="Calibri"/>
                <a:sym typeface="Calibri"/>
              </a:endParaRPr>
            </a:p>
          </p:txBody>
        </p:sp>
        <p:sp>
          <p:nvSpPr>
            <p:cNvPr id="1646" name="Google Shape;1646;p42"/>
            <p:cNvSpPr/>
            <p:nvPr/>
          </p:nvSpPr>
          <p:spPr>
            <a:xfrm>
              <a:off x="5130497" y="2047675"/>
              <a:ext cx="2997502" cy="68255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42"/>
            <p:cNvSpPr txBox="1"/>
            <p:nvPr/>
          </p:nvSpPr>
          <p:spPr>
            <a:xfrm>
              <a:off x="5130497" y="2047675"/>
              <a:ext cx="2997502" cy="682558"/>
            </a:xfrm>
            <a:prstGeom prst="rect">
              <a:avLst/>
            </a:prstGeom>
            <a:noFill/>
            <a:ln>
              <a:noFill/>
            </a:ln>
          </p:spPr>
          <p:txBody>
            <a:bodyPr anchorCtr="0" anchor="ctr" bIns="68575" lIns="68575" spcFirstLastPara="1" rIns="68575" wrap="square" tIns="6857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Some text here</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Some text here</a:t>
              </a:r>
              <a:endParaRPr b="0" i="0" sz="1800" u="none" cap="none" strike="noStrike">
                <a:solidFill>
                  <a:schemeClr val="dk1"/>
                </a:solidFill>
                <a:latin typeface="Calibri"/>
                <a:ea typeface="Calibri"/>
                <a:cs typeface="Calibri"/>
                <a:sym typeface="Calibri"/>
              </a:endParaRPr>
            </a:p>
          </p:txBody>
        </p:sp>
        <p:sp>
          <p:nvSpPr>
            <p:cNvPr id="1648" name="Google Shape;1648;p42"/>
            <p:cNvSpPr/>
            <p:nvPr/>
          </p:nvSpPr>
          <p:spPr>
            <a:xfrm>
              <a:off x="5130497" y="2730233"/>
              <a:ext cx="2997502" cy="68255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2"/>
            <p:cNvSpPr txBox="1"/>
            <p:nvPr/>
          </p:nvSpPr>
          <p:spPr>
            <a:xfrm>
              <a:off x="5130497" y="2730233"/>
              <a:ext cx="2997502" cy="682558"/>
            </a:xfrm>
            <a:prstGeom prst="rect">
              <a:avLst/>
            </a:prstGeom>
            <a:noFill/>
            <a:ln>
              <a:noFill/>
            </a:ln>
          </p:spPr>
          <p:txBody>
            <a:bodyPr anchorCtr="0" anchor="ctr" bIns="68575" lIns="68575" spcFirstLastPara="1" rIns="68575" wrap="square" tIns="68575">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Some text here</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Some text here</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sp>
        <p:nvSpPr>
          <p:cNvPr id="1655" name="Google Shape;1655;p43"/>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relationships progressing across groups. Can also be used to group or list information.</a:t>
            </a:r>
            <a:endParaRPr/>
          </a:p>
        </p:txBody>
      </p:sp>
      <p:sp>
        <p:nvSpPr>
          <p:cNvPr id="1656" name="Google Shape;1656;p4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657" name="Google Shape;1657;p4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HIERARCHY LIST</a:t>
            </a:r>
            <a:endParaRPr/>
          </a:p>
        </p:txBody>
      </p:sp>
      <p:grpSp>
        <p:nvGrpSpPr>
          <p:cNvPr id="1658" name="Google Shape;1658;p43"/>
          <p:cNvGrpSpPr/>
          <p:nvPr/>
        </p:nvGrpSpPr>
        <p:grpSpPr>
          <a:xfrm>
            <a:off x="2997992" y="1659771"/>
            <a:ext cx="8120063" cy="4060030"/>
            <a:chOff x="3968" y="102979"/>
            <a:chExt cx="8120063" cy="4060030"/>
          </a:xfrm>
        </p:grpSpPr>
        <p:sp>
          <p:nvSpPr>
            <p:cNvPr id="1659" name="Google Shape;1659;p43"/>
            <p:cNvSpPr/>
            <p:nvPr/>
          </p:nvSpPr>
          <p:spPr>
            <a:xfrm>
              <a:off x="3968" y="102979"/>
              <a:ext cx="1353343" cy="676671"/>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43"/>
            <p:cNvSpPr txBox="1"/>
            <p:nvPr/>
          </p:nvSpPr>
          <p:spPr>
            <a:xfrm>
              <a:off x="23787" y="122798"/>
              <a:ext cx="1313705"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661" name="Google Shape;1661;p43"/>
            <p:cNvSpPr/>
            <p:nvPr/>
          </p:nvSpPr>
          <p:spPr>
            <a:xfrm>
              <a:off x="139303" y="779651"/>
              <a:ext cx="135334" cy="50750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662" name="Google Shape;1662;p43"/>
            <p:cNvSpPr/>
            <p:nvPr/>
          </p:nvSpPr>
          <p:spPr>
            <a:xfrm>
              <a:off x="274637" y="948819"/>
              <a:ext cx="1082675" cy="676671"/>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43"/>
            <p:cNvSpPr txBox="1"/>
            <p:nvPr/>
          </p:nvSpPr>
          <p:spPr>
            <a:xfrm>
              <a:off x="294456" y="968638"/>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664" name="Google Shape;1664;p43"/>
            <p:cNvSpPr/>
            <p:nvPr/>
          </p:nvSpPr>
          <p:spPr>
            <a:xfrm>
              <a:off x="139303" y="779651"/>
              <a:ext cx="135334" cy="135334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665" name="Google Shape;1665;p43"/>
            <p:cNvSpPr/>
            <p:nvPr/>
          </p:nvSpPr>
          <p:spPr>
            <a:xfrm>
              <a:off x="274637" y="1794659"/>
              <a:ext cx="1082675" cy="676671"/>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43"/>
            <p:cNvSpPr txBox="1"/>
            <p:nvPr/>
          </p:nvSpPr>
          <p:spPr>
            <a:xfrm>
              <a:off x="294456" y="1814478"/>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667" name="Google Shape;1667;p43"/>
            <p:cNvSpPr/>
            <p:nvPr/>
          </p:nvSpPr>
          <p:spPr>
            <a:xfrm>
              <a:off x="139303" y="779651"/>
              <a:ext cx="135334" cy="219918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668" name="Google Shape;1668;p43"/>
            <p:cNvSpPr/>
            <p:nvPr/>
          </p:nvSpPr>
          <p:spPr>
            <a:xfrm>
              <a:off x="274637" y="2640498"/>
              <a:ext cx="1082675" cy="676671"/>
            </a:xfrm>
            <a:prstGeom prst="roundRect">
              <a:avLst>
                <a:gd fmla="val 10000" name="adj"/>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43"/>
            <p:cNvSpPr txBox="1"/>
            <p:nvPr/>
          </p:nvSpPr>
          <p:spPr>
            <a:xfrm>
              <a:off x="294456" y="2660317"/>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670" name="Google Shape;1670;p43"/>
            <p:cNvSpPr/>
            <p:nvPr/>
          </p:nvSpPr>
          <p:spPr>
            <a:xfrm>
              <a:off x="139303" y="779651"/>
              <a:ext cx="135334" cy="304502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671" name="Google Shape;1671;p43"/>
            <p:cNvSpPr/>
            <p:nvPr/>
          </p:nvSpPr>
          <p:spPr>
            <a:xfrm>
              <a:off x="274637" y="3486338"/>
              <a:ext cx="1082675" cy="676671"/>
            </a:xfrm>
            <a:prstGeom prst="roundRect">
              <a:avLst>
                <a:gd fmla="val 10000" name="adj"/>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3"/>
            <p:cNvSpPr txBox="1"/>
            <p:nvPr/>
          </p:nvSpPr>
          <p:spPr>
            <a:xfrm>
              <a:off x="294456" y="3506157"/>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2000" u="none" cap="none" strike="noStrike">
                <a:solidFill>
                  <a:schemeClr val="dk1"/>
                </a:solidFill>
                <a:latin typeface="Calibri"/>
                <a:ea typeface="Calibri"/>
                <a:cs typeface="Calibri"/>
                <a:sym typeface="Calibri"/>
              </a:endParaRPr>
            </a:p>
          </p:txBody>
        </p:sp>
        <p:sp>
          <p:nvSpPr>
            <p:cNvPr id="1673" name="Google Shape;1673;p43"/>
            <p:cNvSpPr/>
            <p:nvPr/>
          </p:nvSpPr>
          <p:spPr>
            <a:xfrm>
              <a:off x="1695648" y="102979"/>
              <a:ext cx="1353343" cy="676671"/>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43"/>
            <p:cNvSpPr txBox="1"/>
            <p:nvPr/>
          </p:nvSpPr>
          <p:spPr>
            <a:xfrm>
              <a:off x="1715467" y="122798"/>
              <a:ext cx="1313705"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675" name="Google Shape;1675;p43"/>
            <p:cNvSpPr/>
            <p:nvPr/>
          </p:nvSpPr>
          <p:spPr>
            <a:xfrm>
              <a:off x="1830982" y="779651"/>
              <a:ext cx="135334" cy="50750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676" name="Google Shape;1676;p43"/>
            <p:cNvSpPr/>
            <p:nvPr/>
          </p:nvSpPr>
          <p:spPr>
            <a:xfrm>
              <a:off x="1966317" y="948819"/>
              <a:ext cx="1082675" cy="676671"/>
            </a:xfrm>
            <a:prstGeom prst="roundRect">
              <a:avLst>
                <a:gd fmla="val 10000" name="adj"/>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43"/>
            <p:cNvSpPr txBox="1"/>
            <p:nvPr/>
          </p:nvSpPr>
          <p:spPr>
            <a:xfrm>
              <a:off x="1986136" y="968638"/>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678" name="Google Shape;1678;p43"/>
            <p:cNvSpPr/>
            <p:nvPr/>
          </p:nvSpPr>
          <p:spPr>
            <a:xfrm>
              <a:off x="1830982" y="779651"/>
              <a:ext cx="135334" cy="135334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679" name="Google Shape;1679;p43"/>
            <p:cNvSpPr/>
            <p:nvPr/>
          </p:nvSpPr>
          <p:spPr>
            <a:xfrm>
              <a:off x="1966317" y="1794659"/>
              <a:ext cx="1082675" cy="676671"/>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43"/>
            <p:cNvSpPr txBox="1"/>
            <p:nvPr/>
          </p:nvSpPr>
          <p:spPr>
            <a:xfrm>
              <a:off x="1986136" y="1814478"/>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681" name="Google Shape;1681;p43"/>
            <p:cNvSpPr/>
            <p:nvPr/>
          </p:nvSpPr>
          <p:spPr>
            <a:xfrm>
              <a:off x="1830982" y="779651"/>
              <a:ext cx="135334" cy="219918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682" name="Google Shape;1682;p43"/>
            <p:cNvSpPr/>
            <p:nvPr/>
          </p:nvSpPr>
          <p:spPr>
            <a:xfrm>
              <a:off x="1966317" y="2640498"/>
              <a:ext cx="1082675" cy="676671"/>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43"/>
            <p:cNvSpPr txBox="1"/>
            <p:nvPr/>
          </p:nvSpPr>
          <p:spPr>
            <a:xfrm>
              <a:off x="1986136" y="2660317"/>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684" name="Google Shape;1684;p43"/>
            <p:cNvSpPr/>
            <p:nvPr/>
          </p:nvSpPr>
          <p:spPr>
            <a:xfrm>
              <a:off x="3387328" y="102979"/>
              <a:ext cx="1353343" cy="676671"/>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3"/>
            <p:cNvSpPr txBox="1"/>
            <p:nvPr/>
          </p:nvSpPr>
          <p:spPr>
            <a:xfrm>
              <a:off x="3407147" y="122798"/>
              <a:ext cx="1313705"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686" name="Google Shape;1686;p43"/>
            <p:cNvSpPr/>
            <p:nvPr/>
          </p:nvSpPr>
          <p:spPr>
            <a:xfrm>
              <a:off x="3522662" y="779651"/>
              <a:ext cx="135334" cy="50750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687" name="Google Shape;1687;p43"/>
            <p:cNvSpPr/>
            <p:nvPr/>
          </p:nvSpPr>
          <p:spPr>
            <a:xfrm>
              <a:off x="3657996" y="948819"/>
              <a:ext cx="1082675" cy="676671"/>
            </a:xfrm>
            <a:prstGeom prst="roundRect">
              <a:avLst>
                <a:gd fmla="val 10000" name="adj"/>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43"/>
            <p:cNvSpPr txBox="1"/>
            <p:nvPr/>
          </p:nvSpPr>
          <p:spPr>
            <a:xfrm>
              <a:off x="3677815" y="968638"/>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689" name="Google Shape;1689;p43"/>
            <p:cNvSpPr/>
            <p:nvPr/>
          </p:nvSpPr>
          <p:spPr>
            <a:xfrm>
              <a:off x="3522662" y="779651"/>
              <a:ext cx="135334" cy="135334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690" name="Google Shape;1690;p43"/>
            <p:cNvSpPr/>
            <p:nvPr/>
          </p:nvSpPr>
          <p:spPr>
            <a:xfrm>
              <a:off x="3657996" y="1794659"/>
              <a:ext cx="1082675" cy="676671"/>
            </a:xfrm>
            <a:prstGeom prst="roundRect">
              <a:avLst>
                <a:gd fmla="val 10000" name="adj"/>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3"/>
            <p:cNvSpPr txBox="1"/>
            <p:nvPr/>
          </p:nvSpPr>
          <p:spPr>
            <a:xfrm>
              <a:off x="3677815" y="1814478"/>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692" name="Google Shape;1692;p43"/>
            <p:cNvSpPr/>
            <p:nvPr/>
          </p:nvSpPr>
          <p:spPr>
            <a:xfrm>
              <a:off x="3522662" y="779651"/>
              <a:ext cx="135334" cy="219918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693" name="Google Shape;1693;p43"/>
            <p:cNvSpPr/>
            <p:nvPr/>
          </p:nvSpPr>
          <p:spPr>
            <a:xfrm>
              <a:off x="3657996" y="2640498"/>
              <a:ext cx="1082675" cy="676671"/>
            </a:xfrm>
            <a:prstGeom prst="roundRect">
              <a:avLst>
                <a:gd fmla="val 10000" name="adj"/>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43"/>
            <p:cNvSpPr txBox="1"/>
            <p:nvPr/>
          </p:nvSpPr>
          <p:spPr>
            <a:xfrm>
              <a:off x="3677815" y="2660317"/>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695" name="Google Shape;1695;p43"/>
            <p:cNvSpPr/>
            <p:nvPr/>
          </p:nvSpPr>
          <p:spPr>
            <a:xfrm>
              <a:off x="5079007" y="102979"/>
              <a:ext cx="1353343" cy="676671"/>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43"/>
            <p:cNvSpPr txBox="1"/>
            <p:nvPr/>
          </p:nvSpPr>
          <p:spPr>
            <a:xfrm>
              <a:off x="5098826" y="122798"/>
              <a:ext cx="1313705"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697" name="Google Shape;1697;p43"/>
            <p:cNvSpPr/>
            <p:nvPr/>
          </p:nvSpPr>
          <p:spPr>
            <a:xfrm>
              <a:off x="5214342" y="779651"/>
              <a:ext cx="135334" cy="50750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698" name="Google Shape;1698;p43"/>
            <p:cNvSpPr/>
            <p:nvPr/>
          </p:nvSpPr>
          <p:spPr>
            <a:xfrm>
              <a:off x="5349676" y="948819"/>
              <a:ext cx="1082675" cy="676671"/>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43"/>
            <p:cNvSpPr txBox="1"/>
            <p:nvPr/>
          </p:nvSpPr>
          <p:spPr>
            <a:xfrm>
              <a:off x="5369495" y="968638"/>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700" name="Google Shape;1700;p43"/>
            <p:cNvSpPr/>
            <p:nvPr/>
          </p:nvSpPr>
          <p:spPr>
            <a:xfrm>
              <a:off x="5214342" y="779651"/>
              <a:ext cx="135334" cy="135334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701" name="Google Shape;1701;p43"/>
            <p:cNvSpPr/>
            <p:nvPr/>
          </p:nvSpPr>
          <p:spPr>
            <a:xfrm>
              <a:off x="5349676" y="1794659"/>
              <a:ext cx="1082675" cy="676671"/>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43"/>
            <p:cNvSpPr txBox="1"/>
            <p:nvPr/>
          </p:nvSpPr>
          <p:spPr>
            <a:xfrm>
              <a:off x="5369495" y="1814478"/>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703" name="Google Shape;1703;p43"/>
            <p:cNvSpPr/>
            <p:nvPr/>
          </p:nvSpPr>
          <p:spPr>
            <a:xfrm>
              <a:off x="5214342" y="779651"/>
              <a:ext cx="135334" cy="219918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704" name="Google Shape;1704;p43"/>
            <p:cNvSpPr/>
            <p:nvPr/>
          </p:nvSpPr>
          <p:spPr>
            <a:xfrm>
              <a:off x="5349676" y="2640498"/>
              <a:ext cx="1082675" cy="676671"/>
            </a:xfrm>
            <a:prstGeom prst="roundRect">
              <a:avLst>
                <a:gd fmla="val 10000" name="adj"/>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43"/>
            <p:cNvSpPr txBox="1"/>
            <p:nvPr/>
          </p:nvSpPr>
          <p:spPr>
            <a:xfrm>
              <a:off x="5369495" y="2660317"/>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706" name="Google Shape;1706;p43"/>
            <p:cNvSpPr/>
            <p:nvPr/>
          </p:nvSpPr>
          <p:spPr>
            <a:xfrm>
              <a:off x="6770687" y="102979"/>
              <a:ext cx="1353343" cy="676671"/>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43"/>
            <p:cNvSpPr txBox="1"/>
            <p:nvPr/>
          </p:nvSpPr>
          <p:spPr>
            <a:xfrm>
              <a:off x="6790506" y="122798"/>
              <a:ext cx="1313705"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708" name="Google Shape;1708;p43"/>
            <p:cNvSpPr/>
            <p:nvPr/>
          </p:nvSpPr>
          <p:spPr>
            <a:xfrm>
              <a:off x="6906021" y="779651"/>
              <a:ext cx="135334" cy="50750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709" name="Google Shape;1709;p43"/>
            <p:cNvSpPr/>
            <p:nvPr/>
          </p:nvSpPr>
          <p:spPr>
            <a:xfrm>
              <a:off x="7041356" y="948819"/>
              <a:ext cx="1082675" cy="676671"/>
            </a:xfrm>
            <a:prstGeom prst="roundRect">
              <a:avLst>
                <a:gd fmla="val 10000" name="adj"/>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3"/>
            <p:cNvSpPr txBox="1"/>
            <p:nvPr/>
          </p:nvSpPr>
          <p:spPr>
            <a:xfrm>
              <a:off x="7061175" y="968638"/>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711" name="Google Shape;1711;p43"/>
            <p:cNvSpPr/>
            <p:nvPr/>
          </p:nvSpPr>
          <p:spPr>
            <a:xfrm>
              <a:off x="6906021" y="779651"/>
              <a:ext cx="135334" cy="135334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712" name="Google Shape;1712;p43"/>
            <p:cNvSpPr/>
            <p:nvPr/>
          </p:nvSpPr>
          <p:spPr>
            <a:xfrm>
              <a:off x="7041356" y="1794659"/>
              <a:ext cx="1082675" cy="676671"/>
            </a:xfrm>
            <a:prstGeom prst="roundRect">
              <a:avLst>
                <a:gd fmla="val 10000" name="adj"/>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43"/>
            <p:cNvSpPr txBox="1"/>
            <p:nvPr/>
          </p:nvSpPr>
          <p:spPr>
            <a:xfrm>
              <a:off x="7061175" y="1814478"/>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714" name="Google Shape;1714;p43"/>
            <p:cNvSpPr/>
            <p:nvPr/>
          </p:nvSpPr>
          <p:spPr>
            <a:xfrm>
              <a:off x="6906021" y="779651"/>
              <a:ext cx="135334" cy="2199183"/>
            </a:xfrm>
            <a:custGeom>
              <a:rect b="b" l="l" r="r" t="t"/>
              <a:pathLst>
                <a:path extrusionOk="0" h="120000" w="120000">
                  <a:moveTo>
                    <a:pt x="0" y="0"/>
                  </a:moveTo>
                  <a:lnTo>
                    <a:pt x="0" y="120000"/>
                  </a:lnTo>
                  <a:lnTo>
                    <a:pt x="120000" y="120000"/>
                  </a:lnTo>
                </a:path>
              </a:pathLst>
            </a:custGeom>
            <a:noFill/>
            <a:ln cap="flat" cmpd="sng" w="9525">
              <a:solidFill>
                <a:srgbClr val="13A083"/>
              </a:solidFill>
              <a:prstDash val="solid"/>
              <a:round/>
              <a:headEnd len="sm" w="sm" type="none"/>
              <a:tailEnd len="sm" w="sm" type="none"/>
            </a:ln>
          </p:spPr>
        </p:sp>
        <p:sp>
          <p:nvSpPr>
            <p:cNvPr id="1715" name="Google Shape;1715;p43"/>
            <p:cNvSpPr/>
            <p:nvPr/>
          </p:nvSpPr>
          <p:spPr>
            <a:xfrm>
              <a:off x="7041356" y="2640498"/>
              <a:ext cx="1082675" cy="676671"/>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3"/>
            <p:cNvSpPr txBox="1"/>
            <p:nvPr/>
          </p:nvSpPr>
          <p:spPr>
            <a:xfrm>
              <a:off x="7061175" y="2660317"/>
              <a:ext cx="1043037" cy="637033"/>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44"/>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sequential or grouped data. Works best for Level 1 text, which displays next to a large circular shape. Lower levels of text are separated with smaller circular shapes.</a:t>
            </a:r>
            <a:endParaRPr/>
          </a:p>
        </p:txBody>
      </p:sp>
      <p:sp>
        <p:nvSpPr>
          <p:cNvPr id="1723" name="Google Shape;1723;p4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724" name="Google Shape;1724;p4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CIRCLE LIST</a:t>
            </a:r>
            <a:endParaRPr/>
          </a:p>
        </p:txBody>
      </p:sp>
      <p:grpSp>
        <p:nvGrpSpPr>
          <p:cNvPr id="1725" name="Google Shape;1725;p44"/>
          <p:cNvGrpSpPr/>
          <p:nvPr/>
        </p:nvGrpSpPr>
        <p:grpSpPr>
          <a:xfrm>
            <a:off x="6222113" y="1559849"/>
            <a:ext cx="1671820" cy="4259874"/>
            <a:chOff x="3228089" y="3057"/>
            <a:chExt cx="1671820" cy="4259874"/>
          </a:xfrm>
        </p:grpSpPr>
        <p:sp>
          <p:nvSpPr>
            <p:cNvPr id="1726" name="Google Shape;1726;p44"/>
            <p:cNvSpPr/>
            <p:nvPr/>
          </p:nvSpPr>
          <p:spPr>
            <a:xfrm>
              <a:off x="3228089" y="3057"/>
              <a:ext cx="1518466" cy="1519115"/>
            </a:xfrm>
            <a:prstGeom prst="ellipse">
              <a:avLst/>
            </a:prstGeom>
            <a:gradFill>
              <a:gsLst>
                <a:gs pos="0">
                  <a:srgbClr val="008469">
                    <a:alpha val="48627"/>
                  </a:srgbClr>
                </a:gs>
                <a:gs pos="80000">
                  <a:srgbClr val="00AE8A">
                    <a:alpha val="48627"/>
                  </a:srgbClr>
                </a:gs>
                <a:gs pos="100000">
                  <a:srgbClr val="00B28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44"/>
            <p:cNvSpPr/>
            <p:nvPr/>
          </p:nvSpPr>
          <p:spPr>
            <a:xfrm>
              <a:off x="3299920" y="66860"/>
              <a:ext cx="273323" cy="273440"/>
            </a:xfrm>
            <a:prstGeom prst="ellipse">
              <a:avLst/>
            </a:prstGeom>
            <a:gradFill>
              <a:gsLst>
                <a:gs pos="0">
                  <a:srgbClr val="759336">
                    <a:alpha val="48627"/>
                  </a:srgbClr>
                </a:gs>
                <a:gs pos="80000">
                  <a:srgbClr val="99C247">
                    <a:alpha val="48627"/>
                  </a:srgbClr>
                </a:gs>
                <a:gs pos="100000">
                  <a:srgbClr val="9BC545">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44"/>
            <p:cNvSpPr/>
            <p:nvPr/>
          </p:nvSpPr>
          <p:spPr>
            <a:xfrm>
              <a:off x="3436582" y="66860"/>
              <a:ext cx="1461987" cy="2734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44"/>
            <p:cNvSpPr txBox="1"/>
            <p:nvPr/>
          </p:nvSpPr>
          <p:spPr>
            <a:xfrm>
              <a:off x="3436582" y="66860"/>
              <a:ext cx="1461987" cy="273440"/>
            </a:xfrm>
            <a:prstGeom prst="rect">
              <a:avLst/>
            </a:prstGeom>
            <a:noFill/>
            <a:ln>
              <a:noFill/>
            </a:ln>
          </p:spPr>
          <p:txBody>
            <a:bodyPr anchorCtr="0" anchor="ctr" bIns="22850" lIns="0" spcFirstLastPara="1" rIns="0" wrap="square" tIns="2285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730" name="Google Shape;1730;p44"/>
            <p:cNvSpPr/>
            <p:nvPr/>
          </p:nvSpPr>
          <p:spPr>
            <a:xfrm>
              <a:off x="3435867" y="340301"/>
              <a:ext cx="1464042" cy="1467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44"/>
            <p:cNvSpPr txBox="1"/>
            <p:nvPr/>
          </p:nvSpPr>
          <p:spPr>
            <a:xfrm>
              <a:off x="3435867" y="340301"/>
              <a:ext cx="1464042" cy="146793"/>
            </a:xfrm>
            <a:prstGeom prst="rect">
              <a:avLst/>
            </a:prstGeom>
            <a:noFill/>
            <a:ln>
              <a:noFill/>
            </a:ln>
          </p:spPr>
          <p:txBody>
            <a:bodyPr anchorCtr="0" anchor="ctr" bIns="15225" lIns="0" spcFirstLastPara="1" rIns="0" wrap="square" tIns="15225">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732" name="Google Shape;1732;p44"/>
            <p:cNvSpPr/>
            <p:nvPr/>
          </p:nvSpPr>
          <p:spPr>
            <a:xfrm>
              <a:off x="3435867" y="487095"/>
              <a:ext cx="52901" cy="52695"/>
            </a:xfrm>
            <a:prstGeom prst="ellipse">
              <a:avLst/>
            </a:prstGeom>
            <a:gradFill>
              <a:gsLst>
                <a:gs pos="0">
                  <a:srgbClr val="CA7700">
                    <a:alpha val="48627"/>
                  </a:srgbClr>
                </a:gs>
                <a:gs pos="80000">
                  <a:srgbClr val="FF9D00">
                    <a:alpha val="48627"/>
                  </a:srgbClr>
                </a:gs>
                <a:gs pos="100000">
                  <a:srgbClr val="FF9F00">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44"/>
            <p:cNvSpPr/>
            <p:nvPr/>
          </p:nvSpPr>
          <p:spPr>
            <a:xfrm>
              <a:off x="3435867" y="539790"/>
              <a:ext cx="1464042" cy="1467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44"/>
            <p:cNvSpPr txBox="1"/>
            <p:nvPr/>
          </p:nvSpPr>
          <p:spPr>
            <a:xfrm>
              <a:off x="3435867" y="539790"/>
              <a:ext cx="1464042" cy="146793"/>
            </a:xfrm>
            <a:prstGeom prst="rect">
              <a:avLst/>
            </a:prstGeom>
            <a:noFill/>
            <a:ln>
              <a:noFill/>
            </a:ln>
          </p:spPr>
          <p:txBody>
            <a:bodyPr anchorCtr="0" anchor="ctr" bIns="15225" lIns="0" spcFirstLastPara="1" rIns="0" wrap="square" tIns="15225">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735" name="Google Shape;1735;p44"/>
            <p:cNvSpPr/>
            <p:nvPr/>
          </p:nvSpPr>
          <p:spPr>
            <a:xfrm>
              <a:off x="3228089" y="1373437"/>
              <a:ext cx="1518466" cy="1519115"/>
            </a:xfrm>
            <a:prstGeom prst="ellipse">
              <a:avLst/>
            </a:prstGeom>
            <a:gradFill>
              <a:gsLst>
                <a:gs pos="0">
                  <a:srgbClr val="9C1A0D">
                    <a:alpha val="48627"/>
                  </a:srgbClr>
                </a:gs>
                <a:gs pos="80000">
                  <a:srgbClr val="CD2311">
                    <a:alpha val="48627"/>
                  </a:srgbClr>
                </a:gs>
                <a:gs pos="100000">
                  <a:srgbClr val="D2200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44"/>
            <p:cNvSpPr/>
            <p:nvPr/>
          </p:nvSpPr>
          <p:spPr>
            <a:xfrm>
              <a:off x="3299920" y="1437239"/>
              <a:ext cx="273323" cy="273440"/>
            </a:xfrm>
            <a:prstGeom prst="ellipse">
              <a:avLst/>
            </a:prstGeom>
            <a:gradFill>
              <a:gsLst>
                <a:gs pos="0">
                  <a:srgbClr val="3A1C3D">
                    <a:alpha val="48627"/>
                  </a:srgbClr>
                </a:gs>
                <a:gs pos="80000">
                  <a:srgbClr val="4B2452">
                    <a:alpha val="48627"/>
                  </a:srgbClr>
                </a:gs>
                <a:gs pos="100000">
                  <a:srgbClr val="4C2353">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44"/>
            <p:cNvSpPr/>
            <p:nvPr/>
          </p:nvSpPr>
          <p:spPr>
            <a:xfrm>
              <a:off x="3436582" y="1437239"/>
              <a:ext cx="1461987" cy="2734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44"/>
            <p:cNvSpPr txBox="1"/>
            <p:nvPr/>
          </p:nvSpPr>
          <p:spPr>
            <a:xfrm>
              <a:off x="3436582" y="1437239"/>
              <a:ext cx="1461987" cy="273440"/>
            </a:xfrm>
            <a:prstGeom prst="rect">
              <a:avLst/>
            </a:prstGeom>
            <a:noFill/>
            <a:ln>
              <a:noFill/>
            </a:ln>
          </p:spPr>
          <p:txBody>
            <a:bodyPr anchorCtr="0" anchor="ctr" bIns="22850" lIns="0" spcFirstLastPara="1" rIns="0" wrap="square" tIns="2285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739" name="Google Shape;1739;p44"/>
            <p:cNvSpPr/>
            <p:nvPr/>
          </p:nvSpPr>
          <p:spPr>
            <a:xfrm>
              <a:off x="3435867" y="1710680"/>
              <a:ext cx="1464042" cy="1467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44"/>
            <p:cNvSpPr txBox="1"/>
            <p:nvPr/>
          </p:nvSpPr>
          <p:spPr>
            <a:xfrm>
              <a:off x="3435867" y="1710680"/>
              <a:ext cx="1464042" cy="146793"/>
            </a:xfrm>
            <a:prstGeom prst="rect">
              <a:avLst/>
            </a:prstGeom>
            <a:noFill/>
            <a:ln>
              <a:noFill/>
            </a:ln>
          </p:spPr>
          <p:txBody>
            <a:bodyPr anchorCtr="0" anchor="ctr" bIns="15225" lIns="0" spcFirstLastPara="1" rIns="0" wrap="square" tIns="15225">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741" name="Google Shape;1741;p44"/>
            <p:cNvSpPr/>
            <p:nvPr/>
          </p:nvSpPr>
          <p:spPr>
            <a:xfrm>
              <a:off x="3435867" y="1857474"/>
              <a:ext cx="52901" cy="52695"/>
            </a:xfrm>
            <a:prstGeom prst="ellipse">
              <a:avLst/>
            </a:prstGeom>
            <a:gradFill>
              <a:gsLst>
                <a:gs pos="0">
                  <a:srgbClr val="008469">
                    <a:alpha val="48627"/>
                  </a:srgbClr>
                </a:gs>
                <a:gs pos="80000">
                  <a:srgbClr val="00AE8A">
                    <a:alpha val="48627"/>
                  </a:srgbClr>
                </a:gs>
                <a:gs pos="100000">
                  <a:srgbClr val="00B28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44"/>
            <p:cNvSpPr/>
            <p:nvPr/>
          </p:nvSpPr>
          <p:spPr>
            <a:xfrm>
              <a:off x="3435867" y="1910169"/>
              <a:ext cx="1464042" cy="1467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44"/>
            <p:cNvSpPr txBox="1"/>
            <p:nvPr/>
          </p:nvSpPr>
          <p:spPr>
            <a:xfrm>
              <a:off x="3435867" y="1910169"/>
              <a:ext cx="1464042" cy="146793"/>
            </a:xfrm>
            <a:prstGeom prst="rect">
              <a:avLst/>
            </a:prstGeom>
            <a:noFill/>
            <a:ln>
              <a:noFill/>
            </a:ln>
          </p:spPr>
          <p:txBody>
            <a:bodyPr anchorCtr="0" anchor="ctr" bIns="15225" lIns="0" spcFirstLastPara="1" rIns="0" wrap="square" tIns="15225">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744" name="Google Shape;1744;p44"/>
            <p:cNvSpPr/>
            <p:nvPr/>
          </p:nvSpPr>
          <p:spPr>
            <a:xfrm>
              <a:off x="3228089" y="2743816"/>
              <a:ext cx="1518466" cy="1519115"/>
            </a:xfrm>
            <a:prstGeom prst="ellipse">
              <a:avLst/>
            </a:prstGeom>
            <a:gradFill>
              <a:gsLst>
                <a:gs pos="0">
                  <a:srgbClr val="759336">
                    <a:alpha val="48627"/>
                  </a:srgbClr>
                </a:gs>
                <a:gs pos="80000">
                  <a:srgbClr val="99C247">
                    <a:alpha val="48627"/>
                  </a:srgbClr>
                </a:gs>
                <a:gs pos="100000">
                  <a:srgbClr val="9BC545">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4"/>
            <p:cNvSpPr/>
            <p:nvPr/>
          </p:nvSpPr>
          <p:spPr>
            <a:xfrm>
              <a:off x="3299920" y="2807619"/>
              <a:ext cx="273323" cy="273440"/>
            </a:xfrm>
            <a:prstGeom prst="ellipse">
              <a:avLst/>
            </a:prstGeom>
            <a:gradFill>
              <a:gsLst>
                <a:gs pos="0">
                  <a:srgbClr val="CA7700">
                    <a:alpha val="48627"/>
                  </a:srgbClr>
                </a:gs>
                <a:gs pos="80000">
                  <a:srgbClr val="FF9D00">
                    <a:alpha val="48627"/>
                  </a:srgbClr>
                </a:gs>
                <a:gs pos="100000">
                  <a:srgbClr val="FF9F00">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4"/>
            <p:cNvSpPr/>
            <p:nvPr/>
          </p:nvSpPr>
          <p:spPr>
            <a:xfrm>
              <a:off x="3436582" y="2807619"/>
              <a:ext cx="1461987" cy="2734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4"/>
            <p:cNvSpPr txBox="1"/>
            <p:nvPr/>
          </p:nvSpPr>
          <p:spPr>
            <a:xfrm>
              <a:off x="3436582" y="2807619"/>
              <a:ext cx="1461987" cy="273440"/>
            </a:xfrm>
            <a:prstGeom prst="rect">
              <a:avLst/>
            </a:prstGeom>
            <a:noFill/>
            <a:ln>
              <a:noFill/>
            </a:ln>
          </p:spPr>
          <p:txBody>
            <a:bodyPr anchorCtr="0" anchor="ctr" bIns="22850" lIns="0" spcFirstLastPara="1" rIns="0" wrap="square" tIns="2285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748" name="Google Shape;1748;p44"/>
            <p:cNvSpPr/>
            <p:nvPr/>
          </p:nvSpPr>
          <p:spPr>
            <a:xfrm>
              <a:off x="3435867" y="3081060"/>
              <a:ext cx="1464042" cy="1467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44"/>
            <p:cNvSpPr txBox="1"/>
            <p:nvPr/>
          </p:nvSpPr>
          <p:spPr>
            <a:xfrm>
              <a:off x="3435867" y="3081060"/>
              <a:ext cx="1464042" cy="146793"/>
            </a:xfrm>
            <a:prstGeom prst="rect">
              <a:avLst/>
            </a:prstGeom>
            <a:noFill/>
            <a:ln>
              <a:noFill/>
            </a:ln>
          </p:spPr>
          <p:txBody>
            <a:bodyPr anchorCtr="0" anchor="ctr" bIns="15225" lIns="0" spcFirstLastPara="1" rIns="0" wrap="square" tIns="15225">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750" name="Google Shape;1750;p44"/>
            <p:cNvSpPr/>
            <p:nvPr/>
          </p:nvSpPr>
          <p:spPr>
            <a:xfrm>
              <a:off x="3435867" y="3227854"/>
              <a:ext cx="52901" cy="52695"/>
            </a:xfrm>
            <a:prstGeom prst="ellipse">
              <a:avLst/>
            </a:prstGeom>
            <a:gradFill>
              <a:gsLst>
                <a:gs pos="0">
                  <a:srgbClr val="9C1A0D">
                    <a:alpha val="48627"/>
                  </a:srgbClr>
                </a:gs>
                <a:gs pos="80000">
                  <a:srgbClr val="CD2311">
                    <a:alpha val="48627"/>
                  </a:srgbClr>
                </a:gs>
                <a:gs pos="100000">
                  <a:srgbClr val="D2200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4"/>
            <p:cNvSpPr/>
            <p:nvPr/>
          </p:nvSpPr>
          <p:spPr>
            <a:xfrm>
              <a:off x="3435867" y="3280549"/>
              <a:ext cx="1464042" cy="14679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4"/>
            <p:cNvSpPr txBox="1"/>
            <p:nvPr/>
          </p:nvSpPr>
          <p:spPr>
            <a:xfrm>
              <a:off x="3435867" y="3280549"/>
              <a:ext cx="1464042" cy="146793"/>
            </a:xfrm>
            <a:prstGeom prst="rect">
              <a:avLst/>
            </a:prstGeom>
            <a:noFill/>
            <a:ln>
              <a:noFill/>
            </a:ln>
          </p:spPr>
          <p:txBody>
            <a:bodyPr anchorCtr="0" anchor="ctr" bIns="15225" lIns="0" spcFirstLastPara="1" rIns="0" wrap="square" tIns="15225">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45"/>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hierarchical relationships that build from the bottom up. This layout works well for showing architectural components or objects that build on other objects.</a:t>
            </a:r>
            <a:endParaRPr/>
          </a:p>
        </p:txBody>
      </p:sp>
      <p:sp>
        <p:nvSpPr>
          <p:cNvPr id="1759" name="Google Shape;1759;p4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
        <p:nvSpPr>
          <p:cNvPr id="1760" name="Google Shape;1760;p4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ARCHITECTURE LAYOUT</a:t>
            </a:r>
            <a:endParaRPr/>
          </a:p>
        </p:txBody>
      </p:sp>
      <p:grpSp>
        <p:nvGrpSpPr>
          <p:cNvPr id="1761" name="Google Shape;1761;p45"/>
          <p:cNvGrpSpPr/>
          <p:nvPr/>
        </p:nvGrpSpPr>
        <p:grpSpPr>
          <a:xfrm>
            <a:off x="2998969" y="1557904"/>
            <a:ext cx="8118109" cy="4263764"/>
            <a:chOff x="4945" y="1112"/>
            <a:chExt cx="8118109" cy="4263764"/>
          </a:xfrm>
        </p:grpSpPr>
        <p:sp>
          <p:nvSpPr>
            <p:cNvPr id="1762" name="Google Shape;1762;p45"/>
            <p:cNvSpPr/>
            <p:nvPr/>
          </p:nvSpPr>
          <p:spPr>
            <a:xfrm>
              <a:off x="4945" y="2938004"/>
              <a:ext cx="1950892" cy="1326872"/>
            </a:xfrm>
            <a:prstGeom prst="roundRect">
              <a:avLst>
                <a:gd fmla="val 1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5"/>
            <p:cNvSpPr txBox="1"/>
            <p:nvPr/>
          </p:nvSpPr>
          <p:spPr>
            <a:xfrm>
              <a:off x="43808" y="2976867"/>
              <a:ext cx="1873166" cy="1249146"/>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764" name="Google Shape;1764;p45"/>
            <p:cNvSpPr/>
            <p:nvPr/>
          </p:nvSpPr>
          <p:spPr>
            <a:xfrm>
              <a:off x="4945" y="1469558"/>
              <a:ext cx="624085" cy="132687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45"/>
            <p:cNvSpPr txBox="1"/>
            <p:nvPr/>
          </p:nvSpPr>
          <p:spPr>
            <a:xfrm>
              <a:off x="23224" y="1487837"/>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p:txBody>
        </p:sp>
        <p:sp>
          <p:nvSpPr>
            <p:cNvPr id="1766" name="Google Shape;1766;p45"/>
            <p:cNvSpPr/>
            <p:nvPr/>
          </p:nvSpPr>
          <p:spPr>
            <a:xfrm>
              <a:off x="4945"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45"/>
            <p:cNvSpPr txBox="1"/>
            <p:nvPr/>
          </p:nvSpPr>
          <p:spPr>
            <a:xfrm>
              <a:off x="23224"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768" name="Google Shape;1768;p45"/>
            <p:cNvSpPr/>
            <p:nvPr/>
          </p:nvSpPr>
          <p:spPr>
            <a:xfrm>
              <a:off x="681454" y="1469558"/>
              <a:ext cx="1274383" cy="132687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5"/>
            <p:cNvSpPr txBox="1"/>
            <p:nvPr/>
          </p:nvSpPr>
          <p:spPr>
            <a:xfrm>
              <a:off x="718779" y="1506883"/>
              <a:ext cx="1199733" cy="1252222"/>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p:txBody>
        </p:sp>
        <p:sp>
          <p:nvSpPr>
            <p:cNvPr id="1770" name="Google Shape;1770;p45"/>
            <p:cNvSpPr/>
            <p:nvPr/>
          </p:nvSpPr>
          <p:spPr>
            <a:xfrm>
              <a:off x="681454"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5"/>
            <p:cNvSpPr txBox="1"/>
            <p:nvPr/>
          </p:nvSpPr>
          <p:spPr>
            <a:xfrm>
              <a:off x="699733"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772" name="Google Shape;1772;p45"/>
            <p:cNvSpPr/>
            <p:nvPr/>
          </p:nvSpPr>
          <p:spPr>
            <a:xfrm>
              <a:off x="1331751"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5"/>
            <p:cNvSpPr txBox="1"/>
            <p:nvPr/>
          </p:nvSpPr>
          <p:spPr>
            <a:xfrm>
              <a:off x="1350030"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774" name="Google Shape;1774;p45"/>
            <p:cNvSpPr/>
            <p:nvPr/>
          </p:nvSpPr>
          <p:spPr>
            <a:xfrm>
              <a:off x="2060684" y="2938004"/>
              <a:ext cx="1950892" cy="1326872"/>
            </a:xfrm>
            <a:prstGeom prst="roundRect">
              <a:avLst>
                <a:gd fmla="val 1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5"/>
            <p:cNvSpPr txBox="1"/>
            <p:nvPr/>
          </p:nvSpPr>
          <p:spPr>
            <a:xfrm>
              <a:off x="2099547" y="2976867"/>
              <a:ext cx="1873166" cy="1249146"/>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776" name="Google Shape;1776;p45"/>
            <p:cNvSpPr/>
            <p:nvPr/>
          </p:nvSpPr>
          <p:spPr>
            <a:xfrm>
              <a:off x="2060684" y="1469558"/>
              <a:ext cx="624085" cy="132687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5"/>
            <p:cNvSpPr txBox="1"/>
            <p:nvPr/>
          </p:nvSpPr>
          <p:spPr>
            <a:xfrm>
              <a:off x="2078963" y="1487837"/>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p:txBody>
        </p:sp>
        <p:sp>
          <p:nvSpPr>
            <p:cNvPr id="1778" name="Google Shape;1778;p45"/>
            <p:cNvSpPr/>
            <p:nvPr/>
          </p:nvSpPr>
          <p:spPr>
            <a:xfrm>
              <a:off x="2060684"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5"/>
            <p:cNvSpPr txBox="1"/>
            <p:nvPr/>
          </p:nvSpPr>
          <p:spPr>
            <a:xfrm>
              <a:off x="2078963"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780" name="Google Shape;1780;p45"/>
            <p:cNvSpPr/>
            <p:nvPr/>
          </p:nvSpPr>
          <p:spPr>
            <a:xfrm>
              <a:off x="2737193" y="1469558"/>
              <a:ext cx="1274383" cy="132687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5"/>
            <p:cNvSpPr txBox="1"/>
            <p:nvPr/>
          </p:nvSpPr>
          <p:spPr>
            <a:xfrm>
              <a:off x="2774518" y="1506883"/>
              <a:ext cx="1199733" cy="1252222"/>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p:txBody>
        </p:sp>
        <p:sp>
          <p:nvSpPr>
            <p:cNvPr id="1782" name="Google Shape;1782;p45"/>
            <p:cNvSpPr/>
            <p:nvPr/>
          </p:nvSpPr>
          <p:spPr>
            <a:xfrm>
              <a:off x="2737193"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45"/>
            <p:cNvSpPr txBox="1"/>
            <p:nvPr/>
          </p:nvSpPr>
          <p:spPr>
            <a:xfrm>
              <a:off x="2755472"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784" name="Google Shape;1784;p45"/>
            <p:cNvSpPr/>
            <p:nvPr/>
          </p:nvSpPr>
          <p:spPr>
            <a:xfrm>
              <a:off x="3387490"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5"/>
            <p:cNvSpPr txBox="1"/>
            <p:nvPr/>
          </p:nvSpPr>
          <p:spPr>
            <a:xfrm>
              <a:off x="3405769"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786" name="Google Shape;1786;p45"/>
            <p:cNvSpPr/>
            <p:nvPr/>
          </p:nvSpPr>
          <p:spPr>
            <a:xfrm>
              <a:off x="4116423" y="2938004"/>
              <a:ext cx="1950892" cy="1326872"/>
            </a:xfrm>
            <a:prstGeom prst="roundRect">
              <a:avLst>
                <a:gd fmla="val 1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45"/>
            <p:cNvSpPr txBox="1"/>
            <p:nvPr/>
          </p:nvSpPr>
          <p:spPr>
            <a:xfrm>
              <a:off x="4155286" y="2976867"/>
              <a:ext cx="1873166" cy="1249146"/>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788" name="Google Shape;1788;p45"/>
            <p:cNvSpPr/>
            <p:nvPr/>
          </p:nvSpPr>
          <p:spPr>
            <a:xfrm>
              <a:off x="4116423" y="1469558"/>
              <a:ext cx="624085" cy="132687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45"/>
            <p:cNvSpPr txBox="1"/>
            <p:nvPr/>
          </p:nvSpPr>
          <p:spPr>
            <a:xfrm>
              <a:off x="4134702" y="1487837"/>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p:txBody>
        </p:sp>
        <p:sp>
          <p:nvSpPr>
            <p:cNvPr id="1790" name="Google Shape;1790;p45"/>
            <p:cNvSpPr/>
            <p:nvPr/>
          </p:nvSpPr>
          <p:spPr>
            <a:xfrm>
              <a:off x="4116423"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45"/>
            <p:cNvSpPr txBox="1"/>
            <p:nvPr/>
          </p:nvSpPr>
          <p:spPr>
            <a:xfrm>
              <a:off x="4134702"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792" name="Google Shape;1792;p45"/>
            <p:cNvSpPr/>
            <p:nvPr/>
          </p:nvSpPr>
          <p:spPr>
            <a:xfrm>
              <a:off x="4792932" y="1469558"/>
              <a:ext cx="1274383" cy="132687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5"/>
            <p:cNvSpPr txBox="1"/>
            <p:nvPr/>
          </p:nvSpPr>
          <p:spPr>
            <a:xfrm>
              <a:off x="4830257" y="1506883"/>
              <a:ext cx="1199733" cy="1252222"/>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p:txBody>
        </p:sp>
        <p:sp>
          <p:nvSpPr>
            <p:cNvPr id="1794" name="Google Shape;1794;p45"/>
            <p:cNvSpPr/>
            <p:nvPr/>
          </p:nvSpPr>
          <p:spPr>
            <a:xfrm>
              <a:off x="4792932"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45"/>
            <p:cNvSpPr txBox="1"/>
            <p:nvPr/>
          </p:nvSpPr>
          <p:spPr>
            <a:xfrm>
              <a:off x="4811211"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796" name="Google Shape;1796;p45"/>
            <p:cNvSpPr/>
            <p:nvPr/>
          </p:nvSpPr>
          <p:spPr>
            <a:xfrm>
              <a:off x="5443229"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5"/>
            <p:cNvSpPr txBox="1"/>
            <p:nvPr/>
          </p:nvSpPr>
          <p:spPr>
            <a:xfrm>
              <a:off x="5461508"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798" name="Google Shape;1798;p45"/>
            <p:cNvSpPr/>
            <p:nvPr/>
          </p:nvSpPr>
          <p:spPr>
            <a:xfrm>
              <a:off x="6172162" y="2938004"/>
              <a:ext cx="1950892" cy="1326872"/>
            </a:xfrm>
            <a:prstGeom prst="roundRect">
              <a:avLst>
                <a:gd fmla="val 1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5"/>
            <p:cNvSpPr txBox="1"/>
            <p:nvPr/>
          </p:nvSpPr>
          <p:spPr>
            <a:xfrm>
              <a:off x="6211025" y="2976867"/>
              <a:ext cx="1873166" cy="1249146"/>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800" name="Google Shape;1800;p45"/>
            <p:cNvSpPr/>
            <p:nvPr/>
          </p:nvSpPr>
          <p:spPr>
            <a:xfrm>
              <a:off x="6172162" y="1469558"/>
              <a:ext cx="624085" cy="132687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5"/>
            <p:cNvSpPr txBox="1"/>
            <p:nvPr/>
          </p:nvSpPr>
          <p:spPr>
            <a:xfrm>
              <a:off x="6190441" y="1487837"/>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p:txBody>
        </p:sp>
        <p:sp>
          <p:nvSpPr>
            <p:cNvPr id="1802" name="Google Shape;1802;p45"/>
            <p:cNvSpPr/>
            <p:nvPr/>
          </p:nvSpPr>
          <p:spPr>
            <a:xfrm>
              <a:off x="6172162"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5"/>
            <p:cNvSpPr txBox="1"/>
            <p:nvPr/>
          </p:nvSpPr>
          <p:spPr>
            <a:xfrm>
              <a:off x="6190441"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804" name="Google Shape;1804;p45"/>
            <p:cNvSpPr/>
            <p:nvPr/>
          </p:nvSpPr>
          <p:spPr>
            <a:xfrm>
              <a:off x="6848671" y="1469558"/>
              <a:ext cx="1274383" cy="132687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45"/>
            <p:cNvSpPr txBox="1"/>
            <p:nvPr/>
          </p:nvSpPr>
          <p:spPr>
            <a:xfrm>
              <a:off x="6885996" y="1506883"/>
              <a:ext cx="1199733" cy="1252222"/>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2</a:t>
              </a:r>
              <a:endParaRPr b="0" i="0" sz="1400" u="none" cap="none" strike="noStrike">
                <a:solidFill>
                  <a:srgbClr val="000000"/>
                </a:solidFill>
                <a:latin typeface="Arial"/>
                <a:ea typeface="Arial"/>
                <a:cs typeface="Arial"/>
                <a:sym typeface="Arial"/>
              </a:endParaRPr>
            </a:p>
          </p:txBody>
        </p:sp>
        <p:sp>
          <p:nvSpPr>
            <p:cNvPr id="1806" name="Google Shape;1806;p45"/>
            <p:cNvSpPr/>
            <p:nvPr/>
          </p:nvSpPr>
          <p:spPr>
            <a:xfrm>
              <a:off x="6848671"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45"/>
            <p:cNvSpPr txBox="1"/>
            <p:nvPr/>
          </p:nvSpPr>
          <p:spPr>
            <a:xfrm>
              <a:off x="6866950"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sp>
          <p:nvSpPr>
            <p:cNvPr id="1808" name="Google Shape;1808;p45"/>
            <p:cNvSpPr/>
            <p:nvPr/>
          </p:nvSpPr>
          <p:spPr>
            <a:xfrm>
              <a:off x="7498969" y="1112"/>
              <a:ext cx="624085" cy="132687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45"/>
            <p:cNvSpPr txBox="1"/>
            <p:nvPr/>
          </p:nvSpPr>
          <p:spPr>
            <a:xfrm>
              <a:off x="7517248" y="19391"/>
              <a:ext cx="587527" cy="1290314"/>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Level 3</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sp>
        <p:nvSpPr>
          <p:cNvPr id="1815" name="Google Shape;1815;p4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PROCESS</a:t>
            </a:r>
            <a:endParaRPr/>
          </a:p>
        </p:txBody>
      </p:sp>
      <p:sp>
        <p:nvSpPr>
          <p:cNvPr id="1816" name="Google Shape;1816;p46"/>
          <p:cNvSpPr txBox="1"/>
          <p:nvPr>
            <p:ph idx="1" type="body"/>
          </p:nvPr>
        </p:nvSpPr>
        <p:spPr>
          <a:xfrm>
            <a:off x="371475" y="1556792"/>
            <a:ext cx="1920240" cy="132343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or sequential steps in a task, process, or workflow.</a:t>
            </a:r>
            <a:endParaRPr/>
          </a:p>
        </p:txBody>
      </p:sp>
      <p:sp>
        <p:nvSpPr>
          <p:cNvPr id="1817" name="Google Shape;1817;p4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grpSp>
        <p:nvGrpSpPr>
          <p:cNvPr id="1818" name="Google Shape;1818;p46"/>
          <p:cNvGrpSpPr/>
          <p:nvPr/>
        </p:nvGrpSpPr>
        <p:grpSpPr>
          <a:xfrm>
            <a:off x="2997992" y="2870860"/>
            <a:ext cx="8120062" cy="1637853"/>
            <a:chOff x="3968" y="1314068"/>
            <a:chExt cx="8120062" cy="1637853"/>
          </a:xfrm>
        </p:grpSpPr>
        <p:sp>
          <p:nvSpPr>
            <p:cNvPr id="1819" name="Google Shape;1819;p46"/>
            <p:cNvSpPr/>
            <p:nvPr/>
          </p:nvSpPr>
          <p:spPr>
            <a:xfrm>
              <a:off x="3968" y="1314068"/>
              <a:ext cx="1230312" cy="1637853"/>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6"/>
            <p:cNvSpPr txBox="1"/>
            <p:nvPr/>
          </p:nvSpPr>
          <p:spPr>
            <a:xfrm>
              <a:off x="40003" y="1350103"/>
              <a:ext cx="1158242" cy="1565783"/>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821" name="Google Shape;1821;p46"/>
            <p:cNvSpPr/>
            <p:nvPr/>
          </p:nvSpPr>
          <p:spPr>
            <a:xfrm>
              <a:off x="1357312" y="1980436"/>
              <a:ext cx="260826" cy="305117"/>
            </a:xfrm>
            <a:prstGeom prst="rightArrow">
              <a:avLst>
                <a:gd fmla="val 600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46"/>
            <p:cNvSpPr txBox="1"/>
            <p:nvPr/>
          </p:nvSpPr>
          <p:spPr>
            <a:xfrm>
              <a:off x="1357312" y="2041459"/>
              <a:ext cx="182578" cy="1830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t/>
              </a:r>
              <a:endParaRPr b="0" i="0" sz="1300" u="none" cap="none" strike="noStrike">
                <a:solidFill>
                  <a:schemeClr val="lt1"/>
                </a:solidFill>
                <a:latin typeface="Calibri"/>
                <a:ea typeface="Calibri"/>
                <a:cs typeface="Calibri"/>
                <a:sym typeface="Calibri"/>
              </a:endParaRPr>
            </a:p>
          </p:txBody>
        </p:sp>
        <p:sp>
          <p:nvSpPr>
            <p:cNvPr id="1823" name="Google Shape;1823;p46"/>
            <p:cNvSpPr/>
            <p:nvPr/>
          </p:nvSpPr>
          <p:spPr>
            <a:xfrm>
              <a:off x="1726406" y="1314068"/>
              <a:ext cx="1230312" cy="1637853"/>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6"/>
            <p:cNvSpPr txBox="1"/>
            <p:nvPr/>
          </p:nvSpPr>
          <p:spPr>
            <a:xfrm>
              <a:off x="1762441" y="1350103"/>
              <a:ext cx="1158242" cy="1565783"/>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825" name="Google Shape;1825;p46"/>
            <p:cNvSpPr/>
            <p:nvPr/>
          </p:nvSpPr>
          <p:spPr>
            <a:xfrm>
              <a:off x="3079750" y="1980436"/>
              <a:ext cx="260826" cy="305117"/>
            </a:xfrm>
            <a:prstGeom prst="rightArrow">
              <a:avLst>
                <a:gd fmla="val 6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6"/>
            <p:cNvSpPr txBox="1"/>
            <p:nvPr/>
          </p:nvSpPr>
          <p:spPr>
            <a:xfrm>
              <a:off x="3079750" y="2041459"/>
              <a:ext cx="182578" cy="1830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t/>
              </a:r>
              <a:endParaRPr b="0" i="0" sz="1300" u="none" cap="none" strike="noStrike">
                <a:solidFill>
                  <a:schemeClr val="lt1"/>
                </a:solidFill>
                <a:latin typeface="Calibri"/>
                <a:ea typeface="Calibri"/>
                <a:cs typeface="Calibri"/>
                <a:sym typeface="Calibri"/>
              </a:endParaRPr>
            </a:p>
          </p:txBody>
        </p:sp>
        <p:sp>
          <p:nvSpPr>
            <p:cNvPr id="1827" name="Google Shape;1827;p46"/>
            <p:cNvSpPr/>
            <p:nvPr/>
          </p:nvSpPr>
          <p:spPr>
            <a:xfrm>
              <a:off x="3448843" y="1314068"/>
              <a:ext cx="1230312" cy="1637853"/>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46"/>
            <p:cNvSpPr txBox="1"/>
            <p:nvPr/>
          </p:nvSpPr>
          <p:spPr>
            <a:xfrm>
              <a:off x="3484878" y="1350103"/>
              <a:ext cx="1158242" cy="1565783"/>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829" name="Google Shape;1829;p46"/>
            <p:cNvSpPr/>
            <p:nvPr/>
          </p:nvSpPr>
          <p:spPr>
            <a:xfrm>
              <a:off x="4802187" y="1980436"/>
              <a:ext cx="260826" cy="305117"/>
            </a:xfrm>
            <a:prstGeom prst="rightArrow">
              <a:avLst>
                <a:gd fmla="val 6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6"/>
            <p:cNvSpPr txBox="1"/>
            <p:nvPr/>
          </p:nvSpPr>
          <p:spPr>
            <a:xfrm>
              <a:off x="4802187" y="2041459"/>
              <a:ext cx="182578" cy="1830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t/>
              </a:r>
              <a:endParaRPr b="0" i="0" sz="1300" u="none" cap="none" strike="noStrike">
                <a:solidFill>
                  <a:schemeClr val="lt1"/>
                </a:solidFill>
                <a:latin typeface="Calibri"/>
                <a:ea typeface="Calibri"/>
                <a:cs typeface="Calibri"/>
                <a:sym typeface="Calibri"/>
              </a:endParaRPr>
            </a:p>
          </p:txBody>
        </p:sp>
        <p:sp>
          <p:nvSpPr>
            <p:cNvPr id="1831" name="Google Shape;1831;p46"/>
            <p:cNvSpPr/>
            <p:nvPr/>
          </p:nvSpPr>
          <p:spPr>
            <a:xfrm>
              <a:off x="5171281" y="1314068"/>
              <a:ext cx="1230312" cy="1637853"/>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6"/>
            <p:cNvSpPr txBox="1"/>
            <p:nvPr/>
          </p:nvSpPr>
          <p:spPr>
            <a:xfrm>
              <a:off x="5207316" y="1350103"/>
              <a:ext cx="1158242" cy="1565783"/>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833" name="Google Shape;1833;p46"/>
            <p:cNvSpPr/>
            <p:nvPr/>
          </p:nvSpPr>
          <p:spPr>
            <a:xfrm>
              <a:off x="6524624" y="1980436"/>
              <a:ext cx="260826" cy="305117"/>
            </a:xfrm>
            <a:prstGeom prst="rightArrow">
              <a:avLst>
                <a:gd fmla="val 600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46"/>
            <p:cNvSpPr txBox="1"/>
            <p:nvPr/>
          </p:nvSpPr>
          <p:spPr>
            <a:xfrm>
              <a:off x="6524624" y="2041459"/>
              <a:ext cx="182578" cy="1830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300"/>
                <a:buFont typeface="Arial"/>
                <a:buNone/>
              </a:pPr>
              <a:r>
                <a:t/>
              </a:r>
              <a:endParaRPr b="0" i="0" sz="1300" u="none" cap="none" strike="noStrike">
                <a:solidFill>
                  <a:schemeClr val="lt1"/>
                </a:solidFill>
                <a:latin typeface="Calibri"/>
                <a:ea typeface="Calibri"/>
                <a:cs typeface="Calibri"/>
                <a:sym typeface="Calibri"/>
              </a:endParaRPr>
            </a:p>
          </p:txBody>
        </p:sp>
        <p:sp>
          <p:nvSpPr>
            <p:cNvPr id="1835" name="Google Shape;1835;p46"/>
            <p:cNvSpPr/>
            <p:nvPr/>
          </p:nvSpPr>
          <p:spPr>
            <a:xfrm>
              <a:off x="6893718" y="1314068"/>
              <a:ext cx="1230312" cy="1637853"/>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46"/>
            <p:cNvSpPr txBox="1"/>
            <p:nvPr/>
          </p:nvSpPr>
          <p:spPr>
            <a:xfrm>
              <a:off x="6929753" y="1350103"/>
              <a:ext cx="1158242" cy="1565783"/>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sp>
        <p:nvSpPr>
          <p:cNvPr id="1842" name="Google Shape;1842;p4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STEP UP PROCESS</a:t>
            </a:r>
            <a:endParaRPr/>
          </a:p>
        </p:txBody>
      </p:sp>
      <p:sp>
        <p:nvSpPr>
          <p:cNvPr id="1843" name="Google Shape;1843;p47"/>
          <p:cNvSpPr txBox="1"/>
          <p:nvPr>
            <p:ph idx="1" type="body"/>
          </p:nvPr>
        </p:nvSpPr>
        <p:spPr>
          <a:xfrm>
            <a:off x="371475" y="1556792"/>
            <a:ext cx="1920240" cy="107721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an ascending series of steps or lists of information.</a:t>
            </a:r>
            <a:endParaRPr/>
          </a:p>
        </p:txBody>
      </p:sp>
      <p:grpSp>
        <p:nvGrpSpPr>
          <p:cNvPr id="1844" name="Google Shape;1844;p47"/>
          <p:cNvGrpSpPr/>
          <p:nvPr/>
        </p:nvGrpSpPr>
        <p:grpSpPr>
          <a:xfrm>
            <a:off x="2995966" y="2203215"/>
            <a:ext cx="8124121" cy="2973143"/>
            <a:chOff x="1939" y="646423"/>
            <a:chExt cx="8124118" cy="2973144"/>
          </a:xfrm>
        </p:grpSpPr>
        <p:sp>
          <p:nvSpPr>
            <p:cNvPr id="1845" name="Google Shape;1845;p47"/>
            <p:cNvSpPr/>
            <p:nvPr/>
          </p:nvSpPr>
          <p:spPr>
            <a:xfrm rot="5400000">
              <a:off x="300839" y="1986388"/>
              <a:ext cx="900329" cy="1498128"/>
            </a:xfrm>
            <a:prstGeom prst="corner">
              <a:avLst>
                <a:gd fmla="val 16120" name="adj1"/>
                <a:gd fmla="val 16110" name="adj2"/>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47"/>
            <p:cNvSpPr/>
            <p:nvPr/>
          </p:nvSpPr>
          <p:spPr>
            <a:xfrm>
              <a:off x="150552" y="2434005"/>
              <a:ext cx="1352518" cy="118556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47"/>
            <p:cNvSpPr txBox="1"/>
            <p:nvPr/>
          </p:nvSpPr>
          <p:spPr>
            <a:xfrm>
              <a:off x="150552" y="2434005"/>
              <a:ext cx="1352518" cy="118556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848" name="Google Shape;1848;p47"/>
            <p:cNvSpPr/>
            <p:nvPr/>
          </p:nvSpPr>
          <p:spPr>
            <a:xfrm>
              <a:off x="1247878" y="1876094"/>
              <a:ext cx="255192" cy="255192"/>
            </a:xfrm>
            <a:prstGeom prst="triangle">
              <a:avLst>
                <a:gd fmla="val 100000" name="adj"/>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47"/>
            <p:cNvSpPr/>
            <p:nvPr/>
          </p:nvSpPr>
          <p:spPr>
            <a:xfrm rot="5400000">
              <a:off x="1956586" y="1576671"/>
              <a:ext cx="900329" cy="1498128"/>
            </a:xfrm>
            <a:prstGeom prst="corner">
              <a:avLst>
                <a:gd fmla="val 16120" name="adj1"/>
                <a:gd fmla="val 16110" name="adj2"/>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47"/>
            <p:cNvSpPr/>
            <p:nvPr/>
          </p:nvSpPr>
          <p:spPr>
            <a:xfrm>
              <a:off x="1806299" y="2024289"/>
              <a:ext cx="1352518" cy="118556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47"/>
            <p:cNvSpPr txBox="1"/>
            <p:nvPr/>
          </p:nvSpPr>
          <p:spPr>
            <a:xfrm>
              <a:off x="1806299" y="2024289"/>
              <a:ext cx="1352518" cy="118556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852" name="Google Shape;1852;p47"/>
            <p:cNvSpPr/>
            <p:nvPr/>
          </p:nvSpPr>
          <p:spPr>
            <a:xfrm>
              <a:off x="2903626" y="1466377"/>
              <a:ext cx="255192" cy="255192"/>
            </a:xfrm>
            <a:prstGeom prst="triangle">
              <a:avLst>
                <a:gd fmla="val 100000" name="adj"/>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47"/>
            <p:cNvSpPr/>
            <p:nvPr/>
          </p:nvSpPr>
          <p:spPr>
            <a:xfrm rot="5400000">
              <a:off x="3612334" y="1166955"/>
              <a:ext cx="900329" cy="1498128"/>
            </a:xfrm>
            <a:prstGeom prst="corner">
              <a:avLst>
                <a:gd fmla="val 16120" name="adj1"/>
                <a:gd fmla="val 16110" name="adj2"/>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47"/>
            <p:cNvSpPr/>
            <p:nvPr/>
          </p:nvSpPr>
          <p:spPr>
            <a:xfrm>
              <a:off x="3462046" y="1614573"/>
              <a:ext cx="1352518" cy="118556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47"/>
            <p:cNvSpPr txBox="1"/>
            <p:nvPr/>
          </p:nvSpPr>
          <p:spPr>
            <a:xfrm>
              <a:off x="3462046" y="1614573"/>
              <a:ext cx="1352518" cy="118556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856" name="Google Shape;1856;p47"/>
            <p:cNvSpPr/>
            <p:nvPr/>
          </p:nvSpPr>
          <p:spPr>
            <a:xfrm>
              <a:off x="4559373" y="1056661"/>
              <a:ext cx="255192" cy="255192"/>
            </a:xfrm>
            <a:prstGeom prst="triangle">
              <a:avLst>
                <a:gd fmla="val 100000" name="adj"/>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47"/>
            <p:cNvSpPr/>
            <p:nvPr/>
          </p:nvSpPr>
          <p:spPr>
            <a:xfrm rot="5400000">
              <a:off x="5268081" y="757239"/>
              <a:ext cx="900329" cy="1498128"/>
            </a:xfrm>
            <a:prstGeom prst="corner">
              <a:avLst>
                <a:gd fmla="val 16120" name="adj1"/>
                <a:gd fmla="val 16110" name="adj2"/>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47"/>
            <p:cNvSpPr/>
            <p:nvPr/>
          </p:nvSpPr>
          <p:spPr>
            <a:xfrm>
              <a:off x="5117793" y="1204856"/>
              <a:ext cx="1352518" cy="118556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47"/>
            <p:cNvSpPr txBox="1"/>
            <p:nvPr/>
          </p:nvSpPr>
          <p:spPr>
            <a:xfrm>
              <a:off x="5117793" y="1204856"/>
              <a:ext cx="1352518" cy="118556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800" u="none" cap="none" strike="noStrike">
                <a:solidFill>
                  <a:schemeClr val="dk2"/>
                </a:solidFill>
                <a:latin typeface="Calibri"/>
                <a:ea typeface="Calibri"/>
                <a:cs typeface="Calibri"/>
                <a:sym typeface="Calibri"/>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860" name="Google Shape;1860;p47"/>
            <p:cNvSpPr/>
            <p:nvPr/>
          </p:nvSpPr>
          <p:spPr>
            <a:xfrm>
              <a:off x="6215120" y="646945"/>
              <a:ext cx="255192" cy="255192"/>
            </a:xfrm>
            <a:prstGeom prst="triangle">
              <a:avLst>
                <a:gd fmla="val 100000" name="adj"/>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47"/>
            <p:cNvSpPr/>
            <p:nvPr/>
          </p:nvSpPr>
          <p:spPr>
            <a:xfrm rot="5400000">
              <a:off x="6923828" y="347523"/>
              <a:ext cx="900329" cy="1498128"/>
            </a:xfrm>
            <a:prstGeom prst="corner">
              <a:avLst>
                <a:gd fmla="val 16120" name="adj1"/>
                <a:gd fmla="val 16110" name="adj2"/>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47"/>
            <p:cNvSpPr/>
            <p:nvPr/>
          </p:nvSpPr>
          <p:spPr>
            <a:xfrm>
              <a:off x="6773540" y="795140"/>
              <a:ext cx="1352518" cy="118556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47"/>
            <p:cNvSpPr txBox="1"/>
            <p:nvPr/>
          </p:nvSpPr>
          <p:spPr>
            <a:xfrm>
              <a:off x="6773540" y="795140"/>
              <a:ext cx="1352518" cy="1185561"/>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800" u="none" cap="none" strike="noStrike">
                <a:solidFill>
                  <a:schemeClr val="dk2"/>
                </a:solidFill>
                <a:latin typeface="Calibri"/>
                <a:ea typeface="Calibri"/>
                <a:cs typeface="Calibri"/>
                <a:sym typeface="Calibri"/>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1864" name="Google Shape;1864;p4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4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STEP DOWN PROCESS</a:t>
            </a:r>
            <a:endParaRPr/>
          </a:p>
        </p:txBody>
      </p:sp>
      <p:sp>
        <p:nvSpPr>
          <p:cNvPr id="1871" name="Google Shape;1871;p48"/>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descending process with multiple steps and sub-steps. Works best with small amounts of text.</a:t>
            </a:r>
            <a:endParaRPr/>
          </a:p>
        </p:txBody>
      </p:sp>
      <p:grpSp>
        <p:nvGrpSpPr>
          <p:cNvPr id="1872" name="Google Shape;1872;p48"/>
          <p:cNvGrpSpPr/>
          <p:nvPr/>
        </p:nvGrpSpPr>
        <p:grpSpPr>
          <a:xfrm>
            <a:off x="4294748" y="1583172"/>
            <a:ext cx="5526550" cy="4213229"/>
            <a:chOff x="1300724" y="26380"/>
            <a:chExt cx="5526550" cy="4213229"/>
          </a:xfrm>
        </p:grpSpPr>
        <p:sp>
          <p:nvSpPr>
            <p:cNvPr id="1873" name="Google Shape;1873;p48"/>
            <p:cNvSpPr/>
            <p:nvPr/>
          </p:nvSpPr>
          <p:spPr>
            <a:xfrm rot="5400000">
              <a:off x="1473172" y="747912"/>
              <a:ext cx="650896" cy="741022"/>
            </a:xfrm>
            <a:prstGeom prst="bentUpArrow">
              <a:avLst>
                <a:gd fmla="val 32840" name="adj1"/>
                <a:gd fmla="val 25000" name="adj2"/>
                <a:gd fmla="val 35780" name="adj3"/>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48"/>
            <p:cNvSpPr/>
            <p:nvPr/>
          </p:nvSpPr>
          <p:spPr>
            <a:xfrm>
              <a:off x="1300724" y="26380"/>
              <a:ext cx="1095726" cy="766973"/>
            </a:xfrm>
            <a:prstGeom prst="roundRect">
              <a:avLst>
                <a:gd fmla="val 1667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48"/>
            <p:cNvSpPr txBox="1"/>
            <p:nvPr/>
          </p:nvSpPr>
          <p:spPr>
            <a:xfrm>
              <a:off x="1338171" y="63827"/>
              <a:ext cx="1020832" cy="69207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876" name="Google Shape;1876;p48"/>
            <p:cNvSpPr/>
            <p:nvPr/>
          </p:nvSpPr>
          <p:spPr>
            <a:xfrm>
              <a:off x="2396451" y="99528"/>
              <a:ext cx="796927" cy="61990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48"/>
            <p:cNvSpPr txBox="1"/>
            <p:nvPr/>
          </p:nvSpPr>
          <p:spPr>
            <a:xfrm>
              <a:off x="2396451" y="99528"/>
              <a:ext cx="796927" cy="619901"/>
            </a:xfrm>
            <a:prstGeom prst="rect">
              <a:avLst/>
            </a:prstGeom>
            <a:noFill/>
            <a:ln>
              <a:noFill/>
            </a:ln>
          </p:spPr>
          <p:txBody>
            <a:bodyPr anchorCtr="0" anchor="ctr" bIns="45700" lIns="45700" spcFirstLastPara="1" rIns="45700" wrap="square" tIns="45700">
              <a:noAutofit/>
            </a:bodyPr>
            <a:lstStyle/>
            <a:p>
              <a:pPr indent="-57150" lvl="1" marL="57150" marR="0" rtl="0" algn="l">
                <a:lnSpc>
                  <a:spcPct val="90000"/>
                </a:lnSpc>
                <a:spcBef>
                  <a:spcPts val="0"/>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878" name="Google Shape;1878;p48"/>
            <p:cNvSpPr/>
            <p:nvPr/>
          </p:nvSpPr>
          <p:spPr>
            <a:xfrm rot="5400000">
              <a:off x="2381646" y="1609476"/>
              <a:ext cx="650896" cy="741022"/>
            </a:xfrm>
            <a:prstGeom prst="bentUpArrow">
              <a:avLst>
                <a:gd fmla="val 32840" name="adj1"/>
                <a:gd fmla="val 25000" name="adj2"/>
                <a:gd fmla="val 35780" name="adj3"/>
              </a:avLst>
            </a:prstGeom>
            <a:solidFill>
              <a:srgbClr val="CADC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48"/>
            <p:cNvSpPr/>
            <p:nvPr/>
          </p:nvSpPr>
          <p:spPr>
            <a:xfrm>
              <a:off x="2209198" y="887944"/>
              <a:ext cx="1095726" cy="766973"/>
            </a:xfrm>
            <a:prstGeom prst="roundRect">
              <a:avLst>
                <a:gd fmla="val 1667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48"/>
            <p:cNvSpPr txBox="1"/>
            <p:nvPr/>
          </p:nvSpPr>
          <p:spPr>
            <a:xfrm>
              <a:off x="2246645" y="925391"/>
              <a:ext cx="1020832" cy="69207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881" name="Google Shape;1881;p48"/>
            <p:cNvSpPr/>
            <p:nvPr/>
          </p:nvSpPr>
          <p:spPr>
            <a:xfrm>
              <a:off x="3304925" y="961092"/>
              <a:ext cx="796927" cy="61990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48"/>
            <p:cNvSpPr txBox="1"/>
            <p:nvPr/>
          </p:nvSpPr>
          <p:spPr>
            <a:xfrm>
              <a:off x="3304925" y="961092"/>
              <a:ext cx="796927" cy="619901"/>
            </a:xfrm>
            <a:prstGeom prst="rect">
              <a:avLst/>
            </a:prstGeom>
            <a:noFill/>
            <a:ln>
              <a:noFill/>
            </a:ln>
          </p:spPr>
          <p:txBody>
            <a:bodyPr anchorCtr="0" anchor="ctr" bIns="45700" lIns="45700" spcFirstLastPara="1" rIns="45700" wrap="square" tIns="45700">
              <a:noAutofit/>
            </a:bodyPr>
            <a:lstStyle/>
            <a:p>
              <a:pPr indent="-57150" lvl="1" marL="57150" marR="0" rtl="0" algn="l">
                <a:lnSpc>
                  <a:spcPct val="90000"/>
                </a:lnSpc>
                <a:spcBef>
                  <a:spcPts val="0"/>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900" u="none" cap="none" strike="noStrike">
                <a:solidFill>
                  <a:schemeClr val="dk1"/>
                </a:solidFill>
                <a:latin typeface="Calibri"/>
                <a:ea typeface="Calibri"/>
                <a:cs typeface="Calibri"/>
                <a:sym typeface="Calibri"/>
              </a:endParaRPr>
            </a:p>
          </p:txBody>
        </p:sp>
        <p:sp>
          <p:nvSpPr>
            <p:cNvPr id="1883" name="Google Shape;1883;p48"/>
            <p:cNvSpPr/>
            <p:nvPr/>
          </p:nvSpPr>
          <p:spPr>
            <a:xfrm rot="5400000">
              <a:off x="3290120" y="2471040"/>
              <a:ext cx="650896" cy="741022"/>
            </a:xfrm>
            <a:prstGeom prst="bentUpArrow">
              <a:avLst>
                <a:gd fmla="val 32840" name="adj1"/>
                <a:gd fmla="val 25000" name="adj2"/>
                <a:gd fmla="val 35780" name="adj3"/>
              </a:avLst>
            </a:prstGeom>
            <a:solidFill>
              <a:srgbClr val="D8E7E6"/>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8"/>
            <p:cNvSpPr/>
            <p:nvPr/>
          </p:nvSpPr>
          <p:spPr>
            <a:xfrm>
              <a:off x="3117672" y="1749508"/>
              <a:ext cx="1095726" cy="766973"/>
            </a:xfrm>
            <a:prstGeom prst="roundRect">
              <a:avLst>
                <a:gd fmla="val 1667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48"/>
            <p:cNvSpPr txBox="1"/>
            <p:nvPr/>
          </p:nvSpPr>
          <p:spPr>
            <a:xfrm>
              <a:off x="3155119" y="1786955"/>
              <a:ext cx="1020832" cy="69207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886" name="Google Shape;1886;p48"/>
            <p:cNvSpPr/>
            <p:nvPr/>
          </p:nvSpPr>
          <p:spPr>
            <a:xfrm>
              <a:off x="4213399" y="1822656"/>
              <a:ext cx="796927" cy="61990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48"/>
            <p:cNvSpPr txBox="1"/>
            <p:nvPr/>
          </p:nvSpPr>
          <p:spPr>
            <a:xfrm>
              <a:off x="4213399" y="1822656"/>
              <a:ext cx="796927" cy="619901"/>
            </a:xfrm>
            <a:prstGeom prst="rect">
              <a:avLst/>
            </a:prstGeom>
            <a:noFill/>
            <a:ln>
              <a:noFill/>
            </a:ln>
          </p:spPr>
          <p:txBody>
            <a:bodyPr anchorCtr="0" anchor="ctr" bIns="45700" lIns="45700" spcFirstLastPara="1" rIns="45700" wrap="square" tIns="45700">
              <a:noAutofit/>
            </a:bodyPr>
            <a:lstStyle/>
            <a:p>
              <a:pPr indent="-57150" lvl="1" marL="57150" marR="0" rtl="0" algn="l">
                <a:lnSpc>
                  <a:spcPct val="90000"/>
                </a:lnSpc>
                <a:spcBef>
                  <a:spcPts val="0"/>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888" name="Google Shape;1888;p48"/>
            <p:cNvSpPr/>
            <p:nvPr/>
          </p:nvSpPr>
          <p:spPr>
            <a:xfrm rot="5400000">
              <a:off x="4198595" y="3332604"/>
              <a:ext cx="650896" cy="741022"/>
            </a:xfrm>
            <a:prstGeom prst="bentUpArrow">
              <a:avLst>
                <a:gd fmla="val 32840" name="adj1"/>
                <a:gd fmla="val 25000" name="adj2"/>
                <a:gd fmla="val 35780" name="adj3"/>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48"/>
            <p:cNvSpPr/>
            <p:nvPr/>
          </p:nvSpPr>
          <p:spPr>
            <a:xfrm>
              <a:off x="4026146" y="2611072"/>
              <a:ext cx="1095726" cy="766973"/>
            </a:xfrm>
            <a:prstGeom prst="roundRect">
              <a:avLst>
                <a:gd fmla="val 1667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48"/>
            <p:cNvSpPr txBox="1"/>
            <p:nvPr/>
          </p:nvSpPr>
          <p:spPr>
            <a:xfrm>
              <a:off x="4063593" y="2648519"/>
              <a:ext cx="1020832" cy="69207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p:txBody>
        </p:sp>
        <p:sp>
          <p:nvSpPr>
            <p:cNvPr id="1891" name="Google Shape;1891;p48"/>
            <p:cNvSpPr/>
            <p:nvPr/>
          </p:nvSpPr>
          <p:spPr>
            <a:xfrm>
              <a:off x="5121873" y="2684220"/>
              <a:ext cx="796927" cy="61990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48"/>
            <p:cNvSpPr txBox="1"/>
            <p:nvPr/>
          </p:nvSpPr>
          <p:spPr>
            <a:xfrm>
              <a:off x="5121873" y="2684220"/>
              <a:ext cx="796927" cy="619901"/>
            </a:xfrm>
            <a:prstGeom prst="rect">
              <a:avLst/>
            </a:prstGeom>
            <a:noFill/>
            <a:ln>
              <a:noFill/>
            </a:ln>
          </p:spPr>
          <p:txBody>
            <a:bodyPr anchorCtr="0" anchor="ctr" bIns="45700" lIns="45700" spcFirstLastPara="1" rIns="45700" wrap="square" tIns="45700">
              <a:noAutofit/>
            </a:bodyPr>
            <a:lstStyle/>
            <a:p>
              <a:pPr indent="-57150" lvl="1" marL="57150" marR="0" rtl="0" algn="l">
                <a:lnSpc>
                  <a:spcPct val="90000"/>
                </a:lnSpc>
                <a:spcBef>
                  <a:spcPts val="0"/>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893" name="Google Shape;1893;p48"/>
            <p:cNvSpPr/>
            <p:nvPr/>
          </p:nvSpPr>
          <p:spPr>
            <a:xfrm>
              <a:off x="4934621" y="3472636"/>
              <a:ext cx="1095726" cy="766973"/>
            </a:xfrm>
            <a:prstGeom prst="roundRect">
              <a:avLst>
                <a:gd fmla="val 1667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48"/>
            <p:cNvSpPr txBox="1"/>
            <p:nvPr/>
          </p:nvSpPr>
          <p:spPr>
            <a:xfrm>
              <a:off x="4972068" y="3510083"/>
              <a:ext cx="1020832" cy="692079"/>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p:txBody>
        </p:sp>
        <p:sp>
          <p:nvSpPr>
            <p:cNvPr id="1895" name="Google Shape;1895;p48"/>
            <p:cNvSpPr/>
            <p:nvPr/>
          </p:nvSpPr>
          <p:spPr>
            <a:xfrm>
              <a:off x="6030347" y="3545785"/>
              <a:ext cx="796927" cy="61990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48"/>
            <p:cNvSpPr txBox="1"/>
            <p:nvPr/>
          </p:nvSpPr>
          <p:spPr>
            <a:xfrm>
              <a:off x="6030347" y="3545785"/>
              <a:ext cx="796927" cy="619901"/>
            </a:xfrm>
            <a:prstGeom prst="rect">
              <a:avLst/>
            </a:prstGeom>
            <a:noFill/>
            <a:ln>
              <a:noFill/>
            </a:ln>
          </p:spPr>
          <p:txBody>
            <a:bodyPr anchorCtr="0" anchor="ctr" bIns="45700" lIns="45700" spcFirstLastPara="1" rIns="45700" wrap="square" tIns="45700">
              <a:noAutofit/>
            </a:bodyPr>
            <a:lstStyle/>
            <a:p>
              <a:pPr indent="-57150" lvl="1" marL="57150" marR="0" rtl="0" algn="l">
                <a:lnSpc>
                  <a:spcPct val="90000"/>
                </a:lnSpc>
                <a:spcBef>
                  <a:spcPts val="0"/>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1897" name="Google Shape;1897;p4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sp>
        <p:nvSpPr>
          <p:cNvPr id="1903" name="Google Shape;1903;p4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ACCENT PROCESS</a:t>
            </a:r>
            <a:endParaRPr/>
          </a:p>
        </p:txBody>
      </p:sp>
      <p:sp>
        <p:nvSpPr>
          <p:cNvPr id="1904" name="Google Shape;1904;p49"/>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a timeline, or sequential steps in a task, process, or workflow. Works well for illustrating both Level 1 and Level 2 text.</a:t>
            </a:r>
            <a:endParaRPr/>
          </a:p>
        </p:txBody>
      </p:sp>
      <p:grpSp>
        <p:nvGrpSpPr>
          <p:cNvPr id="1905" name="Google Shape;1905;p49"/>
          <p:cNvGrpSpPr/>
          <p:nvPr/>
        </p:nvGrpSpPr>
        <p:grpSpPr>
          <a:xfrm>
            <a:off x="2998739" y="2999486"/>
            <a:ext cx="8118569" cy="1380601"/>
            <a:chOff x="4715" y="1442694"/>
            <a:chExt cx="8118569" cy="1380601"/>
          </a:xfrm>
        </p:grpSpPr>
        <p:sp>
          <p:nvSpPr>
            <p:cNvPr id="1906" name="Google Shape;1906;p49"/>
            <p:cNvSpPr/>
            <p:nvPr/>
          </p:nvSpPr>
          <p:spPr>
            <a:xfrm>
              <a:off x="4715" y="1442694"/>
              <a:ext cx="1063982" cy="561600"/>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49"/>
            <p:cNvSpPr txBox="1"/>
            <p:nvPr/>
          </p:nvSpPr>
          <p:spPr>
            <a:xfrm>
              <a:off x="4715" y="1442694"/>
              <a:ext cx="1063982" cy="374400"/>
            </a:xfrm>
            <a:prstGeom prst="rect">
              <a:avLst/>
            </a:prstGeom>
            <a:noFill/>
            <a:ln>
              <a:noFill/>
            </a:ln>
          </p:spPr>
          <p:txBody>
            <a:bodyPr anchorCtr="0" anchor="t" bIns="49525" lIns="92450" spcFirstLastPara="1" rIns="92450" wrap="square" tIns="9245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908" name="Google Shape;1908;p49"/>
            <p:cNvSpPr/>
            <p:nvPr/>
          </p:nvSpPr>
          <p:spPr>
            <a:xfrm>
              <a:off x="222639" y="1817095"/>
              <a:ext cx="1063982" cy="1006200"/>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49"/>
            <p:cNvSpPr txBox="1"/>
            <p:nvPr/>
          </p:nvSpPr>
          <p:spPr>
            <a:xfrm>
              <a:off x="252110" y="1846566"/>
              <a:ext cx="1005040" cy="947258"/>
            </a:xfrm>
            <a:prstGeom prst="rect">
              <a:avLst/>
            </a:prstGeom>
            <a:noFill/>
            <a:ln>
              <a:noFill/>
            </a:ln>
          </p:spPr>
          <p:txBody>
            <a:bodyPr anchorCtr="0" anchor="t" bIns="92450" lIns="92450" spcFirstLastPara="1" rIns="92450" wrap="square" tIns="924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910" name="Google Shape;1910;p49"/>
            <p:cNvSpPr/>
            <p:nvPr/>
          </p:nvSpPr>
          <p:spPr>
            <a:xfrm>
              <a:off x="1229993" y="1497444"/>
              <a:ext cx="341947" cy="264900"/>
            </a:xfrm>
            <a:prstGeom prst="rightArrow">
              <a:avLst>
                <a:gd fmla="val 600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49"/>
            <p:cNvSpPr txBox="1"/>
            <p:nvPr/>
          </p:nvSpPr>
          <p:spPr>
            <a:xfrm>
              <a:off x="1229993" y="1550424"/>
              <a:ext cx="262477" cy="158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1912" name="Google Shape;1912;p49"/>
            <p:cNvSpPr/>
            <p:nvPr/>
          </p:nvSpPr>
          <p:spPr>
            <a:xfrm>
              <a:off x="1713881" y="1442694"/>
              <a:ext cx="1063982" cy="561600"/>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49"/>
            <p:cNvSpPr txBox="1"/>
            <p:nvPr/>
          </p:nvSpPr>
          <p:spPr>
            <a:xfrm>
              <a:off x="1713881" y="1442694"/>
              <a:ext cx="1063982" cy="374400"/>
            </a:xfrm>
            <a:prstGeom prst="rect">
              <a:avLst/>
            </a:prstGeom>
            <a:noFill/>
            <a:ln>
              <a:noFill/>
            </a:ln>
          </p:spPr>
          <p:txBody>
            <a:bodyPr anchorCtr="0" anchor="t" bIns="49525" lIns="92450" spcFirstLastPara="1" rIns="92450" wrap="square" tIns="9245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914" name="Google Shape;1914;p49"/>
            <p:cNvSpPr/>
            <p:nvPr/>
          </p:nvSpPr>
          <p:spPr>
            <a:xfrm>
              <a:off x="1931805" y="1817095"/>
              <a:ext cx="1063982" cy="1006200"/>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49"/>
            <p:cNvSpPr txBox="1"/>
            <p:nvPr/>
          </p:nvSpPr>
          <p:spPr>
            <a:xfrm>
              <a:off x="1961276" y="1846566"/>
              <a:ext cx="1005040" cy="947258"/>
            </a:xfrm>
            <a:prstGeom prst="rect">
              <a:avLst/>
            </a:prstGeom>
            <a:noFill/>
            <a:ln>
              <a:noFill/>
            </a:ln>
          </p:spPr>
          <p:txBody>
            <a:bodyPr anchorCtr="0" anchor="t" bIns="92450" lIns="92450" spcFirstLastPara="1" rIns="92450" wrap="square" tIns="924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300" u="none" cap="none" strike="noStrike">
                <a:solidFill>
                  <a:schemeClr val="dk1"/>
                </a:solidFill>
                <a:latin typeface="Calibri"/>
                <a:ea typeface="Calibri"/>
                <a:cs typeface="Calibri"/>
                <a:sym typeface="Calibri"/>
              </a:endParaRPr>
            </a:p>
          </p:txBody>
        </p:sp>
        <p:sp>
          <p:nvSpPr>
            <p:cNvPr id="1916" name="Google Shape;1916;p49"/>
            <p:cNvSpPr/>
            <p:nvPr/>
          </p:nvSpPr>
          <p:spPr>
            <a:xfrm>
              <a:off x="2939159" y="1497444"/>
              <a:ext cx="341947" cy="264900"/>
            </a:xfrm>
            <a:prstGeom prst="rightArrow">
              <a:avLst>
                <a:gd fmla="val 6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49"/>
            <p:cNvSpPr txBox="1"/>
            <p:nvPr/>
          </p:nvSpPr>
          <p:spPr>
            <a:xfrm>
              <a:off x="2939159" y="1550424"/>
              <a:ext cx="262477" cy="158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1918" name="Google Shape;1918;p49"/>
            <p:cNvSpPr/>
            <p:nvPr/>
          </p:nvSpPr>
          <p:spPr>
            <a:xfrm>
              <a:off x="3423046" y="1442694"/>
              <a:ext cx="1063982" cy="561600"/>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49"/>
            <p:cNvSpPr txBox="1"/>
            <p:nvPr/>
          </p:nvSpPr>
          <p:spPr>
            <a:xfrm>
              <a:off x="3423046" y="1442694"/>
              <a:ext cx="1063982" cy="374400"/>
            </a:xfrm>
            <a:prstGeom prst="rect">
              <a:avLst/>
            </a:prstGeom>
            <a:noFill/>
            <a:ln>
              <a:noFill/>
            </a:ln>
          </p:spPr>
          <p:txBody>
            <a:bodyPr anchorCtr="0" anchor="t" bIns="49525" lIns="92450" spcFirstLastPara="1" rIns="92450" wrap="square" tIns="9245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920" name="Google Shape;1920;p49"/>
            <p:cNvSpPr/>
            <p:nvPr/>
          </p:nvSpPr>
          <p:spPr>
            <a:xfrm>
              <a:off x="3640970" y="1817095"/>
              <a:ext cx="1063982" cy="1006200"/>
            </a:xfrm>
            <a:prstGeom prst="roundRect">
              <a:avLst>
                <a:gd fmla="val 10000" name="adj"/>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49"/>
            <p:cNvSpPr txBox="1"/>
            <p:nvPr/>
          </p:nvSpPr>
          <p:spPr>
            <a:xfrm>
              <a:off x="3670441" y="1846566"/>
              <a:ext cx="1005040" cy="947258"/>
            </a:xfrm>
            <a:prstGeom prst="rect">
              <a:avLst/>
            </a:prstGeom>
            <a:noFill/>
            <a:ln>
              <a:noFill/>
            </a:ln>
          </p:spPr>
          <p:txBody>
            <a:bodyPr anchorCtr="0" anchor="t" bIns="92450" lIns="92450" spcFirstLastPara="1" rIns="92450" wrap="square" tIns="924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922" name="Google Shape;1922;p49"/>
            <p:cNvSpPr/>
            <p:nvPr/>
          </p:nvSpPr>
          <p:spPr>
            <a:xfrm>
              <a:off x="4648324" y="1497444"/>
              <a:ext cx="341947" cy="264900"/>
            </a:xfrm>
            <a:prstGeom prst="rightArrow">
              <a:avLst>
                <a:gd fmla="val 6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49"/>
            <p:cNvSpPr txBox="1"/>
            <p:nvPr/>
          </p:nvSpPr>
          <p:spPr>
            <a:xfrm>
              <a:off x="4648324" y="1550424"/>
              <a:ext cx="262477" cy="158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1924" name="Google Shape;1924;p49"/>
            <p:cNvSpPr/>
            <p:nvPr/>
          </p:nvSpPr>
          <p:spPr>
            <a:xfrm>
              <a:off x="5132212" y="1442694"/>
              <a:ext cx="1063982" cy="561600"/>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49"/>
            <p:cNvSpPr txBox="1"/>
            <p:nvPr/>
          </p:nvSpPr>
          <p:spPr>
            <a:xfrm>
              <a:off x="5132212" y="1442694"/>
              <a:ext cx="1063982" cy="374400"/>
            </a:xfrm>
            <a:prstGeom prst="rect">
              <a:avLst/>
            </a:prstGeom>
            <a:noFill/>
            <a:ln>
              <a:noFill/>
            </a:ln>
          </p:spPr>
          <p:txBody>
            <a:bodyPr anchorCtr="0" anchor="t" bIns="49525" lIns="92450" spcFirstLastPara="1" rIns="92450" wrap="square" tIns="9245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300" u="none" cap="none" strike="noStrike">
                <a:solidFill>
                  <a:schemeClr val="lt1"/>
                </a:solidFill>
                <a:latin typeface="Calibri"/>
                <a:ea typeface="Calibri"/>
                <a:cs typeface="Calibri"/>
                <a:sym typeface="Calibri"/>
              </a:endParaRPr>
            </a:p>
          </p:txBody>
        </p:sp>
        <p:sp>
          <p:nvSpPr>
            <p:cNvPr id="1926" name="Google Shape;1926;p49"/>
            <p:cNvSpPr/>
            <p:nvPr/>
          </p:nvSpPr>
          <p:spPr>
            <a:xfrm>
              <a:off x="5350136" y="1817095"/>
              <a:ext cx="1063982" cy="1006200"/>
            </a:xfrm>
            <a:prstGeom prst="roundRect">
              <a:avLst>
                <a:gd fmla="val 10000" name="adj"/>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49"/>
            <p:cNvSpPr txBox="1"/>
            <p:nvPr/>
          </p:nvSpPr>
          <p:spPr>
            <a:xfrm>
              <a:off x="5379607" y="1846566"/>
              <a:ext cx="1005040" cy="947258"/>
            </a:xfrm>
            <a:prstGeom prst="rect">
              <a:avLst/>
            </a:prstGeom>
            <a:noFill/>
            <a:ln>
              <a:noFill/>
            </a:ln>
          </p:spPr>
          <p:txBody>
            <a:bodyPr anchorCtr="0" anchor="t" bIns="92450" lIns="92450" spcFirstLastPara="1" rIns="92450" wrap="square" tIns="924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928" name="Google Shape;1928;p49"/>
            <p:cNvSpPr/>
            <p:nvPr/>
          </p:nvSpPr>
          <p:spPr>
            <a:xfrm>
              <a:off x="6357490" y="1497444"/>
              <a:ext cx="341947" cy="264900"/>
            </a:xfrm>
            <a:prstGeom prst="rightArrow">
              <a:avLst>
                <a:gd fmla="val 600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49"/>
            <p:cNvSpPr txBox="1"/>
            <p:nvPr/>
          </p:nvSpPr>
          <p:spPr>
            <a:xfrm>
              <a:off x="6357490" y="1550424"/>
              <a:ext cx="262477" cy="158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1930" name="Google Shape;1930;p49"/>
            <p:cNvSpPr/>
            <p:nvPr/>
          </p:nvSpPr>
          <p:spPr>
            <a:xfrm>
              <a:off x="6841378" y="1442694"/>
              <a:ext cx="1063982" cy="561600"/>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49"/>
            <p:cNvSpPr txBox="1"/>
            <p:nvPr/>
          </p:nvSpPr>
          <p:spPr>
            <a:xfrm>
              <a:off x="6841378" y="1442694"/>
              <a:ext cx="1063982" cy="374400"/>
            </a:xfrm>
            <a:prstGeom prst="rect">
              <a:avLst/>
            </a:prstGeom>
            <a:noFill/>
            <a:ln>
              <a:noFill/>
            </a:ln>
          </p:spPr>
          <p:txBody>
            <a:bodyPr anchorCtr="0" anchor="t" bIns="49525" lIns="92450" spcFirstLastPara="1" rIns="92450" wrap="square" tIns="9245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300" u="none" cap="none" strike="noStrike">
                <a:solidFill>
                  <a:schemeClr val="lt1"/>
                </a:solidFill>
                <a:latin typeface="Calibri"/>
                <a:ea typeface="Calibri"/>
                <a:cs typeface="Calibri"/>
                <a:sym typeface="Calibri"/>
              </a:endParaRPr>
            </a:p>
          </p:txBody>
        </p:sp>
        <p:sp>
          <p:nvSpPr>
            <p:cNvPr id="1932" name="Google Shape;1932;p49"/>
            <p:cNvSpPr/>
            <p:nvPr/>
          </p:nvSpPr>
          <p:spPr>
            <a:xfrm>
              <a:off x="7059302" y="1817095"/>
              <a:ext cx="1063982" cy="1006200"/>
            </a:xfrm>
            <a:prstGeom prst="roundRect">
              <a:avLst>
                <a:gd fmla="val 10000" name="adj"/>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49"/>
            <p:cNvSpPr txBox="1"/>
            <p:nvPr/>
          </p:nvSpPr>
          <p:spPr>
            <a:xfrm>
              <a:off x="7088773" y="1846566"/>
              <a:ext cx="1005040" cy="947258"/>
            </a:xfrm>
            <a:prstGeom prst="rect">
              <a:avLst/>
            </a:prstGeom>
            <a:noFill/>
            <a:ln>
              <a:noFill/>
            </a:ln>
          </p:spPr>
          <p:txBody>
            <a:bodyPr anchorCtr="0" anchor="t" bIns="92450" lIns="92450" spcFirstLastPara="1" rIns="92450" wrap="square" tIns="924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1934" name="Google Shape;1934;p4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
          <p:cNvSpPr/>
          <p:nvPr/>
        </p:nvSpPr>
        <p:spPr>
          <a:xfrm>
            <a:off x="263352" y="6213689"/>
            <a:ext cx="523220" cy="5232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 name="Google Shape;260;p5"/>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F3A46"/>
              </a:buClr>
              <a:buSzPts val="4000"/>
              <a:buFont typeface="Open Sans"/>
              <a:buNone/>
            </a:pPr>
            <a:r>
              <a:rPr lang="en-US"/>
              <a:t>CYCLE DIAGRAM</a:t>
            </a:r>
            <a:endParaRPr/>
          </a:p>
        </p:txBody>
      </p:sp>
      <p:sp>
        <p:nvSpPr>
          <p:cNvPr id="261" name="Google Shape;261;p5"/>
          <p:cNvSpPr txBox="1"/>
          <p:nvPr>
            <p:ph idx="1" type="subTitle"/>
          </p:nvPr>
        </p:nvSpPr>
        <p:spPr>
          <a:xfrm>
            <a:off x="623887" y="845046"/>
            <a:ext cx="9797831"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accent1"/>
              </a:buClr>
              <a:buSzPts val="2800"/>
              <a:buNone/>
            </a:pPr>
            <a:r>
              <a:rPr lang="en-US"/>
              <a:t>5 Steps</a:t>
            </a:r>
            <a:endParaRPr/>
          </a:p>
        </p:txBody>
      </p:sp>
      <p:sp>
        <p:nvSpPr>
          <p:cNvPr id="262" name="Google Shape;262;p5"/>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pSp>
        <p:nvGrpSpPr>
          <p:cNvPr id="263" name="Google Shape;263;p5"/>
          <p:cNvGrpSpPr/>
          <p:nvPr/>
        </p:nvGrpSpPr>
        <p:grpSpPr>
          <a:xfrm>
            <a:off x="3749377" y="2511028"/>
            <a:ext cx="883281" cy="2529655"/>
            <a:chOff x="3749377" y="2511028"/>
            <a:chExt cx="883281" cy="2529655"/>
          </a:xfrm>
        </p:grpSpPr>
        <p:sp>
          <p:nvSpPr>
            <p:cNvPr id="264" name="Google Shape;264;p5"/>
            <p:cNvSpPr/>
            <p:nvPr/>
          </p:nvSpPr>
          <p:spPr>
            <a:xfrm>
              <a:off x="3851275" y="2996952"/>
              <a:ext cx="530196" cy="2043731"/>
            </a:xfrm>
            <a:custGeom>
              <a:rect b="b" l="l" r="r" t="t"/>
              <a:pathLst>
                <a:path extrusionOk="0" h="2043731" w="530196">
                  <a:moveTo>
                    <a:pt x="225587" y="0"/>
                  </a:moveTo>
                  <a:lnTo>
                    <a:pt x="476178" y="0"/>
                  </a:lnTo>
                  <a:lnTo>
                    <a:pt x="468376" y="12852"/>
                  </a:lnTo>
                  <a:cubicBezTo>
                    <a:pt x="421727" y="98791"/>
                    <a:pt x="381123" y="188491"/>
                    <a:pt x="347135" y="281383"/>
                  </a:cubicBezTo>
                  <a:lnTo>
                    <a:pt x="308901" y="399257"/>
                  </a:lnTo>
                  <a:lnTo>
                    <a:pt x="289394" y="471415"/>
                  </a:lnTo>
                  <a:lnTo>
                    <a:pt x="271574" y="544516"/>
                  </a:lnTo>
                  <a:lnTo>
                    <a:pt x="260546" y="602144"/>
                  </a:lnTo>
                  <a:lnTo>
                    <a:pt x="254457" y="642064"/>
                  </a:lnTo>
                  <a:lnTo>
                    <a:pt x="252906" y="642064"/>
                  </a:lnTo>
                  <a:lnTo>
                    <a:pt x="247826" y="668607"/>
                  </a:lnTo>
                  <a:cubicBezTo>
                    <a:pt x="232499" y="768989"/>
                    <a:pt x="224549" y="871799"/>
                    <a:pt x="224549" y="976465"/>
                  </a:cubicBezTo>
                  <a:cubicBezTo>
                    <a:pt x="224549" y="1342859"/>
                    <a:pt x="321931" y="1686477"/>
                    <a:pt x="492202" y="1982816"/>
                  </a:cubicBezTo>
                  <a:lnTo>
                    <a:pt x="530196" y="2043731"/>
                  </a:lnTo>
                  <a:lnTo>
                    <a:pt x="441062" y="2036984"/>
                  </a:lnTo>
                  <a:lnTo>
                    <a:pt x="258802" y="2023188"/>
                  </a:lnTo>
                  <a:lnTo>
                    <a:pt x="209685" y="1925760"/>
                  </a:lnTo>
                  <a:cubicBezTo>
                    <a:pt x="75144" y="1637403"/>
                    <a:pt x="-1" y="1315719"/>
                    <a:pt x="0" y="976465"/>
                  </a:cubicBezTo>
                  <a:cubicBezTo>
                    <a:pt x="0" y="860167"/>
                    <a:pt x="8833" y="745933"/>
                    <a:pt x="25865" y="634398"/>
                  </a:cubicBezTo>
                  <a:lnTo>
                    <a:pt x="40001" y="560538"/>
                  </a:lnTo>
                  <a:lnTo>
                    <a:pt x="45607" y="523786"/>
                  </a:lnTo>
                  <a:lnTo>
                    <a:pt x="51203" y="502008"/>
                  </a:lnTo>
                  <a:lnTo>
                    <a:pt x="57483" y="469199"/>
                  </a:lnTo>
                  <a:cubicBezTo>
                    <a:pt x="70019" y="414860"/>
                    <a:pt x="84525" y="361276"/>
                    <a:pt x="100922" y="308524"/>
                  </a:cubicBezTo>
                  <a:lnTo>
                    <a:pt x="103943" y="300265"/>
                  </a:lnTo>
                  <a:lnTo>
                    <a:pt x="176408" y="10215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5" name="Google Shape;265;p5"/>
            <p:cNvSpPr/>
            <p:nvPr/>
          </p:nvSpPr>
          <p:spPr>
            <a:xfrm rot="-4281598">
              <a:off x="3692862" y="3481992"/>
              <a:ext cx="648072" cy="346056"/>
            </a:xfrm>
            <a:custGeom>
              <a:rect b="b" l="l" r="r" t="t"/>
              <a:pathLst>
                <a:path extrusionOk="0" h="346056" w="648072">
                  <a:moveTo>
                    <a:pt x="648072" y="342"/>
                  </a:moveTo>
                  <a:lnTo>
                    <a:pt x="648072" y="225684"/>
                  </a:lnTo>
                  <a:lnTo>
                    <a:pt x="615065" y="226069"/>
                  </a:lnTo>
                  <a:lnTo>
                    <a:pt x="540458" y="230649"/>
                  </a:lnTo>
                  <a:lnTo>
                    <a:pt x="465495" y="237128"/>
                  </a:lnTo>
                  <a:lnTo>
                    <a:pt x="407366" y="245098"/>
                  </a:lnTo>
                  <a:lnTo>
                    <a:pt x="367593" y="252087"/>
                  </a:lnTo>
                  <a:lnTo>
                    <a:pt x="367098" y="250618"/>
                  </a:lnTo>
                  <a:lnTo>
                    <a:pt x="340323" y="254288"/>
                  </a:lnTo>
                  <a:cubicBezTo>
                    <a:pt x="240308" y="271849"/>
                    <a:pt x="140350" y="297176"/>
                    <a:pt x="41174" y="330630"/>
                  </a:cubicBezTo>
                  <a:lnTo>
                    <a:pt x="0" y="346056"/>
                  </a:lnTo>
                  <a:lnTo>
                    <a:pt x="0" y="108813"/>
                  </a:lnTo>
                  <a:lnTo>
                    <a:pt x="135250" y="68825"/>
                  </a:lnTo>
                  <a:cubicBezTo>
                    <a:pt x="190682" y="54704"/>
                    <a:pt x="246230" y="42791"/>
                    <a:pt x="301794" y="33036"/>
                  </a:cubicBezTo>
                  <a:lnTo>
                    <a:pt x="376298" y="22823"/>
                  </a:lnTo>
                  <a:lnTo>
                    <a:pt x="412914" y="16388"/>
                  </a:lnTo>
                  <a:lnTo>
                    <a:pt x="435338" y="14730"/>
                  </a:lnTo>
                  <a:lnTo>
                    <a:pt x="468434" y="10194"/>
                  </a:lnTo>
                  <a:cubicBezTo>
                    <a:pt x="523929" y="4705"/>
                    <a:pt x="579339" y="1323"/>
                    <a:pt x="634565" y="0"/>
                  </a:cubicBezTo>
                  <a:lnTo>
                    <a:pt x="643356" y="2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5"/>
            <p:cNvSpPr/>
            <p:nvPr/>
          </p:nvSpPr>
          <p:spPr>
            <a:xfrm>
              <a:off x="3956938" y="2511028"/>
              <a:ext cx="675720" cy="1010750"/>
            </a:xfrm>
            <a:custGeom>
              <a:rect b="b" l="l" r="r" t="t"/>
              <a:pathLst>
                <a:path extrusionOk="0" h="1010750" w="675720">
                  <a:moveTo>
                    <a:pt x="437460" y="0"/>
                  </a:moveTo>
                  <a:lnTo>
                    <a:pt x="503310" y="279350"/>
                  </a:lnTo>
                  <a:lnTo>
                    <a:pt x="503308" y="279350"/>
                  </a:lnTo>
                  <a:lnTo>
                    <a:pt x="675720" y="1010750"/>
                  </a:lnTo>
                  <a:lnTo>
                    <a:pt x="212507" y="853588"/>
                  </a:lnTo>
                  <a:lnTo>
                    <a:pt x="0" y="781488"/>
                  </a:lnTo>
                  <a:lnTo>
                    <a:pt x="70745" y="588080"/>
                  </a:lnTo>
                  <a:cubicBezTo>
                    <a:pt x="155939" y="386531"/>
                    <a:pt x="269696" y="200013"/>
                    <a:pt x="406937" y="3360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67" name="Google Shape;267;p5"/>
          <p:cNvGrpSpPr/>
          <p:nvPr/>
        </p:nvGrpSpPr>
        <p:grpSpPr>
          <a:xfrm>
            <a:off x="4465101" y="1727200"/>
            <a:ext cx="2494530" cy="972581"/>
            <a:chOff x="4465101" y="1727200"/>
            <a:chExt cx="2494530" cy="972581"/>
          </a:xfrm>
        </p:grpSpPr>
        <p:sp>
          <p:nvSpPr>
            <p:cNvPr id="268" name="Google Shape;268;p5"/>
            <p:cNvSpPr/>
            <p:nvPr/>
          </p:nvSpPr>
          <p:spPr>
            <a:xfrm>
              <a:off x="4465101" y="1727200"/>
              <a:ext cx="1940217" cy="972581"/>
            </a:xfrm>
            <a:custGeom>
              <a:rect b="b" l="l" r="r" t="t"/>
              <a:pathLst>
                <a:path extrusionOk="0" h="972581" w="1940217">
                  <a:moveTo>
                    <a:pt x="1630899" y="0"/>
                  </a:moveTo>
                  <a:cubicBezTo>
                    <a:pt x="1708433" y="0"/>
                    <a:pt x="1785050" y="3929"/>
                    <a:pt x="1860561" y="11599"/>
                  </a:cubicBezTo>
                  <a:lnTo>
                    <a:pt x="1940217" y="23758"/>
                  </a:lnTo>
                  <a:lnTo>
                    <a:pt x="1940217" y="250595"/>
                  </a:lnTo>
                  <a:lnTo>
                    <a:pt x="1837624" y="234937"/>
                  </a:lnTo>
                  <a:cubicBezTo>
                    <a:pt x="1769656" y="228034"/>
                    <a:pt x="1700692" y="224498"/>
                    <a:pt x="1630899" y="224498"/>
                  </a:cubicBezTo>
                  <a:lnTo>
                    <a:pt x="1630899" y="224508"/>
                  </a:lnTo>
                  <a:cubicBezTo>
                    <a:pt x="1491437" y="224508"/>
                    <a:pt x="1355275" y="238653"/>
                    <a:pt x="1223768" y="265587"/>
                  </a:cubicBezTo>
                  <a:lnTo>
                    <a:pt x="1040292" y="312805"/>
                  </a:lnTo>
                  <a:lnTo>
                    <a:pt x="999204" y="326753"/>
                  </a:lnTo>
                  <a:lnTo>
                    <a:pt x="870246" y="373993"/>
                  </a:lnTo>
                  <a:lnTo>
                    <a:pt x="771678" y="415979"/>
                  </a:lnTo>
                  <a:cubicBezTo>
                    <a:pt x="499848" y="544020"/>
                    <a:pt x="261165" y="730927"/>
                    <a:pt x="72039" y="960273"/>
                  </a:cubicBezTo>
                  <a:lnTo>
                    <a:pt x="62843" y="972581"/>
                  </a:lnTo>
                  <a:lnTo>
                    <a:pt x="45976" y="901031"/>
                  </a:lnTo>
                  <a:lnTo>
                    <a:pt x="45978" y="901031"/>
                  </a:lnTo>
                  <a:lnTo>
                    <a:pt x="0" y="705983"/>
                  </a:lnTo>
                  <a:lnTo>
                    <a:pt x="43656" y="657918"/>
                  </a:lnTo>
                  <a:cubicBezTo>
                    <a:pt x="265808" y="435618"/>
                    <a:pt x="534304" y="259694"/>
                    <a:pt x="833395" y="145905"/>
                  </a:cubicBezTo>
                  <a:lnTo>
                    <a:pt x="963387" y="100995"/>
                  </a:lnTo>
                  <a:lnTo>
                    <a:pt x="963403" y="100989"/>
                  </a:lnTo>
                  <a:cubicBezTo>
                    <a:pt x="1174267" y="35357"/>
                    <a:pt x="1398459" y="0"/>
                    <a:pt x="1630899"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9" name="Google Shape;269;p5"/>
            <p:cNvSpPr/>
            <p:nvPr/>
          </p:nvSpPr>
          <p:spPr>
            <a:xfrm>
              <a:off x="5431281" y="1727832"/>
              <a:ext cx="648072" cy="338219"/>
            </a:xfrm>
            <a:custGeom>
              <a:rect b="b" l="l" r="r" t="t"/>
              <a:pathLst>
                <a:path extrusionOk="0" h="338219" w="648072">
                  <a:moveTo>
                    <a:pt x="648072" y="0"/>
                  </a:moveTo>
                  <a:lnTo>
                    <a:pt x="648072" y="224718"/>
                  </a:lnTo>
                  <a:lnTo>
                    <a:pt x="458171" y="234316"/>
                  </a:lnTo>
                  <a:cubicBezTo>
                    <a:pt x="390259" y="241219"/>
                    <a:pt x="323342" y="251489"/>
                    <a:pt x="257588" y="264956"/>
                  </a:cubicBezTo>
                  <a:lnTo>
                    <a:pt x="74112" y="312174"/>
                  </a:lnTo>
                  <a:lnTo>
                    <a:pt x="33024" y="326122"/>
                  </a:lnTo>
                  <a:lnTo>
                    <a:pt x="0" y="338219"/>
                  </a:lnTo>
                  <a:lnTo>
                    <a:pt x="0" y="99606"/>
                  </a:lnTo>
                  <a:lnTo>
                    <a:pt x="157791" y="56890"/>
                  </a:lnTo>
                  <a:cubicBezTo>
                    <a:pt x="266396" y="31802"/>
                    <a:pt x="378016" y="14600"/>
                    <a:pt x="492015" y="5919"/>
                  </a:cubicBez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p5"/>
            <p:cNvSpPr/>
            <p:nvPr/>
          </p:nvSpPr>
          <p:spPr>
            <a:xfrm>
              <a:off x="6078534" y="1733622"/>
              <a:ext cx="881097" cy="720801"/>
            </a:xfrm>
            <a:custGeom>
              <a:rect b="b" l="l" r="r" t="t"/>
              <a:pathLst>
                <a:path extrusionOk="0" h="720801" w="881097">
                  <a:moveTo>
                    <a:pt x="17465" y="218076"/>
                  </a:moveTo>
                  <a:lnTo>
                    <a:pt x="17466" y="218086"/>
                  </a:lnTo>
                  <a:lnTo>
                    <a:pt x="17467" y="218086"/>
                  </a:lnTo>
                  <a:lnTo>
                    <a:pt x="17466" y="218076"/>
                  </a:lnTo>
                  <a:close/>
                  <a:moveTo>
                    <a:pt x="144605" y="0"/>
                  </a:moveTo>
                  <a:lnTo>
                    <a:pt x="247128" y="5178"/>
                  </a:lnTo>
                  <a:cubicBezTo>
                    <a:pt x="398151" y="20517"/>
                    <a:pt x="544752" y="50820"/>
                    <a:pt x="685427" y="94579"/>
                  </a:cubicBezTo>
                  <a:lnTo>
                    <a:pt x="881097" y="166203"/>
                  </a:lnTo>
                  <a:lnTo>
                    <a:pt x="641813" y="317443"/>
                  </a:lnTo>
                  <a:lnTo>
                    <a:pt x="3640" y="720801"/>
                  </a:lnTo>
                  <a:lnTo>
                    <a:pt x="1103" y="218913"/>
                  </a:lnTo>
                  <a:lnTo>
                    <a:pt x="1102" y="218913"/>
                  </a:lnTo>
                  <a:lnTo>
                    <a:pt x="0" y="73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71" name="Google Shape;271;p5"/>
          <p:cNvGrpSpPr/>
          <p:nvPr/>
        </p:nvGrpSpPr>
        <p:grpSpPr>
          <a:xfrm>
            <a:off x="6857442" y="1957702"/>
            <a:ext cx="1484873" cy="2189180"/>
            <a:chOff x="6857442" y="1957702"/>
            <a:chExt cx="1484873" cy="2189180"/>
          </a:xfrm>
        </p:grpSpPr>
        <p:sp>
          <p:nvSpPr>
            <p:cNvPr id="272" name="Google Shape;272;p5"/>
            <p:cNvSpPr/>
            <p:nvPr/>
          </p:nvSpPr>
          <p:spPr>
            <a:xfrm>
              <a:off x="6857442" y="1957702"/>
              <a:ext cx="1439348" cy="1563779"/>
            </a:xfrm>
            <a:custGeom>
              <a:rect b="b" l="l" r="r" t="t"/>
              <a:pathLst>
                <a:path extrusionOk="0" h="1563779" w="1439348">
                  <a:moveTo>
                    <a:pt x="227109" y="0"/>
                  </a:moveTo>
                  <a:lnTo>
                    <a:pt x="279281" y="24648"/>
                  </a:lnTo>
                  <a:cubicBezTo>
                    <a:pt x="658659" y="223361"/>
                    <a:pt x="974241" y="527314"/>
                    <a:pt x="1187246" y="897700"/>
                  </a:cubicBezTo>
                  <a:lnTo>
                    <a:pt x="1199361" y="921715"/>
                  </a:lnTo>
                  <a:lnTo>
                    <a:pt x="1199539" y="921715"/>
                  </a:lnTo>
                  <a:lnTo>
                    <a:pt x="1213740" y="945089"/>
                  </a:lnTo>
                  <a:cubicBezTo>
                    <a:pt x="1239677" y="992828"/>
                    <a:pt x="1263933" y="1041611"/>
                    <a:pt x="1286429" y="1091359"/>
                  </a:cubicBezTo>
                  <a:lnTo>
                    <a:pt x="1292768" y="1106874"/>
                  </a:lnTo>
                  <a:lnTo>
                    <a:pt x="1297530" y="1116313"/>
                  </a:lnTo>
                  <a:lnTo>
                    <a:pt x="1307031" y="1141782"/>
                  </a:lnTo>
                  <a:lnTo>
                    <a:pt x="1348559" y="1243422"/>
                  </a:lnTo>
                  <a:lnTo>
                    <a:pt x="1372793" y="1318068"/>
                  </a:lnTo>
                  <a:lnTo>
                    <a:pt x="1383876" y="1347778"/>
                  </a:lnTo>
                  <a:lnTo>
                    <a:pt x="1389356" y="1369086"/>
                  </a:lnTo>
                  <a:lnTo>
                    <a:pt x="1399651" y="1400799"/>
                  </a:lnTo>
                  <a:cubicBezTo>
                    <a:pt x="1414790" y="1454091"/>
                    <a:pt x="1428010" y="1508190"/>
                    <a:pt x="1439231" y="1563015"/>
                  </a:cubicBezTo>
                  <a:lnTo>
                    <a:pt x="1439348" y="1563779"/>
                  </a:lnTo>
                  <a:lnTo>
                    <a:pt x="1207528" y="1563779"/>
                  </a:lnTo>
                  <a:lnTo>
                    <a:pt x="1169153" y="1414496"/>
                  </a:lnTo>
                  <a:lnTo>
                    <a:pt x="1157043" y="1381399"/>
                  </a:lnTo>
                  <a:lnTo>
                    <a:pt x="1157042" y="1381399"/>
                  </a:lnTo>
                  <a:lnTo>
                    <a:pt x="1101191" y="1228763"/>
                  </a:lnTo>
                  <a:cubicBezTo>
                    <a:pt x="896649" y="745047"/>
                    <a:pt x="509219" y="357500"/>
                    <a:pt x="25508" y="152881"/>
                  </a:cubicBezTo>
                  <a:lnTo>
                    <a:pt x="0" y="143544"/>
                  </a:lnTo>
                  <a:lnTo>
                    <a:pt x="79394" y="933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3" name="Google Shape;273;p5"/>
            <p:cNvSpPr/>
            <p:nvPr/>
          </p:nvSpPr>
          <p:spPr>
            <a:xfrm rot="4210557">
              <a:off x="7656737" y="2877874"/>
              <a:ext cx="648072" cy="309459"/>
            </a:xfrm>
            <a:custGeom>
              <a:rect b="b" l="l" r="r" t="t"/>
              <a:pathLst>
                <a:path extrusionOk="0" h="309459" w="648072">
                  <a:moveTo>
                    <a:pt x="0" y="74657"/>
                  </a:moveTo>
                  <a:lnTo>
                    <a:pt x="22655" y="68081"/>
                  </a:lnTo>
                  <a:cubicBezTo>
                    <a:pt x="74276" y="55061"/>
                    <a:pt x="126428" y="43854"/>
                    <a:pt x="179012" y="34508"/>
                  </a:cubicBezTo>
                  <a:lnTo>
                    <a:pt x="205712" y="31255"/>
                  </a:lnTo>
                  <a:lnTo>
                    <a:pt x="205773" y="31088"/>
                  </a:lnTo>
                  <a:lnTo>
                    <a:pt x="232578" y="25655"/>
                  </a:lnTo>
                  <a:cubicBezTo>
                    <a:pt x="286284" y="17445"/>
                    <a:pt x="340402" y="11170"/>
                    <a:pt x="394831" y="6879"/>
                  </a:cubicBezTo>
                  <a:lnTo>
                    <a:pt x="411576" y="6177"/>
                  </a:lnTo>
                  <a:lnTo>
                    <a:pt x="422070" y="4898"/>
                  </a:lnTo>
                  <a:lnTo>
                    <a:pt x="449252" y="4598"/>
                  </a:lnTo>
                  <a:lnTo>
                    <a:pt x="558952" y="0"/>
                  </a:lnTo>
                  <a:lnTo>
                    <a:pt x="637393" y="2517"/>
                  </a:lnTo>
                  <a:lnTo>
                    <a:pt x="648072" y="2399"/>
                  </a:lnTo>
                  <a:lnTo>
                    <a:pt x="648072" y="226844"/>
                  </a:lnTo>
                  <a:lnTo>
                    <a:pt x="623803" y="226959"/>
                  </a:lnTo>
                  <a:lnTo>
                    <a:pt x="623803" y="226960"/>
                  </a:lnTo>
                  <a:lnTo>
                    <a:pt x="461272" y="227737"/>
                  </a:lnTo>
                  <a:cubicBezTo>
                    <a:pt x="330167" y="234832"/>
                    <a:pt x="200841" y="254717"/>
                    <a:pt x="75026" y="286581"/>
                  </a:cubicBezTo>
                  <a:lnTo>
                    <a:pt x="0" y="309459"/>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4" name="Google Shape;274;p5"/>
            <p:cNvSpPr/>
            <p:nvPr/>
          </p:nvSpPr>
          <p:spPr>
            <a:xfrm>
              <a:off x="7536958" y="3268795"/>
              <a:ext cx="805357" cy="878087"/>
            </a:xfrm>
            <a:custGeom>
              <a:rect b="b" l="l" r="r" t="t"/>
              <a:pathLst>
                <a:path extrusionOk="0" h="878087" w="805357">
                  <a:moveTo>
                    <a:pt x="680371" y="0"/>
                  </a:moveTo>
                  <a:lnTo>
                    <a:pt x="736790" y="162776"/>
                  </a:lnTo>
                  <a:lnTo>
                    <a:pt x="759717" y="251921"/>
                  </a:lnTo>
                  <a:cubicBezTo>
                    <a:pt x="789641" y="398123"/>
                    <a:pt x="805357" y="549493"/>
                    <a:pt x="805357" y="704526"/>
                  </a:cubicBezTo>
                  <a:lnTo>
                    <a:pt x="796592" y="878087"/>
                  </a:lnTo>
                  <a:lnTo>
                    <a:pt x="0" y="235819"/>
                  </a:lnTo>
                  <a:lnTo>
                    <a:pt x="68037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75" name="Google Shape;275;p5"/>
          <p:cNvGrpSpPr/>
          <p:nvPr/>
        </p:nvGrpSpPr>
        <p:grpSpPr>
          <a:xfrm>
            <a:off x="6623518" y="4137577"/>
            <a:ext cx="1692404" cy="2017360"/>
            <a:chOff x="6623518" y="4137577"/>
            <a:chExt cx="1692404" cy="2017360"/>
          </a:xfrm>
        </p:grpSpPr>
        <p:sp>
          <p:nvSpPr>
            <p:cNvPr id="276" name="Google Shape;276;p5"/>
            <p:cNvSpPr/>
            <p:nvPr/>
          </p:nvSpPr>
          <p:spPr>
            <a:xfrm>
              <a:off x="7126380" y="4137577"/>
              <a:ext cx="1189542" cy="1830519"/>
            </a:xfrm>
            <a:custGeom>
              <a:rect b="b" l="l" r="r" t="t"/>
              <a:pathLst>
                <a:path extrusionOk="0" h="1830519" w="1189542">
                  <a:moveTo>
                    <a:pt x="982914" y="0"/>
                  </a:moveTo>
                  <a:lnTo>
                    <a:pt x="1189542" y="166598"/>
                  </a:lnTo>
                  <a:lnTo>
                    <a:pt x="1175739" y="260996"/>
                  </a:lnTo>
                  <a:cubicBezTo>
                    <a:pt x="1089553" y="710811"/>
                    <a:pt x="869215" y="1112978"/>
                    <a:pt x="557980" y="1424238"/>
                  </a:cubicBezTo>
                  <a:lnTo>
                    <a:pt x="507746" y="1469897"/>
                  </a:lnTo>
                  <a:lnTo>
                    <a:pt x="507746" y="1469898"/>
                  </a:lnTo>
                  <a:lnTo>
                    <a:pt x="398457" y="1569235"/>
                  </a:lnTo>
                  <a:lnTo>
                    <a:pt x="337796" y="1614602"/>
                  </a:lnTo>
                  <a:lnTo>
                    <a:pt x="312861" y="1633250"/>
                  </a:lnTo>
                  <a:lnTo>
                    <a:pt x="225528" y="1698564"/>
                  </a:lnTo>
                  <a:cubicBezTo>
                    <a:pt x="165775" y="1738937"/>
                    <a:pt x="103976" y="1776510"/>
                    <a:pt x="40318" y="1811094"/>
                  </a:cubicBezTo>
                  <a:lnTo>
                    <a:pt x="0" y="1830519"/>
                  </a:lnTo>
                  <a:lnTo>
                    <a:pt x="0" y="1572892"/>
                  </a:lnTo>
                  <a:lnTo>
                    <a:pt x="99948" y="1512176"/>
                  </a:lnTo>
                  <a:lnTo>
                    <a:pt x="181573" y="1451139"/>
                  </a:lnTo>
                  <a:lnTo>
                    <a:pt x="188771" y="1445756"/>
                  </a:lnTo>
                  <a:lnTo>
                    <a:pt x="255560" y="1395812"/>
                  </a:lnTo>
                  <a:lnTo>
                    <a:pt x="255647" y="1395733"/>
                  </a:lnTo>
                  <a:lnTo>
                    <a:pt x="416145" y="1248097"/>
                  </a:lnTo>
                  <a:cubicBezTo>
                    <a:pt x="727425" y="929276"/>
                    <a:pt x="934144" y="507894"/>
                    <a:pt x="980961" y="3930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5"/>
            <p:cNvSpPr/>
            <p:nvPr/>
          </p:nvSpPr>
          <p:spPr>
            <a:xfrm rot="8755795">
              <a:off x="7262999" y="5278983"/>
              <a:ext cx="648072" cy="356450"/>
            </a:xfrm>
            <a:custGeom>
              <a:rect b="b" l="l" r="r" t="t"/>
              <a:pathLst>
                <a:path extrusionOk="0" h="356450" w="648072">
                  <a:moveTo>
                    <a:pt x="0" y="356450"/>
                  </a:moveTo>
                  <a:lnTo>
                    <a:pt x="0" y="117998"/>
                  </a:lnTo>
                  <a:lnTo>
                    <a:pt x="141209" y="74249"/>
                  </a:lnTo>
                  <a:cubicBezTo>
                    <a:pt x="194353" y="59893"/>
                    <a:pt x="247995" y="47486"/>
                    <a:pt x="302018" y="37051"/>
                  </a:cubicBezTo>
                  <a:lnTo>
                    <a:pt x="369208" y="27371"/>
                  </a:lnTo>
                  <a:lnTo>
                    <a:pt x="369208" y="27370"/>
                  </a:lnTo>
                  <a:lnTo>
                    <a:pt x="515387" y="6308"/>
                  </a:lnTo>
                  <a:lnTo>
                    <a:pt x="591051" y="2711"/>
                  </a:lnTo>
                  <a:lnTo>
                    <a:pt x="622153" y="1233"/>
                  </a:lnTo>
                  <a:lnTo>
                    <a:pt x="648072" y="0"/>
                  </a:lnTo>
                  <a:lnTo>
                    <a:pt x="648072" y="224722"/>
                  </a:lnTo>
                  <a:lnTo>
                    <a:pt x="628886" y="225633"/>
                  </a:lnTo>
                  <a:lnTo>
                    <a:pt x="619908" y="226060"/>
                  </a:lnTo>
                  <a:lnTo>
                    <a:pt x="536604" y="230015"/>
                  </a:lnTo>
                  <a:lnTo>
                    <a:pt x="536488" y="230032"/>
                  </a:lnTo>
                  <a:lnTo>
                    <a:pt x="320832" y="262415"/>
                  </a:lnTo>
                  <a:cubicBezTo>
                    <a:pt x="211718" y="284844"/>
                    <a:pt x="104427" y="316243"/>
                    <a:pt x="159" y="356382"/>
                  </a:cubicBez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 name="Google Shape;278;p5"/>
            <p:cNvSpPr/>
            <p:nvPr/>
          </p:nvSpPr>
          <p:spPr>
            <a:xfrm>
              <a:off x="6623518" y="5187264"/>
              <a:ext cx="816120" cy="967673"/>
            </a:xfrm>
            <a:custGeom>
              <a:rect b="b" l="l" r="r" t="t"/>
              <a:pathLst>
                <a:path extrusionOk="0" h="967673" w="816120">
                  <a:moveTo>
                    <a:pt x="815722" y="583563"/>
                  </a:moveTo>
                  <a:lnTo>
                    <a:pt x="816120" y="584114"/>
                  </a:lnTo>
                  <a:lnTo>
                    <a:pt x="784638" y="606810"/>
                  </a:lnTo>
                  <a:close/>
                  <a:moveTo>
                    <a:pt x="395018" y="0"/>
                  </a:moveTo>
                  <a:lnTo>
                    <a:pt x="684434" y="401451"/>
                  </a:lnTo>
                  <a:lnTo>
                    <a:pt x="815721" y="583563"/>
                  </a:lnTo>
                  <a:lnTo>
                    <a:pt x="784637" y="606810"/>
                  </a:lnTo>
                  <a:lnTo>
                    <a:pt x="728388" y="648877"/>
                  </a:lnTo>
                  <a:lnTo>
                    <a:pt x="715015" y="657002"/>
                  </a:lnTo>
                  <a:lnTo>
                    <a:pt x="543179" y="761407"/>
                  </a:lnTo>
                  <a:cubicBezTo>
                    <a:pt x="415864" y="830577"/>
                    <a:pt x="281116" y="887796"/>
                    <a:pt x="140441" y="931556"/>
                  </a:cubicBezTo>
                  <a:lnTo>
                    <a:pt x="0" y="967673"/>
                  </a:lnTo>
                  <a:lnTo>
                    <a:pt x="107444" y="704466"/>
                  </a:lnTo>
                  <a:lnTo>
                    <a:pt x="107446" y="704465"/>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79" name="Google Shape;279;p5"/>
          <p:cNvGrpSpPr/>
          <p:nvPr/>
        </p:nvGrpSpPr>
        <p:grpSpPr>
          <a:xfrm>
            <a:off x="4184469" y="5146767"/>
            <a:ext cx="2409041" cy="1073057"/>
            <a:chOff x="4184469" y="5146767"/>
            <a:chExt cx="2409041" cy="1073057"/>
          </a:xfrm>
        </p:grpSpPr>
        <p:sp>
          <p:nvSpPr>
            <p:cNvPr id="280" name="Google Shape;280;p5"/>
            <p:cNvSpPr/>
            <p:nvPr/>
          </p:nvSpPr>
          <p:spPr>
            <a:xfrm>
              <a:off x="4660011" y="5417084"/>
              <a:ext cx="1933499" cy="802740"/>
            </a:xfrm>
            <a:custGeom>
              <a:rect b="b" l="l" r="r" t="t"/>
              <a:pathLst>
                <a:path extrusionOk="0" h="802740" w="1933499">
                  <a:moveTo>
                    <a:pt x="0" y="0"/>
                  </a:moveTo>
                  <a:lnTo>
                    <a:pt x="22993" y="0"/>
                  </a:lnTo>
                  <a:lnTo>
                    <a:pt x="150977" y="116405"/>
                  </a:lnTo>
                  <a:lnTo>
                    <a:pt x="276507" y="210343"/>
                  </a:lnTo>
                  <a:lnTo>
                    <a:pt x="306496" y="232784"/>
                  </a:lnTo>
                  <a:lnTo>
                    <a:pt x="306538" y="232810"/>
                  </a:lnTo>
                  <a:lnTo>
                    <a:pt x="456288" y="323850"/>
                  </a:lnTo>
                  <a:lnTo>
                    <a:pt x="502327" y="348156"/>
                  </a:lnTo>
                  <a:lnTo>
                    <a:pt x="507746" y="350768"/>
                  </a:lnTo>
                  <a:lnTo>
                    <a:pt x="507746" y="351017"/>
                  </a:lnTo>
                  <a:lnTo>
                    <a:pt x="560166" y="378691"/>
                  </a:lnTo>
                  <a:cubicBezTo>
                    <a:pt x="825118" y="506449"/>
                    <a:pt x="1122199" y="578042"/>
                    <a:pt x="1435989" y="578042"/>
                  </a:cubicBezTo>
                  <a:lnTo>
                    <a:pt x="1435989" y="577861"/>
                  </a:lnTo>
                  <a:cubicBezTo>
                    <a:pt x="1593023" y="577861"/>
                    <a:pt x="1745865" y="559968"/>
                    <a:pt x="1892590" y="526107"/>
                  </a:cubicBezTo>
                  <a:lnTo>
                    <a:pt x="1933499" y="515043"/>
                  </a:lnTo>
                  <a:lnTo>
                    <a:pt x="1903476" y="588589"/>
                  </a:lnTo>
                  <a:lnTo>
                    <a:pt x="1903474" y="588590"/>
                  </a:lnTo>
                  <a:lnTo>
                    <a:pt x="1831100" y="765886"/>
                  </a:lnTo>
                  <a:lnTo>
                    <a:pt x="1665651" y="791141"/>
                  </a:lnTo>
                  <a:cubicBezTo>
                    <a:pt x="1590140" y="798811"/>
                    <a:pt x="1513523" y="802740"/>
                    <a:pt x="1435989" y="802740"/>
                  </a:cubicBezTo>
                  <a:cubicBezTo>
                    <a:pt x="1087328" y="802740"/>
                    <a:pt x="757228" y="723187"/>
                    <a:pt x="462827" y="581227"/>
                  </a:cubicBezTo>
                  <a:lnTo>
                    <a:pt x="398548" y="547291"/>
                  </a:lnTo>
                  <a:lnTo>
                    <a:pt x="366040" y="531620"/>
                  </a:lnTo>
                  <a:lnTo>
                    <a:pt x="347404" y="520290"/>
                  </a:lnTo>
                  <a:lnTo>
                    <a:pt x="318681" y="505126"/>
                  </a:lnTo>
                  <a:lnTo>
                    <a:pt x="180986" y="419116"/>
                  </a:lnTo>
                  <a:lnTo>
                    <a:pt x="180963" y="419102"/>
                  </a:lnTo>
                  <a:cubicBezTo>
                    <a:pt x="121252" y="378733"/>
                    <a:pt x="63587" y="335564"/>
                    <a:pt x="8154" y="289784"/>
                  </a:cubicBezTo>
                  <a:lnTo>
                    <a:pt x="0" y="282368"/>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1" name="Google Shape;281;p5"/>
            <p:cNvSpPr/>
            <p:nvPr/>
          </p:nvSpPr>
          <p:spPr>
            <a:xfrm rot="-8571848">
              <a:off x="4817357" y="5673212"/>
              <a:ext cx="648072" cy="346912"/>
            </a:xfrm>
            <a:custGeom>
              <a:rect b="b" l="l" r="r" t="t"/>
              <a:pathLst>
                <a:path extrusionOk="0" h="346912" w="648072">
                  <a:moveTo>
                    <a:pt x="648072" y="224390"/>
                  </a:moveTo>
                  <a:lnTo>
                    <a:pt x="619721" y="224552"/>
                  </a:lnTo>
                  <a:lnTo>
                    <a:pt x="582266" y="224766"/>
                  </a:lnTo>
                  <a:lnTo>
                    <a:pt x="582216" y="224771"/>
                  </a:lnTo>
                  <a:lnTo>
                    <a:pt x="407873" y="242598"/>
                  </a:lnTo>
                  <a:lnTo>
                    <a:pt x="356497" y="251016"/>
                  </a:lnTo>
                  <a:lnTo>
                    <a:pt x="350600" y="252205"/>
                  </a:lnTo>
                  <a:lnTo>
                    <a:pt x="350450" y="252006"/>
                  </a:lnTo>
                  <a:lnTo>
                    <a:pt x="291953" y="261591"/>
                  </a:lnTo>
                  <a:cubicBezTo>
                    <a:pt x="219866" y="276117"/>
                    <a:pt x="148297" y="294653"/>
                    <a:pt x="77583" y="317248"/>
                  </a:cubicBezTo>
                  <a:lnTo>
                    <a:pt x="0" y="346912"/>
                  </a:lnTo>
                  <a:lnTo>
                    <a:pt x="0" y="106678"/>
                  </a:lnTo>
                  <a:lnTo>
                    <a:pt x="9083" y="103205"/>
                  </a:lnTo>
                  <a:cubicBezTo>
                    <a:pt x="87656" y="78100"/>
                    <a:pt x="167180" y="57504"/>
                    <a:pt x="247280" y="41363"/>
                  </a:cubicBezTo>
                  <a:lnTo>
                    <a:pt x="319011" y="29612"/>
                  </a:lnTo>
                  <a:lnTo>
                    <a:pt x="354387" y="22479"/>
                  </a:lnTo>
                  <a:lnTo>
                    <a:pt x="376084" y="20261"/>
                  </a:lnTo>
                  <a:lnTo>
                    <a:pt x="408137" y="15010"/>
                  </a:lnTo>
                  <a:lnTo>
                    <a:pt x="569833" y="450"/>
                  </a:lnTo>
                  <a:lnTo>
                    <a:pt x="569860" y="447"/>
                  </a:lnTo>
                  <a:lnTo>
                    <a:pt x="648072" y="0"/>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5"/>
            <p:cNvSpPr/>
            <p:nvPr/>
          </p:nvSpPr>
          <p:spPr>
            <a:xfrm>
              <a:off x="4184469" y="5146767"/>
              <a:ext cx="1022586" cy="648852"/>
            </a:xfrm>
            <a:custGeom>
              <a:rect b="b" l="l" r="r" t="t"/>
              <a:pathLst>
                <a:path extrusionOk="0" h="648852" w="1022586">
                  <a:moveTo>
                    <a:pt x="0" y="0"/>
                  </a:moveTo>
                  <a:lnTo>
                    <a:pt x="284569" y="21540"/>
                  </a:lnTo>
                  <a:lnTo>
                    <a:pt x="1022586" y="77403"/>
                  </a:lnTo>
                  <a:lnTo>
                    <a:pt x="735243" y="468087"/>
                  </a:lnTo>
                  <a:lnTo>
                    <a:pt x="602291" y="648852"/>
                  </a:lnTo>
                  <a:lnTo>
                    <a:pt x="483693" y="560102"/>
                  </a:lnTo>
                  <a:cubicBezTo>
                    <a:pt x="317398" y="422763"/>
                    <a:pt x="171200" y="261921"/>
                    <a:pt x="50179" y="8265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83" name="Google Shape;283;p5"/>
          <p:cNvSpPr/>
          <p:nvPr/>
        </p:nvSpPr>
        <p:spPr>
          <a:xfrm>
            <a:off x="3624214" y="1501726"/>
            <a:ext cx="4943572" cy="4943572"/>
          </a:xfrm>
          <a:prstGeom prst="arc">
            <a:avLst>
              <a:gd fmla="val 13603881" name="adj1"/>
              <a:gd fmla="val 17647333" name="adj2"/>
            </a:avLst>
          </a:prstGeom>
          <a:noFill/>
          <a:ln cap="flat" cmpd="sng" w="9525">
            <a:solidFill>
              <a:srgbClr val="BFBFBF"/>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4" name="Google Shape;284;p5"/>
          <p:cNvSpPr/>
          <p:nvPr/>
        </p:nvSpPr>
        <p:spPr>
          <a:xfrm>
            <a:off x="3624214" y="1501726"/>
            <a:ext cx="4943572" cy="4943572"/>
          </a:xfrm>
          <a:prstGeom prst="arc">
            <a:avLst>
              <a:gd fmla="val 13603881" name="adj1"/>
              <a:gd fmla="val 17647333" name="adj2"/>
            </a:avLst>
          </a:prstGeom>
          <a:noFill/>
          <a:ln cap="flat" cmpd="sng" w="9525">
            <a:solidFill>
              <a:schemeClr val="accent5"/>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5" name="Google Shape;285;p5"/>
          <p:cNvSpPr/>
          <p:nvPr/>
        </p:nvSpPr>
        <p:spPr>
          <a:xfrm>
            <a:off x="3624214" y="1501726"/>
            <a:ext cx="4943572" cy="4943572"/>
          </a:xfrm>
          <a:prstGeom prst="arc">
            <a:avLst>
              <a:gd fmla="val 17988655" name="adj1"/>
              <a:gd fmla="val 293667" name="adj2"/>
            </a:avLst>
          </a:prstGeom>
          <a:noFill/>
          <a:ln cap="flat" cmpd="sng" w="9525">
            <a:solidFill>
              <a:schemeClr val="accent1"/>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p5"/>
          <p:cNvSpPr/>
          <p:nvPr/>
        </p:nvSpPr>
        <p:spPr>
          <a:xfrm>
            <a:off x="3624214" y="1501726"/>
            <a:ext cx="4943572" cy="4943572"/>
          </a:xfrm>
          <a:prstGeom prst="arc">
            <a:avLst>
              <a:gd fmla="val 621184" name="adj1"/>
              <a:gd fmla="val 4655032" name="adj2"/>
            </a:avLst>
          </a:prstGeom>
          <a:noFill/>
          <a:ln cap="flat" cmpd="sng" w="9525">
            <a:solidFill>
              <a:schemeClr val="accent2"/>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7" name="Google Shape;287;p5"/>
          <p:cNvSpPr/>
          <p:nvPr/>
        </p:nvSpPr>
        <p:spPr>
          <a:xfrm>
            <a:off x="3624214" y="1501726"/>
            <a:ext cx="4943572" cy="4943572"/>
          </a:xfrm>
          <a:prstGeom prst="arc">
            <a:avLst>
              <a:gd fmla="val 4991242" name="adj1"/>
              <a:gd fmla="val 8988031" name="adj2"/>
            </a:avLst>
          </a:prstGeom>
          <a:noFill/>
          <a:ln cap="flat" cmpd="sng" w="9525">
            <a:solidFill>
              <a:schemeClr val="accent3"/>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8" name="Google Shape;288;p5"/>
          <p:cNvSpPr/>
          <p:nvPr/>
        </p:nvSpPr>
        <p:spPr>
          <a:xfrm>
            <a:off x="3624214" y="1501726"/>
            <a:ext cx="4943572" cy="4943572"/>
          </a:xfrm>
          <a:prstGeom prst="arc">
            <a:avLst>
              <a:gd fmla="val 9350169" name="adj1"/>
              <a:gd fmla="val 13118448" name="adj2"/>
            </a:avLst>
          </a:prstGeom>
          <a:noFill/>
          <a:ln cap="flat" cmpd="sng" w="9525">
            <a:solidFill>
              <a:schemeClr val="accent4"/>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89" name="Google Shape;289;p5"/>
          <p:cNvGrpSpPr/>
          <p:nvPr/>
        </p:nvGrpSpPr>
        <p:grpSpPr>
          <a:xfrm>
            <a:off x="873428" y="1728001"/>
            <a:ext cx="2342252" cy="1337699"/>
            <a:chOff x="319755" y="4381524"/>
            <a:chExt cx="2088994" cy="1337699"/>
          </a:xfrm>
        </p:grpSpPr>
        <p:sp>
          <p:nvSpPr>
            <p:cNvPr id="290" name="Google Shape;290;p5"/>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Calibri"/>
                  <a:ea typeface="Calibri"/>
                  <a:cs typeface="Calibri"/>
                  <a:sym typeface="Calibri"/>
                </a:rPr>
                <a:t>05 - Lorem Ipsum</a:t>
              </a:r>
              <a:endParaRPr b="0" i="0" sz="1400" u="none" cap="none" strike="noStrike">
                <a:solidFill>
                  <a:srgbClr val="000000"/>
                </a:solidFill>
                <a:latin typeface="Arial"/>
                <a:ea typeface="Arial"/>
                <a:cs typeface="Arial"/>
                <a:sym typeface="Arial"/>
              </a:endParaRPr>
            </a:p>
          </p:txBody>
        </p:sp>
        <p:sp>
          <p:nvSpPr>
            <p:cNvPr id="291" name="Google Shape;291;p5"/>
            <p:cNvSpPr/>
            <p:nvPr/>
          </p:nvSpPr>
          <p:spPr>
            <a:xfrm>
              <a:off x="319756" y="4765116"/>
              <a:ext cx="2088993" cy="954107"/>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 cursus ante dapibus.</a:t>
              </a:r>
              <a:endParaRPr b="0" i="0" sz="1400" u="none" cap="none" strike="noStrike">
                <a:solidFill>
                  <a:srgbClr val="000000"/>
                </a:solidFill>
                <a:latin typeface="Arial"/>
                <a:ea typeface="Arial"/>
                <a:cs typeface="Arial"/>
                <a:sym typeface="Arial"/>
              </a:endParaRPr>
            </a:p>
          </p:txBody>
        </p:sp>
      </p:grpSp>
      <p:grpSp>
        <p:nvGrpSpPr>
          <p:cNvPr id="292" name="Google Shape;292;p5"/>
          <p:cNvGrpSpPr/>
          <p:nvPr/>
        </p:nvGrpSpPr>
        <p:grpSpPr>
          <a:xfrm>
            <a:off x="8976320" y="2516533"/>
            <a:ext cx="2342252" cy="1337699"/>
            <a:chOff x="319755" y="4381524"/>
            <a:chExt cx="2088994" cy="1337699"/>
          </a:xfrm>
        </p:grpSpPr>
        <p:sp>
          <p:nvSpPr>
            <p:cNvPr id="293" name="Google Shape;293;p5"/>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1"/>
                  </a:solidFill>
                  <a:latin typeface="Calibri"/>
                  <a:ea typeface="Calibri"/>
                  <a:cs typeface="Calibri"/>
                  <a:sym typeface="Calibri"/>
                </a:rPr>
                <a:t>01 - Lorem Ipsum</a:t>
              </a:r>
              <a:endParaRPr b="0" i="0" sz="1400" u="none" cap="none" strike="noStrike">
                <a:solidFill>
                  <a:srgbClr val="000000"/>
                </a:solidFill>
                <a:latin typeface="Arial"/>
                <a:ea typeface="Arial"/>
                <a:cs typeface="Arial"/>
                <a:sym typeface="Arial"/>
              </a:endParaRPr>
            </a:p>
          </p:txBody>
        </p:sp>
        <p:sp>
          <p:nvSpPr>
            <p:cNvPr id="294" name="Google Shape;294;p5"/>
            <p:cNvSpPr/>
            <p:nvPr/>
          </p:nvSpPr>
          <p:spPr>
            <a:xfrm>
              <a:off x="319756" y="4765116"/>
              <a:ext cx="2088993" cy="954107"/>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 cursus ante dapibus.</a:t>
              </a:r>
              <a:endParaRPr b="0" i="0" sz="1400" u="none" cap="none" strike="noStrike">
                <a:solidFill>
                  <a:srgbClr val="000000"/>
                </a:solidFill>
                <a:latin typeface="Arial"/>
                <a:ea typeface="Arial"/>
                <a:cs typeface="Arial"/>
                <a:sym typeface="Arial"/>
              </a:endParaRPr>
            </a:p>
          </p:txBody>
        </p:sp>
      </p:grpSp>
      <p:grpSp>
        <p:nvGrpSpPr>
          <p:cNvPr id="295" name="Google Shape;295;p5"/>
          <p:cNvGrpSpPr/>
          <p:nvPr/>
        </p:nvGrpSpPr>
        <p:grpSpPr>
          <a:xfrm>
            <a:off x="873428" y="4882128"/>
            <a:ext cx="2342252" cy="1337699"/>
            <a:chOff x="319755" y="4381524"/>
            <a:chExt cx="2088994" cy="1337699"/>
          </a:xfrm>
        </p:grpSpPr>
        <p:sp>
          <p:nvSpPr>
            <p:cNvPr id="296" name="Google Shape;296;p5"/>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6923C"/>
                  </a:solidFill>
                  <a:latin typeface="Calibri"/>
                  <a:ea typeface="Calibri"/>
                  <a:cs typeface="Calibri"/>
                  <a:sym typeface="Calibri"/>
                </a:rPr>
                <a:t>03 - Lorem Ipsum</a:t>
              </a:r>
              <a:endParaRPr b="0" i="0" sz="1400" u="none" cap="none" strike="noStrike">
                <a:solidFill>
                  <a:srgbClr val="000000"/>
                </a:solidFill>
                <a:latin typeface="Arial"/>
                <a:ea typeface="Arial"/>
                <a:cs typeface="Arial"/>
                <a:sym typeface="Arial"/>
              </a:endParaRPr>
            </a:p>
          </p:txBody>
        </p:sp>
        <p:sp>
          <p:nvSpPr>
            <p:cNvPr id="297" name="Google Shape;297;p5"/>
            <p:cNvSpPr/>
            <p:nvPr/>
          </p:nvSpPr>
          <p:spPr>
            <a:xfrm>
              <a:off x="319756" y="4765116"/>
              <a:ext cx="2088993" cy="954107"/>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 cursus ante dapibus.</a:t>
              </a:r>
              <a:endParaRPr b="0" i="0" sz="1400" u="none" cap="none" strike="noStrike">
                <a:solidFill>
                  <a:srgbClr val="000000"/>
                </a:solidFill>
                <a:latin typeface="Arial"/>
                <a:ea typeface="Arial"/>
                <a:cs typeface="Arial"/>
                <a:sym typeface="Arial"/>
              </a:endParaRPr>
            </a:p>
          </p:txBody>
        </p:sp>
      </p:grpSp>
      <p:grpSp>
        <p:nvGrpSpPr>
          <p:cNvPr id="298" name="Google Shape;298;p5"/>
          <p:cNvGrpSpPr/>
          <p:nvPr/>
        </p:nvGrpSpPr>
        <p:grpSpPr>
          <a:xfrm>
            <a:off x="873428" y="3305065"/>
            <a:ext cx="2342252" cy="1337699"/>
            <a:chOff x="319755" y="4381524"/>
            <a:chExt cx="2088994" cy="1337699"/>
          </a:xfrm>
        </p:grpSpPr>
        <p:sp>
          <p:nvSpPr>
            <p:cNvPr id="299" name="Google Shape;299;p5"/>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BA7509"/>
                  </a:solidFill>
                  <a:latin typeface="Calibri"/>
                  <a:ea typeface="Calibri"/>
                  <a:cs typeface="Calibri"/>
                  <a:sym typeface="Calibri"/>
                </a:rPr>
                <a:t>04 - Lorem Ipsum</a:t>
              </a:r>
              <a:endParaRPr b="0" i="0" sz="1400" u="none" cap="none" strike="noStrike">
                <a:solidFill>
                  <a:srgbClr val="000000"/>
                </a:solidFill>
                <a:latin typeface="Arial"/>
                <a:ea typeface="Arial"/>
                <a:cs typeface="Arial"/>
                <a:sym typeface="Arial"/>
              </a:endParaRPr>
            </a:p>
          </p:txBody>
        </p:sp>
        <p:sp>
          <p:nvSpPr>
            <p:cNvPr id="300" name="Google Shape;300;p5"/>
            <p:cNvSpPr/>
            <p:nvPr/>
          </p:nvSpPr>
          <p:spPr>
            <a:xfrm>
              <a:off x="319756" y="4765116"/>
              <a:ext cx="2088993" cy="954107"/>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 cursus ante dapibus.</a:t>
              </a:r>
              <a:endParaRPr b="0" i="0" sz="1400" u="none" cap="none" strike="noStrike">
                <a:solidFill>
                  <a:srgbClr val="000000"/>
                </a:solidFill>
                <a:latin typeface="Arial"/>
                <a:ea typeface="Arial"/>
                <a:cs typeface="Arial"/>
                <a:sym typeface="Arial"/>
              </a:endParaRPr>
            </a:p>
          </p:txBody>
        </p:sp>
      </p:grpSp>
      <p:grpSp>
        <p:nvGrpSpPr>
          <p:cNvPr id="301" name="Google Shape;301;p5"/>
          <p:cNvGrpSpPr/>
          <p:nvPr/>
        </p:nvGrpSpPr>
        <p:grpSpPr>
          <a:xfrm>
            <a:off x="8976320" y="4093597"/>
            <a:ext cx="2342252" cy="1337699"/>
            <a:chOff x="319755" y="4381524"/>
            <a:chExt cx="2088994" cy="1337699"/>
          </a:xfrm>
        </p:grpSpPr>
        <p:sp>
          <p:nvSpPr>
            <p:cNvPr id="302" name="Google Shape;302;p5"/>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Calibri"/>
                  <a:ea typeface="Calibri"/>
                  <a:cs typeface="Calibri"/>
                  <a:sym typeface="Calibri"/>
                </a:rPr>
                <a:t>02 - Lorem Ipsum</a:t>
              </a:r>
              <a:endParaRPr b="0" i="0" sz="1400" u="none" cap="none" strike="noStrike">
                <a:solidFill>
                  <a:srgbClr val="000000"/>
                </a:solidFill>
                <a:latin typeface="Arial"/>
                <a:ea typeface="Arial"/>
                <a:cs typeface="Arial"/>
                <a:sym typeface="Arial"/>
              </a:endParaRPr>
            </a:p>
          </p:txBody>
        </p:sp>
        <p:sp>
          <p:nvSpPr>
            <p:cNvPr id="303" name="Google Shape;303;p5"/>
            <p:cNvSpPr/>
            <p:nvPr/>
          </p:nvSpPr>
          <p:spPr>
            <a:xfrm>
              <a:off x="319756" y="4765116"/>
              <a:ext cx="2088993" cy="954107"/>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 cursus ante dapibus.</a:t>
              </a:r>
              <a:endParaRPr b="0" i="0" sz="1400" u="none" cap="none" strike="noStrike">
                <a:solidFill>
                  <a:srgbClr val="000000"/>
                </a:solidFill>
                <a:latin typeface="Arial"/>
                <a:ea typeface="Arial"/>
                <a:cs typeface="Arial"/>
                <a:sym typeface="Arial"/>
              </a:endParaRPr>
            </a:p>
          </p:txBody>
        </p:sp>
      </p:grpSp>
      <p:sp>
        <p:nvSpPr>
          <p:cNvPr id="304" name="Google Shape;304;p5"/>
          <p:cNvSpPr/>
          <p:nvPr/>
        </p:nvSpPr>
        <p:spPr>
          <a:xfrm>
            <a:off x="4834678" y="2712984"/>
            <a:ext cx="2521054" cy="2521054"/>
          </a:xfrm>
          <a:prstGeom prst="ellipse">
            <a:avLst/>
          </a:prstGeom>
          <a:gradFill>
            <a:gsLst>
              <a:gs pos="0">
                <a:srgbClr val="D8D8D8"/>
              </a:gs>
              <a:gs pos="35000">
                <a:srgbClr val="F2F2F2"/>
              </a:gs>
              <a:gs pos="100000">
                <a:schemeClr val="lt1"/>
              </a:gs>
            </a:gsLst>
            <a:lin ang="16200000" scaled="0"/>
          </a:gradFill>
          <a:ln>
            <a:noFill/>
          </a:ln>
          <a:effectLst>
            <a:outerShdw blurRad="165100" rotWithShape="0" dir="5400000" dist="25400">
              <a:srgbClr val="000000">
                <a:alpha val="36470"/>
              </a:srgbClr>
            </a:outerShdw>
          </a:effectLst>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6B7F80"/>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nvGrpSpPr>
          <p:cNvPr id="305" name="Google Shape;305;p5"/>
          <p:cNvGrpSpPr/>
          <p:nvPr/>
        </p:nvGrpSpPr>
        <p:grpSpPr>
          <a:xfrm>
            <a:off x="5750076" y="3061081"/>
            <a:ext cx="690257" cy="690802"/>
            <a:chOff x="10200456" y="3632865"/>
            <a:chExt cx="875564" cy="876255"/>
          </a:xfrm>
        </p:grpSpPr>
        <p:sp>
          <p:nvSpPr>
            <p:cNvPr descr="Magnifying glass" id="306" name="Google Shape;306;p5"/>
            <p:cNvSpPr/>
            <p:nvPr/>
          </p:nvSpPr>
          <p:spPr>
            <a:xfrm>
              <a:off x="10200456" y="3632865"/>
              <a:ext cx="875564" cy="876255"/>
            </a:xfrm>
            <a:custGeom>
              <a:rect b="b" l="l" r="r" t="t"/>
              <a:pathLst>
                <a:path extrusionOk="0" h="876255" w="875564">
                  <a:moveTo>
                    <a:pt x="852963" y="743154"/>
                  </a:moveTo>
                  <a:lnTo>
                    <a:pt x="714315" y="604505"/>
                  </a:lnTo>
                  <a:cubicBezTo>
                    <a:pt x="695459" y="585649"/>
                    <a:pt x="669947" y="578994"/>
                    <a:pt x="645545" y="583431"/>
                  </a:cubicBezTo>
                  <a:lnTo>
                    <a:pt x="596741" y="534627"/>
                  </a:lnTo>
                  <a:cubicBezTo>
                    <a:pt x="639999" y="479168"/>
                    <a:pt x="665511" y="408180"/>
                    <a:pt x="665511" y="332755"/>
                  </a:cubicBezTo>
                  <a:cubicBezTo>
                    <a:pt x="665511" y="149740"/>
                    <a:pt x="515771" y="0"/>
                    <a:pt x="332755" y="0"/>
                  </a:cubicBezTo>
                  <a:cubicBezTo>
                    <a:pt x="149740" y="0"/>
                    <a:pt x="0" y="149740"/>
                    <a:pt x="0" y="332755"/>
                  </a:cubicBezTo>
                  <a:cubicBezTo>
                    <a:pt x="0" y="515771"/>
                    <a:pt x="149740" y="665511"/>
                    <a:pt x="332755" y="665511"/>
                  </a:cubicBezTo>
                  <a:cubicBezTo>
                    <a:pt x="408180" y="665511"/>
                    <a:pt x="478058" y="639999"/>
                    <a:pt x="534627" y="596741"/>
                  </a:cubicBezTo>
                  <a:lnTo>
                    <a:pt x="583431" y="645545"/>
                  </a:lnTo>
                  <a:cubicBezTo>
                    <a:pt x="578994" y="669947"/>
                    <a:pt x="585649" y="695459"/>
                    <a:pt x="604505" y="714315"/>
                  </a:cubicBezTo>
                  <a:lnTo>
                    <a:pt x="743154" y="852963"/>
                  </a:lnTo>
                  <a:cubicBezTo>
                    <a:pt x="758682" y="868491"/>
                    <a:pt x="778647" y="876256"/>
                    <a:pt x="798613" y="876256"/>
                  </a:cubicBezTo>
                  <a:cubicBezTo>
                    <a:pt x="818578" y="876256"/>
                    <a:pt x="838543" y="868491"/>
                    <a:pt x="854072" y="852963"/>
                  </a:cubicBezTo>
                  <a:cubicBezTo>
                    <a:pt x="882911" y="821906"/>
                    <a:pt x="882911" y="773102"/>
                    <a:pt x="852963" y="743154"/>
                  </a:cubicBezTo>
                  <a:close/>
                  <a:moveTo>
                    <a:pt x="331646" y="597850"/>
                  </a:moveTo>
                  <a:cubicBezTo>
                    <a:pt x="185234" y="597850"/>
                    <a:pt x="65442" y="478058"/>
                    <a:pt x="65442" y="331646"/>
                  </a:cubicBezTo>
                  <a:cubicBezTo>
                    <a:pt x="65442" y="185234"/>
                    <a:pt x="185234" y="65442"/>
                    <a:pt x="331646" y="65442"/>
                  </a:cubicBezTo>
                  <a:cubicBezTo>
                    <a:pt x="478058" y="65442"/>
                    <a:pt x="597850" y="185234"/>
                    <a:pt x="597850" y="331646"/>
                  </a:cubicBezTo>
                  <a:cubicBezTo>
                    <a:pt x="597850" y="478058"/>
                    <a:pt x="478058" y="597850"/>
                    <a:pt x="331646" y="597850"/>
                  </a:cubicBezTo>
                  <a:close/>
                </a:path>
              </a:pathLst>
            </a:custGeom>
            <a:solidFill>
              <a:schemeClr val="dk2">
                <a:alpha val="6862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descr="Bar graph with upward trend" id="307" name="Google Shape;307;p5"/>
            <p:cNvGrpSpPr/>
            <p:nvPr/>
          </p:nvGrpSpPr>
          <p:grpSpPr>
            <a:xfrm>
              <a:off x="10396890" y="3824149"/>
              <a:ext cx="258351" cy="262094"/>
              <a:chOff x="10397486" y="3748555"/>
              <a:chExt cx="258351" cy="262094"/>
            </a:xfrm>
          </p:grpSpPr>
          <p:sp>
            <p:nvSpPr>
              <p:cNvPr id="308" name="Google Shape;308;p5"/>
              <p:cNvSpPr/>
              <p:nvPr/>
            </p:nvSpPr>
            <p:spPr>
              <a:xfrm>
                <a:off x="10397486" y="3748555"/>
                <a:ext cx="258350" cy="262094"/>
              </a:xfrm>
              <a:custGeom>
                <a:rect b="b" l="l" r="r" t="t"/>
                <a:pathLst>
                  <a:path extrusionOk="0" h="262094" w="258350">
                    <a:moveTo>
                      <a:pt x="22465" y="0"/>
                    </a:moveTo>
                    <a:lnTo>
                      <a:pt x="0" y="0"/>
                    </a:lnTo>
                    <a:lnTo>
                      <a:pt x="0" y="262095"/>
                    </a:lnTo>
                    <a:lnTo>
                      <a:pt x="258350" y="262095"/>
                    </a:lnTo>
                    <a:lnTo>
                      <a:pt x="258350" y="239629"/>
                    </a:lnTo>
                    <a:lnTo>
                      <a:pt x="22465" y="239629"/>
                    </a:lnTo>
                    <a:lnTo>
                      <a:pt x="22465"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p5"/>
              <p:cNvSpPr/>
              <p:nvPr/>
            </p:nvSpPr>
            <p:spPr>
              <a:xfrm rot="10800000">
                <a:off x="10599674" y="3748555"/>
                <a:ext cx="56163" cy="217164"/>
              </a:xfrm>
              <a:custGeom>
                <a:rect b="b" l="l" r="r" t="t"/>
                <a:pathLst>
                  <a:path extrusionOk="0" h="217164" w="56163">
                    <a:moveTo>
                      <a:pt x="0" y="0"/>
                    </a:moveTo>
                    <a:lnTo>
                      <a:pt x="56163" y="0"/>
                    </a:lnTo>
                    <a:lnTo>
                      <a:pt x="56163" y="217164"/>
                    </a:lnTo>
                    <a:lnTo>
                      <a:pt x="0" y="21716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0" name="Google Shape;310;p5"/>
              <p:cNvSpPr/>
              <p:nvPr/>
            </p:nvSpPr>
            <p:spPr>
              <a:xfrm rot="10800000">
                <a:off x="10521045" y="3823439"/>
                <a:ext cx="56163" cy="142279"/>
              </a:xfrm>
              <a:custGeom>
                <a:rect b="b" l="l" r="r" t="t"/>
                <a:pathLst>
                  <a:path extrusionOk="0" h="142279" w="56163">
                    <a:moveTo>
                      <a:pt x="0" y="0"/>
                    </a:moveTo>
                    <a:lnTo>
                      <a:pt x="56163" y="0"/>
                    </a:lnTo>
                    <a:lnTo>
                      <a:pt x="56163" y="142280"/>
                    </a:lnTo>
                    <a:lnTo>
                      <a:pt x="0" y="14228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5"/>
              <p:cNvSpPr/>
              <p:nvPr/>
            </p:nvSpPr>
            <p:spPr>
              <a:xfrm rot="10800000">
                <a:off x="10442417" y="3890835"/>
                <a:ext cx="56163" cy="74884"/>
              </a:xfrm>
              <a:custGeom>
                <a:rect b="b" l="l" r="r" t="t"/>
                <a:pathLst>
                  <a:path extrusionOk="0" h="74884" w="56163">
                    <a:moveTo>
                      <a:pt x="0" y="0"/>
                    </a:moveTo>
                    <a:lnTo>
                      <a:pt x="56163" y="0"/>
                    </a:lnTo>
                    <a:lnTo>
                      <a:pt x="56163" y="74884"/>
                    </a:lnTo>
                    <a:lnTo>
                      <a:pt x="0" y="7488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5"/>
              <p:cNvSpPr/>
              <p:nvPr/>
            </p:nvSpPr>
            <p:spPr>
              <a:xfrm>
                <a:off x="10440882" y="3748555"/>
                <a:ext cx="121349" cy="121349"/>
              </a:xfrm>
              <a:custGeom>
                <a:rect b="b" l="l" r="r" t="t"/>
                <a:pathLst>
                  <a:path extrusionOk="0" h="121349" w="121349">
                    <a:moveTo>
                      <a:pt x="121350" y="51445"/>
                    </a:moveTo>
                    <a:lnTo>
                      <a:pt x="121350" y="0"/>
                    </a:lnTo>
                    <a:lnTo>
                      <a:pt x="69904" y="0"/>
                    </a:lnTo>
                    <a:lnTo>
                      <a:pt x="90348" y="20443"/>
                    </a:lnTo>
                    <a:lnTo>
                      <a:pt x="0" y="110791"/>
                    </a:lnTo>
                    <a:lnTo>
                      <a:pt x="10559" y="121350"/>
                    </a:lnTo>
                    <a:lnTo>
                      <a:pt x="100906" y="31039"/>
                    </a:lnTo>
                    <a:lnTo>
                      <a:pt x="121350" y="514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pic>
        <p:nvPicPr>
          <p:cNvPr descr="Bullseye" id="313" name="Google Shape;313;p5"/>
          <p:cNvPicPr preferRelativeResize="0"/>
          <p:nvPr/>
        </p:nvPicPr>
        <p:blipFill rotWithShape="1">
          <a:blip r:embed="rId3">
            <a:alphaModFix/>
          </a:blip>
          <a:srcRect b="0" l="0" r="0" t="0"/>
          <a:stretch/>
        </p:blipFill>
        <p:spPr>
          <a:xfrm>
            <a:off x="217546" y="3237695"/>
            <a:ext cx="549864" cy="549864"/>
          </a:xfrm>
          <a:prstGeom prst="rect">
            <a:avLst/>
          </a:prstGeom>
          <a:noFill/>
          <a:ln>
            <a:noFill/>
          </a:ln>
        </p:spPr>
      </p:pic>
      <p:pic>
        <p:nvPicPr>
          <p:cNvPr descr="Eye" id="314" name="Google Shape;314;p5"/>
          <p:cNvPicPr preferRelativeResize="0"/>
          <p:nvPr/>
        </p:nvPicPr>
        <p:blipFill rotWithShape="1">
          <a:blip r:embed="rId4">
            <a:alphaModFix/>
          </a:blip>
          <a:srcRect b="0" l="0" r="0" t="0"/>
          <a:stretch/>
        </p:blipFill>
        <p:spPr>
          <a:xfrm>
            <a:off x="11424590" y="4022473"/>
            <a:ext cx="549864" cy="549864"/>
          </a:xfrm>
          <a:prstGeom prst="rect">
            <a:avLst/>
          </a:prstGeom>
          <a:noFill/>
          <a:ln>
            <a:noFill/>
          </a:ln>
        </p:spPr>
      </p:pic>
      <p:pic>
        <p:nvPicPr>
          <p:cNvPr descr="Head with gears" id="315" name="Google Shape;315;p5"/>
          <p:cNvPicPr preferRelativeResize="0"/>
          <p:nvPr/>
        </p:nvPicPr>
        <p:blipFill rotWithShape="1">
          <a:blip r:embed="rId5">
            <a:alphaModFix/>
          </a:blip>
          <a:srcRect b="0" l="0" r="0" t="0"/>
          <a:stretch/>
        </p:blipFill>
        <p:spPr>
          <a:xfrm>
            <a:off x="11424590" y="2452917"/>
            <a:ext cx="549864" cy="549864"/>
          </a:xfrm>
          <a:prstGeom prst="rect">
            <a:avLst/>
          </a:prstGeom>
          <a:noFill/>
          <a:ln>
            <a:noFill/>
          </a:ln>
        </p:spPr>
      </p:pic>
      <p:pic>
        <p:nvPicPr>
          <p:cNvPr descr="Lights On" id="316" name="Google Shape;316;p5"/>
          <p:cNvPicPr preferRelativeResize="0"/>
          <p:nvPr/>
        </p:nvPicPr>
        <p:blipFill rotWithShape="1">
          <a:blip r:embed="rId6">
            <a:alphaModFix/>
          </a:blip>
          <a:srcRect b="0" l="0" r="0" t="0"/>
          <a:stretch/>
        </p:blipFill>
        <p:spPr>
          <a:xfrm>
            <a:off x="217546" y="1668139"/>
            <a:ext cx="549864" cy="549864"/>
          </a:xfrm>
          <a:prstGeom prst="rect">
            <a:avLst/>
          </a:prstGeom>
          <a:noFill/>
          <a:ln>
            <a:noFill/>
          </a:ln>
        </p:spPr>
      </p:pic>
      <p:pic>
        <p:nvPicPr>
          <p:cNvPr descr="Stopwatch 33%" id="317" name="Google Shape;317;p5"/>
          <p:cNvPicPr preferRelativeResize="0"/>
          <p:nvPr/>
        </p:nvPicPr>
        <p:blipFill rotWithShape="1">
          <a:blip r:embed="rId7">
            <a:alphaModFix/>
          </a:blip>
          <a:srcRect b="0" l="0" r="0" t="0"/>
          <a:stretch/>
        </p:blipFill>
        <p:spPr>
          <a:xfrm>
            <a:off x="217546" y="4807251"/>
            <a:ext cx="549864" cy="54986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50"/>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PICTURE ACCENT PROCESS</a:t>
            </a:r>
            <a:endParaRPr/>
          </a:p>
        </p:txBody>
      </p:sp>
      <p:sp>
        <p:nvSpPr>
          <p:cNvPr id="1941" name="Google Shape;1941;p50"/>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sequential steps in a task, process, or workflow. The rectangular shapes in the background are designed to contain pictures.</a:t>
            </a:r>
            <a:endParaRPr/>
          </a:p>
        </p:txBody>
      </p:sp>
      <p:grpSp>
        <p:nvGrpSpPr>
          <p:cNvPr id="1942" name="Google Shape;1942;p50"/>
          <p:cNvGrpSpPr/>
          <p:nvPr/>
        </p:nvGrpSpPr>
        <p:grpSpPr>
          <a:xfrm>
            <a:off x="2998739" y="2807835"/>
            <a:ext cx="8118568" cy="1763903"/>
            <a:chOff x="4715" y="1251043"/>
            <a:chExt cx="8118568" cy="1763903"/>
          </a:xfrm>
        </p:grpSpPr>
        <p:sp>
          <p:nvSpPr>
            <p:cNvPr id="1943" name="Google Shape;1943;p50"/>
            <p:cNvSpPr/>
            <p:nvPr/>
          </p:nvSpPr>
          <p:spPr>
            <a:xfrm>
              <a:off x="4715" y="1251043"/>
              <a:ext cx="1102439" cy="1102439"/>
            </a:xfrm>
            <a:prstGeom prst="roundRect">
              <a:avLst>
                <a:gd fmla="val 10000" name="adj"/>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50"/>
            <p:cNvSpPr/>
            <p:nvPr/>
          </p:nvSpPr>
          <p:spPr>
            <a:xfrm>
              <a:off x="184182" y="1912507"/>
              <a:ext cx="1102439" cy="1102439"/>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50"/>
            <p:cNvSpPr txBox="1"/>
            <p:nvPr/>
          </p:nvSpPr>
          <p:spPr>
            <a:xfrm>
              <a:off x="216471" y="1944796"/>
              <a:ext cx="1037861" cy="1037861"/>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946" name="Google Shape;1946;p50"/>
            <p:cNvSpPr/>
            <p:nvPr/>
          </p:nvSpPr>
          <p:spPr>
            <a:xfrm>
              <a:off x="1319509" y="1669812"/>
              <a:ext cx="212354" cy="264900"/>
            </a:xfrm>
            <a:prstGeom prst="rightArrow">
              <a:avLst>
                <a:gd fmla="val 600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50"/>
            <p:cNvSpPr txBox="1"/>
            <p:nvPr/>
          </p:nvSpPr>
          <p:spPr>
            <a:xfrm>
              <a:off x="1319509" y="1722792"/>
              <a:ext cx="148648" cy="158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1948" name="Google Shape;1948;p50"/>
            <p:cNvSpPr/>
            <p:nvPr/>
          </p:nvSpPr>
          <p:spPr>
            <a:xfrm>
              <a:off x="1713881" y="1251043"/>
              <a:ext cx="1102439" cy="1102439"/>
            </a:xfrm>
            <a:prstGeom prst="roundRect">
              <a:avLst>
                <a:gd fmla="val 10000" name="adj"/>
              </a:avLst>
            </a:prstGeom>
            <a:solidFill>
              <a:srgbClr val="C6D8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50"/>
            <p:cNvSpPr/>
            <p:nvPr/>
          </p:nvSpPr>
          <p:spPr>
            <a:xfrm>
              <a:off x="1893348" y="1912507"/>
              <a:ext cx="1102439" cy="1102439"/>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50"/>
            <p:cNvSpPr txBox="1"/>
            <p:nvPr/>
          </p:nvSpPr>
          <p:spPr>
            <a:xfrm>
              <a:off x="1925637" y="1944796"/>
              <a:ext cx="1037861" cy="1037861"/>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p:txBody>
        </p:sp>
        <p:sp>
          <p:nvSpPr>
            <p:cNvPr id="1951" name="Google Shape;1951;p50"/>
            <p:cNvSpPr/>
            <p:nvPr/>
          </p:nvSpPr>
          <p:spPr>
            <a:xfrm>
              <a:off x="3028674" y="1669812"/>
              <a:ext cx="212354" cy="264900"/>
            </a:xfrm>
            <a:prstGeom prst="rightArrow">
              <a:avLst>
                <a:gd fmla="val 6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50"/>
            <p:cNvSpPr txBox="1"/>
            <p:nvPr/>
          </p:nvSpPr>
          <p:spPr>
            <a:xfrm>
              <a:off x="3028674" y="1722792"/>
              <a:ext cx="148648" cy="158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1953" name="Google Shape;1953;p50"/>
            <p:cNvSpPr/>
            <p:nvPr/>
          </p:nvSpPr>
          <p:spPr>
            <a:xfrm>
              <a:off x="3423046" y="1251043"/>
              <a:ext cx="1102439" cy="1102439"/>
            </a:xfrm>
            <a:prstGeom prst="roundRect">
              <a:avLst>
                <a:gd fmla="val 10000" name="adj"/>
              </a:avLst>
            </a:prstGeom>
            <a:solidFill>
              <a:srgbClr val="D1E3E4"/>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50"/>
            <p:cNvSpPr/>
            <p:nvPr/>
          </p:nvSpPr>
          <p:spPr>
            <a:xfrm>
              <a:off x="3602513" y="1912507"/>
              <a:ext cx="1102439" cy="1102439"/>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50"/>
            <p:cNvSpPr txBox="1"/>
            <p:nvPr/>
          </p:nvSpPr>
          <p:spPr>
            <a:xfrm>
              <a:off x="3634802" y="1944796"/>
              <a:ext cx="1037861" cy="1037861"/>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956" name="Google Shape;1956;p50"/>
            <p:cNvSpPr/>
            <p:nvPr/>
          </p:nvSpPr>
          <p:spPr>
            <a:xfrm>
              <a:off x="4737840" y="1669812"/>
              <a:ext cx="212354" cy="264900"/>
            </a:xfrm>
            <a:prstGeom prst="rightArrow">
              <a:avLst>
                <a:gd fmla="val 6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50"/>
            <p:cNvSpPr txBox="1"/>
            <p:nvPr/>
          </p:nvSpPr>
          <p:spPr>
            <a:xfrm>
              <a:off x="4737840" y="1722792"/>
              <a:ext cx="148648" cy="158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1958" name="Google Shape;1958;p50"/>
            <p:cNvSpPr/>
            <p:nvPr/>
          </p:nvSpPr>
          <p:spPr>
            <a:xfrm>
              <a:off x="5132212" y="1251043"/>
              <a:ext cx="1102439" cy="1102439"/>
            </a:xfrm>
            <a:prstGeom prst="roundRect">
              <a:avLst>
                <a:gd fmla="val 10000" name="adj"/>
              </a:avLst>
            </a:prstGeom>
            <a:solidFill>
              <a:srgbClr val="DBE9E7"/>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50"/>
            <p:cNvSpPr/>
            <p:nvPr/>
          </p:nvSpPr>
          <p:spPr>
            <a:xfrm>
              <a:off x="5311679" y="1912507"/>
              <a:ext cx="1102439" cy="1102439"/>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50"/>
            <p:cNvSpPr txBox="1"/>
            <p:nvPr/>
          </p:nvSpPr>
          <p:spPr>
            <a:xfrm>
              <a:off x="5343968" y="1944796"/>
              <a:ext cx="1037861" cy="1037861"/>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300" u="none" cap="none" strike="noStrike">
                <a:solidFill>
                  <a:schemeClr val="lt1"/>
                </a:solidFill>
                <a:latin typeface="Calibri"/>
                <a:ea typeface="Calibri"/>
                <a:cs typeface="Calibri"/>
                <a:sym typeface="Calibri"/>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961" name="Google Shape;1961;p50"/>
            <p:cNvSpPr/>
            <p:nvPr/>
          </p:nvSpPr>
          <p:spPr>
            <a:xfrm>
              <a:off x="6447006" y="1669812"/>
              <a:ext cx="212354" cy="264900"/>
            </a:xfrm>
            <a:prstGeom prst="rightArrow">
              <a:avLst>
                <a:gd fmla="val 600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50"/>
            <p:cNvSpPr txBox="1"/>
            <p:nvPr/>
          </p:nvSpPr>
          <p:spPr>
            <a:xfrm>
              <a:off x="6447006" y="1722792"/>
              <a:ext cx="148648" cy="158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1963" name="Google Shape;1963;p50"/>
            <p:cNvSpPr/>
            <p:nvPr/>
          </p:nvSpPr>
          <p:spPr>
            <a:xfrm>
              <a:off x="6841378" y="1251043"/>
              <a:ext cx="1102439" cy="1102439"/>
            </a:xfrm>
            <a:prstGeom prst="roundRect">
              <a:avLst>
                <a:gd fmla="val 10000" name="adj"/>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50"/>
            <p:cNvSpPr/>
            <p:nvPr/>
          </p:nvSpPr>
          <p:spPr>
            <a:xfrm>
              <a:off x="7020844" y="1912507"/>
              <a:ext cx="1102439" cy="1102439"/>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50"/>
            <p:cNvSpPr txBox="1"/>
            <p:nvPr/>
          </p:nvSpPr>
          <p:spPr>
            <a:xfrm>
              <a:off x="7053133" y="1944796"/>
              <a:ext cx="1037861" cy="1037861"/>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300" u="none" cap="none" strike="noStrike">
                <a:solidFill>
                  <a:schemeClr val="lt1"/>
                </a:solidFill>
                <a:latin typeface="Calibri"/>
                <a:ea typeface="Calibri"/>
                <a:cs typeface="Calibri"/>
                <a:sym typeface="Calibri"/>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1966" name="Google Shape;1966;p5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5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ALTERNATING FLOW</a:t>
            </a:r>
            <a:endParaRPr/>
          </a:p>
        </p:txBody>
      </p:sp>
      <p:sp>
        <p:nvSpPr>
          <p:cNvPr id="1973" name="Google Shape;1973;p51"/>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groups of information or sequential steps in a task, process, or workflow. Emphasizes the interaction or relationships among the groups of information.</a:t>
            </a:r>
            <a:endParaRPr/>
          </a:p>
        </p:txBody>
      </p:sp>
      <p:grpSp>
        <p:nvGrpSpPr>
          <p:cNvPr id="1974" name="Google Shape;1974;p51"/>
          <p:cNvGrpSpPr/>
          <p:nvPr/>
        </p:nvGrpSpPr>
        <p:grpSpPr>
          <a:xfrm>
            <a:off x="3001281" y="2489908"/>
            <a:ext cx="8113485" cy="2357416"/>
            <a:chOff x="7257" y="933116"/>
            <a:chExt cx="8113485" cy="2357416"/>
          </a:xfrm>
        </p:grpSpPr>
        <p:sp>
          <p:nvSpPr>
            <p:cNvPr id="1975" name="Google Shape;1975;p51"/>
            <p:cNvSpPr/>
            <p:nvPr/>
          </p:nvSpPr>
          <p:spPr>
            <a:xfrm>
              <a:off x="7257" y="1593059"/>
              <a:ext cx="1309265" cy="1079870"/>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51"/>
            <p:cNvSpPr txBox="1"/>
            <p:nvPr/>
          </p:nvSpPr>
          <p:spPr>
            <a:xfrm>
              <a:off x="32108" y="1617910"/>
              <a:ext cx="1259563" cy="798767"/>
            </a:xfrm>
            <a:prstGeom prst="rect">
              <a:avLst/>
            </a:prstGeom>
            <a:noFill/>
            <a:ln>
              <a:noFill/>
            </a:ln>
          </p:spPr>
          <p:txBody>
            <a:bodyPr anchorCtr="0" anchor="t" bIns="24750" lIns="24750" spcFirstLastPara="1" rIns="24750" wrap="square" tIns="24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300" u="none" cap="none" strike="noStrike">
                <a:solidFill>
                  <a:schemeClr val="dk1"/>
                </a:solidFill>
                <a:latin typeface="Calibri"/>
                <a:ea typeface="Calibri"/>
                <a:cs typeface="Calibri"/>
                <a:sym typeface="Calibri"/>
              </a:endParaRPr>
            </a:p>
          </p:txBody>
        </p:sp>
        <p:sp>
          <p:nvSpPr>
            <p:cNvPr id="1977" name="Google Shape;1977;p51"/>
            <p:cNvSpPr/>
            <p:nvPr/>
          </p:nvSpPr>
          <p:spPr>
            <a:xfrm>
              <a:off x="745127" y="1857785"/>
              <a:ext cx="1432747" cy="1432747"/>
            </a:xfrm>
            <a:custGeom>
              <a:rect b="b" l="l" r="r" t="t"/>
              <a:pathLst>
                <a:path extrusionOk="0" h="120000" w="120000">
                  <a:moveTo>
                    <a:pt x="9967" y="88413"/>
                  </a:moveTo>
                  <a:lnTo>
                    <a:pt x="13178" y="86590"/>
                  </a:lnTo>
                  <a:lnTo>
                    <a:pt x="13178" y="86590"/>
                  </a:lnTo>
                  <a:cubicBezTo>
                    <a:pt x="22206" y="102489"/>
                    <a:pt x="38686" y="112720"/>
                    <a:pt x="56939" y="113759"/>
                  </a:cubicBezTo>
                  <a:cubicBezTo>
                    <a:pt x="75193" y="114798"/>
                    <a:pt x="92727" y="106504"/>
                    <a:pt x="103502" y="91732"/>
                  </a:cubicBezTo>
                  <a:lnTo>
                    <a:pt x="101371" y="90523"/>
                  </a:lnTo>
                  <a:lnTo>
                    <a:pt x="108428" y="87502"/>
                  </a:lnTo>
                  <a:lnTo>
                    <a:pt x="108864" y="94777"/>
                  </a:lnTo>
                  <a:lnTo>
                    <a:pt x="106732" y="93567"/>
                  </a:lnTo>
                  <a:cubicBezTo>
                    <a:pt x="95291" y="109496"/>
                    <a:pt x="76524" y="118500"/>
                    <a:pt x="56940" y="117457"/>
                  </a:cubicBezTo>
                  <a:cubicBezTo>
                    <a:pt x="37356" y="116414"/>
                    <a:pt x="19652" y="105467"/>
                    <a:pt x="9967" y="88413"/>
                  </a:cubicBezTo>
                  <a:close/>
                </a:path>
              </a:pathLst>
            </a:cu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51"/>
            <p:cNvSpPr/>
            <p:nvPr/>
          </p:nvSpPr>
          <p:spPr>
            <a:xfrm>
              <a:off x="298205" y="2441529"/>
              <a:ext cx="1163791" cy="462801"/>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51"/>
            <p:cNvSpPr txBox="1"/>
            <p:nvPr/>
          </p:nvSpPr>
          <p:spPr>
            <a:xfrm>
              <a:off x="311760" y="2455084"/>
              <a:ext cx="1136681" cy="435691"/>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980" name="Google Shape;1980;p51"/>
            <p:cNvSpPr/>
            <p:nvPr/>
          </p:nvSpPr>
          <p:spPr>
            <a:xfrm>
              <a:off x="1671943" y="1593059"/>
              <a:ext cx="1309265" cy="1079870"/>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51"/>
            <p:cNvSpPr txBox="1"/>
            <p:nvPr/>
          </p:nvSpPr>
          <p:spPr>
            <a:xfrm>
              <a:off x="1696794" y="1849311"/>
              <a:ext cx="1259563" cy="798767"/>
            </a:xfrm>
            <a:prstGeom prst="rect">
              <a:avLst/>
            </a:prstGeom>
            <a:noFill/>
            <a:ln>
              <a:noFill/>
            </a:ln>
          </p:spPr>
          <p:txBody>
            <a:bodyPr anchorCtr="0" anchor="t" bIns="24750" lIns="24750" spcFirstLastPara="1" rIns="24750" wrap="square" tIns="24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300" u="none" cap="none" strike="noStrike">
                <a:solidFill>
                  <a:schemeClr val="dk1"/>
                </a:solidFill>
                <a:latin typeface="Calibri"/>
                <a:ea typeface="Calibri"/>
                <a:cs typeface="Calibri"/>
                <a:sym typeface="Calibri"/>
              </a:endParaRPr>
            </a:p>
          </p:txBody>
        </p:sp>
        <p:sp>
          <p:nvSpPr>
            <p:cNvPr id="1982" name="Google Shape;1982;p51"/>
            <p:cNvSpPr/>
            <p:nvPr/>
          </p:nvSpPr>
          <p:spPr>
            <a:xfrm>
              <a:off x="2398903" y="933116"/>
              <a:ext cx="1600042" cy="1600042"/>
            </a:xfrm>
            <a:custGeom>
              <a:rect b="b" l="l" r="r" t="t"/>
              <a:pathLst>
                <a:path extrusionOk="0" h="120000" w="120000">
                  <a:moveTo>
                    <a:pt x="9743" y="31460"/>
                  </a:moveTo>
                  <a:lnTo>
                    <a:pt x="9743" y="31460"/>
                  </a:lnTo>
                  <a:cubicBezTo>
                    <a:pt x="19530" y="14227"/>
                    <a:pt x="37463" y="3210"/>
                    <a:pt x="57258" y="2270"/>
                  </a:cubicBezTo>
                  <a:cubicBezTo>
                    <a:pt x="77053" y="1330"/>
                    <a:pt x="95950" y="10598"/>
                    <a:pt x="107325" y="26825"/>
                  </a:cubicBezTo>
                  <a:lnTo>
                    <a:pt x="109236" y="25740"/>
                  </a:lnTo>
                  <a:lnTo>
                    <a:pt x="108819" y="32276"/>
                  </a:lnTo>
                  <a:lnTo>
                    <a:pt x="102527" y="29550"/>
                  </a:lnTo>
                  <a:lnTo>
                    <a:pt x="104437" y="28466"/>
                  </a:lnTo>
                  <a:lnTo>
                    <a:pt x="104437" y="28466"/>
                  </a:lnTo>
                  <a:cubicBezTo>
                    <a:pt x="93656" y="13274"/>
                    <a:pt x="75862" y="4643"/>
                    <a:pt x="57258" y="5580"/>
                  </a:cubicBezTo>
                  <a:cubicBezTo>
                    <a:pt x="38653" y="6518"/>
                    <a:pt x="21817" y="16894"/>
                    <a:pt x="12618" y="33092"/>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51"/>
            <p:cNvSpPr/>
            <p:nvPr/>
          </p:nvSpPr>
          <p:spPr>
            <a:xfrm>
              <a:off x="1962891" y="1361659"/>
              <a:ext cx="1163791" cy="462801"/>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51"/>
            <p:cNvSpPr txBox="1"/>
            <p:nvPr/>
          </p:nvSpPr>
          <p:spPr>
            <a:xfrm>
              <a:off x="1976446" y="1375214"/>
              <a:ext cx="1136681" cy="435691"/>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985" name="Google Shape;1985;p51"/>
            <p:cNvSpPr/>
            <p:nvPr/>
          </p:nvSpPr>
          <p:spPr>
            <a:xfrm>
              <a:off x="3336630" y="1593059"/>
              <a:ext cx="1309265" cy="1079870"/>
            </a:xfrm>
            <a:prstGeom prst="roundRect">
              <a:avLst>
                <a:gd fmla="val 10000" name="adj"/>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51"/>
            <p:cNvSpPr txBox="1"/>
            <p:nvPr/>
          </p:nvSpPr>
          <p:spPr>
            <a:xfrm>
              <a:off x="3361481" y="1617910"/>
              <a:ext cx="1259563" cy="798767"/>
            </a:xfrm>
            <a:prstGeom prst="rect">
              <a:avLst/>
            </a:prstGeom>
            <a:noFill/>
            <a:ln>
              <a:noFill/>
            </a:ln>
          </p:spPr>
          <p:txBody>
            <a:bodyPr anchorCtr="0" anchor="t" bIns="24750" lIns="24750" spcFirstLastPara="1" rIns="24750" wrap="square" tIns="24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987" name="Google Shape;1987;p51"/>
            <p:cNvSpPr/>
            <p:nvPr/>
          </p:nvSpPr>
          <p:spPr>
            <a:xfrm>
              <a:off x="4074500" y="1857785"/>
              <a:ext cx="1432747" cy="1432747"/>
            </a:xfrm>
            <a:custGeom>
              <a:rect b="b" l="l" r="r" t="t"/>
              <a:pathLst>
                <a:path extrusionOk="0" h="120000" w="120000">
                  <a:moveTo>
                    <a:pt x="9967" y="88413"/>
                  </a:moveTo>
                  <a:lnTo>
                    <a:pt x="13178" y="86590"/>
                  </a:lnTo>
                  <a:lnTo>
                    <a:pt x="13178" y="86590"/>
                  </a:lnTo>
                  <a:cubicBezTo>
                    <a:pt x="22206" y="102489"/>
                    <a:pt x="38686" y="112720"/>
                    <a:pt x="56939" y="113759"/>
                  </a:cubicBezTo>
                  <a:cubicBezTo>
                    <a:pt x="75193" y="114798"/>
                    <a:pt x="92727" y="106504"/>
                    <a:pt x="103502" y="91732"/>
                  </a:cubicBezTo>
                  <a:lnTo>
                    <a:pt x="101371" y="90523"/>
                  </a:lnTo>
                  <a:lnTo>
                    <a:pt x="108428" y="87502"/>
                  </a:lnTo>
                  <a:lnTo>
                    <a:pt x="108864" y="94777"/>
                  </a:lnTo>
                  <a:lnTo>
                    <a:pt x="106732" y="93567"/>
                  </a:lnTo>
                  <a:cubicBezTo>
                    <a:pt x="95291" y="109496"/>
                    <a:pt x="76524" y="118500"/>
                    <a:pt x="56940" y="117457"/>
                  </a:cubicBezTo>
                  <a:cubicBezTo>
                    <a:pt x="37356" y="116414"/>
                    <a:pt x="19652" y="105467"/>
                    <a:pt x="9967" y="88413"/>
                  </a:cubicBezTo>
                  <a:close/>
                </a:path>
              </a:pathLst>
            </a:cu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51"/>
            <p:cNvSpPr/>
            <p:nvPr/>
          </p:nvSpPr>
          <p:spPr>
            <a:xfrm>
              <a:off x="3627578" y="2441529"/>
              <a:ext cx="1163791" cy="462801"/>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51"/>
            <p:cNvSpPr txBox="1"/>
            <p:nvPr/>
          </p:nvSpPr>
          <p:spPr>
            <a:xfrm>
              <a:off x="3641133" y="2455084"/>
              <a:ext cx="1136681" cy="435691"/>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1990" name="Google Shape;1990;p51"/>
            <p:cNvSpPr/>
            <p:nvPr/>
          </p:nvSpPr>
          <p:spPr>
            <a:xfrm>
              <a:off x="5001316" y="1593059"/>
              <a:ext cx="1309265" cy="1079870"/>
            </a:xfrm>
            <a:prstGeom prst="roundRect">
              <a:avLst>
                <a:gd fmla="val 10000" name="adj"/>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51"/>
            <p:cNvSpPr txBox="1"/>
            <p:nvPr/>
          </p:nvSpPr>
          <p:spPr>
            <a:xfrm>
              <a:off x="5026167" y="1849311"/>
              <a:ext cx="1259563" cy="798767"/>
            </a:xfrm>
            <a:prstGeom prst="rect">
              <a:avLst/>
            </a:prstGeom>
            <a:noFill/>
            <a:ln>
              <a:noFill/>
            </a:ln>
          </p:spPr>
          <p:txBody>
            <a:bodyPr anchorCtr="0" anchor="t" bIns="24750" lIns="24750" spcFirstLastPara="1" rIns="24750" wrap="square" tIns="24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992" name="Google Shape;1992;p51"/>
            <p:cNvSpPr/>
            <p:nvPr/>
          </p:nvSpPr>
          <p:spPr>
            <a:xfrm>
              <a:off x="5728276" y="933116"/>
              <a:ext cx="1600042" cy="1600042"/>
            </a:xfrm>
            <a:custGeom>
              <a:rect b="b" l="l" r="r" t="t"/>
              <a:pathLst>
                <a:path extrusionOk="0" h="120000" w="120000">
                  <a:moveTo>
                    <a:pt x="9743" y="31460"/>
                  </a:moveTo>
                  <a:lnTo>
                    <a:pt x="9743" y="31460"/>
                  </a:lnTo>
                  <a:cubicBezTo>
                    <a:pt x="19530" y="14227"/>
                    <a:pt x="37463" y="3210"/>
                    <a:pt x="57258" y="2270"/>
                  </a:cubicBezTo>
                  <a:cubicBezTo>
                    <a:pt x="77053" y="1330"/>
                    <a:pt x="95950" y="10598"/>
                    <a:pt x="107325" y="26825"/>
                  </a:cubicBezTo>
                  <a:lnTo>
                    <a:pt x="109236" y="25740"/>
                  </a:lnTo>
                  <a:lnTo>
                    <a:pt x="108819" y="32276"/>
                  </a:lnTo>
                  <a:lnTo>
                    <a:pt x="102527" y="29550"/>
                  </a:lnTo>
                  <a:lnTo>
                    <a:pt x="104437" y="28466"/>
                  </a:lnTo>
                  <a:lnTo>
                    <a:pt x="104437" y="28466"/>
                  </a:lnTo>
                  <a:cubicBezTo>
                    <a:pt x="93656" y="13274"/>
                    <a:pt x="75862" y="4643"/>
                    <a:pt x="57258" y="5580"/>
                  </a:cubicBezTo>
                  <a:cubicBezTo>
                    <a:pt x="38653" y="6518"/>
                    <a:pt x="21817" y="16894"/>
                    <a:pt x="12618" y="33092"/>
                  </a:cubicBezTo>
                  <a:close/>
                </a:path>
              </a:pathLst>
            </a:cu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51"/>
            <p:cNvSpPr/>
            <p:nvPr/>
          </p:nvSpPr>
          <p:spPr>
            <a:xfrm>
              <a:off x="5292264" y="1361659"/>
              <a:ext cx="1163791" cy="462801"/>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51"/>
            <p:cNvSpPr txBox="1"/>
            <p:nvPr/>
          </p:nvSpPr>
          <p:spPr>
            <a:xfrm>
              <a:off x="5305819" y="1375214"/>
              <a:ext cx="1136681" cy="435691"/>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600" u="none" cap="none" strike="noStrike">
                <a:solidFill>
                  <a:schemeClr val="lt1"/>
                </a:solidFill>
                <a:latin typeface="Calibri"/>
                <a:ea typeface="Calibri"/>
                <a:cs typeface="Calibri"/>
                <a:sym typeface="Calibri"/>
              </a:endParaRPr>
            </a:p>
          </p:txBody>
        </p:sp>
        <p:sp>
          <p:nvSpPr>
            <p:cNvPr id="1995" name="Google Shape;1995;p51"/>
            <p:cNvSpPr/>
            <p:nvPr/>
          </p:nvSpPr>
          <p:spPr>
            <a:xfrm>
              <a:off x="6666003" y="1593059"/>
              <a:ext cx="1309265" cy="1079870"/>
            </a:xfrm>
            <a:prstGeom prst="roundRect">
              <a:avLst>
                <a:gd fmla="val 10000" name="adj"/>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51"/>
            <p:cNvSpPr txBox="1"/>
            <p:nvPr/>
          </p:nvSpPr>
          <p:spPr>
            <a:xfrm>
              <a:off x="6690854" y="1617910"/>
              <a:ext cx="1259563" cy="798767"/>
            </a:xfrm>
            <a:prstGeom prst="rect">
              <a:avLst/>
            </a:prstGeom>
            <a:noFill/>
            <a:ln>
              <a:noFill/>
            </a:ln>
          </p:spPr>
          <p:txBody>
            <a:bodyPr anchorCtr="0" anchor="t" bIns="24750" lIns="24750" spcFirstLastPara="1" rIns="24750" wrap="square" tIns="24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300" u="none" cap="none" strike="noStrike">
                <a:solidFill>
                  <a:schemeClr val="dk1"/>
                </a:solidFill>
                <a:latin typeface="Calibri"/>
                <a:ea typeface="Calibri"/>
                <a:cs typeface="Calibri"/>
                <a:sym typeface="Calibri"/>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1997" name="Google Shape;1997;p51"/>
            <p:cNvSpPr/>
            <p:nvPr/>
          </p:nvSpPr>
          <p:spPr>
            <a:xfrm>
              <a:off x="6956951" y="2441529"/>
              <a:ext cx="1163791" cy="462801"/>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51"/>
            <p:cNvSpPr txBox="1"/>
            <p:nvPr/>
          </p:nvSpPr>
          <p:spPr>
            <a:xfrm>
              <a:off x="6970506" y="2455084"/>
              <a:ext cx="1136681" cy="435691"/>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600" u="none" cap="none" strike="noStrike">
                <a:solidFill>
                  <a:schemeClr val="lt1"/>
                </a:solidFill>
                <a:latin typeface="Calibri"/>
                <a:ea typeface="Calibri"/>
                <a:cs typeface="Calibri"/>
                <a:sym typeface="Calibri"/>
              </a:endParaRPr>
            </a:p>
          </p:txBody>
        </p:sp>
      </p:grpSp>
      <p:sp>
        <p:nvSpPr>
          <p:cNvPr id="1999" name="Google Shape;1999;p5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sp>
        <p:nvSpPr>
          <p:cNvPr id="2005" name="Google Shape;2005;p5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INCREASING CIRCLE PROCESS</a:t>
            </a:r>
            <a:endParaRPr/>
          </a:p>
        </p:txBody>
      </p:sp>
      <p:sp>
        <p:nvSpPr>
          <p:cNvPr id="2006" name="Google Shape;2006;p52"/>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steps, with the interior of the circle increasing with each step. Limited to seven Level 1 steps but unlimited Level 2 items. Works well with large amounts of Level 2 text.</a:t>
            </a:r>
            <a:endParaRPr/>
          </a:p>
        </p:txBody>
      </p:sp>
      <p:grpSp>
        <p:nvGrpSpPr>
          <p:cNvPr id="2007" name="Google Shape;2007;p52"/>
          <p:cNvGrpSpPr/>
          <p:nvPr/>
        </p:nvGrpSpPr>
        <p:grpSpPr>
          <a:xfrm>
            <a:off x="2998584" y="1556792"/>
            <a:ext cx="8118879" cy="2445444"/>
            <a:chOff x="4560" y="0"/>
            <a:chExt cx="8118879" cy="2445444"/>
          </a:xfrm>
        </p:grpSpPr>
        <p:sp>
          <p:nvSpPr>
            <p:cNvPr id="2008" name="Google Shape;2008;p52"/>
            <p:cNvSpPr/>
            <p:nvPr/>
          </p:nvSpPr>
          <p:spPr>
            <a:xfrm>
              <a:off x="4560" y="0"/>
              <a:ext cx="469525" cy="469525"/>
            </a:xfrm>
            <a:prstGeom prst="ellipse">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52"/>
            <p:cNvSpPr/>
            <p:nvPr/>
          </p:nvSpPr>
          <p:spPr>
            <a:xfrm>
              <a:off x="51513" y="46952"/>
              <a:ext cx="375620" cy="375620"/>
            </a:xfrm>
            <a:prstGeom prst="chord">
              <a:avLst>
                <a:gd fmla="val 1800000" name="adj1"/>
                <a:gd fmla="val 9000000" name="adj2"/>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52"/>
            <p:cNvSpPr/>
            <p:nvPr/>
          </p:nvSpPr>
          <p:spPr>
            <a:xfrm>
              <a:off x="571903" y="469525"/>
              <a:ext cx="1389013" cy="197591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52"/>
            <p:cNvSpPr txBox="1"/>
            <p:nvPr/>
          </p:nvSpPr>
          <p:spPr>
            <a:xfrm>
              <a:off x="571903" y="469525"/>
              <a:ext cx="1389013" cy="1975919"/>
            </a:xfrm>
            <a:prstGeom prst="rect">
              <a:avLst/>
            </a:prstGeom>
            <a:noFill/>
            <a:ln>
              <a:noFill/>
            </a:ln>
          </p:spPr>
          <p:txBody>
            <a:bodyPr anchorCtr="0" anchor="t" bIns="40625" lIns="40625" spcFirstLastPara="1" rIns="40625" wrap="square" tIns="40625">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p:txBody>
        </p:sp>
        <p:sp>
          <p:nvSpPr>
            <p:cNvPr id="2012" name="Google Shape;2012;p52"/>
            <p:cNvSpPr/>
            <p:nvPr/>
          </p:nvSpPr>
          <p:spPr>
            <a:xfrm>
              <a:off x="571903" y="0"/>
              <a:ext cx="1389013" cy="4695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52"/>
            <p:cNvSpPr txBox="1"/>
            <p:nvPr/>
          </p:nvSpPr>
          <p:spPr>
            <a:xfrm>
              <a:off x="571903" y="0"/>
              <a:ext cx="1389013" cy="469525"/>
            </a:xfrm>
            <a:prstGeom prst="rect">
              <a:avLst/>
            </a:prstGeom>
            <a:noFill/>
            <a:ln>
              <a:noFill/>
            </a:ln>
          </p:spPr>
          <p:txBody>
            <a:bodyPr anchorCtr="0" anchor="b" bIns="45700" lIns="45700" spcFirstLastPara="1" rIns="45700" wrap="square" tIns="45700">
              <a:no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014" name="Google Shape;2014;p52"/>
            <p:cNvSpPr/>
            <p:nvPr/>
          </p:nvSpPr>
          <p:spPr>
            <a:xfrm>
              <a:off x="2058734" y="0"/>
              <a:ext cx="469525" cy="469525"/>
            </a:xfrm>
            <a:prstGeom prst="ellipse">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52"/>
            <p:cNvSpPr/>
            <p:nvPr/>
          </p:nvSpPr>
          <p:spPr>
            <a:xfrm>
              <a:off x="2105687" y="46952"/>
              <a:ext cx="375620" cy="375620"/>
            </a:xfrm>
            <a:prstGeom prst="chord">
              <a:avLst>
                <a:gd fmla="val 0" name="adj1"/>
                <a:gd fmla="val 10800000" name="adj2"/>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52"/>
            <p:cNvSpPr/>
            <p:nvPr/>
          </p:nvSpPr>
          <p:spPr>
            <a:xfrm>
              <a:off x="2626078" y="469525"/>
              <a:ext cx="1389013" cy="197591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52"/>
            <p:cNvSpPr txBox="1"/>
            <p:nvPr/>
          </p:nvSpPr>
          <p:spPr>
            <a:xfrm>
              <a:off x="2626078" y="469525"/>
              <a:ext cx="1389013" cy="1975919"/>
            </a:xfrm>
            <a:prstGeom prst="rect">
              <a:avLst/>
            </a:prstGeom>
            <a:noFill/>
            <a:ln>
              <a:noFill/>
            </a:ln>
          </p:spPr>
          <p:txBody>
            <a:bodyPr anchorCtr="0" anchor="t" bIns="40625" lIns="40625" spcFirstLastPara="1" rIns="40625" wrap="square" tIns="40625">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p:txBody>
        </p:sp>
        <p:sp>
          <p:nvSpPr>
            <p:cNvPr id="2018" name="Google Shape;2018;p52"/>
            <p:cNvSpPr/>
            <p:nvPr/>
          </p:nvSpPr>
          <p:spPr>
            <a:xfrm>
              <a:off x="2626078" y="0"/>
              <a:ext cx="1389013" cy="4695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52"/>
            <p:cNvSpPr txBox="1"/>
            <p:nvPr/>
          </p:nvSpPr>
          <p:spPr>
            <a:xfrm>
              <a:off x="2626078" y="0"/>
              <a:ext cx="1389013" cy="469525"/>
            </a:xfrm>
            <a:prstGeom prst="rect">
              <a:avLst/>
            </a:prstGeom>
            <a:noFill/>
            <a:ln>
              <a:noFill/>
            </a:ln>
          </p:spPr>
          <p:txBody>
            <a:bodyPr anchorCtr="0" anchor="b" bIns="45700" lIns="45700" spcFirstLastPara="1" rIns="45700" wrap="square" tIns="45700">
              <a:no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020" name="Google Shape;2020;p52"/>
            <p:cNvSpPr/>
            <p:nvPr/>
          </p:nvSpPr>
          <p:spPr>
            <a:xfrm>
              <a:off x="4112908" y="0"/>
              <a:ext cx="469525" cy="469525"/>
            </a:xfrm>
            <a:prstGeom prst="ellipse">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52"/>
            <p:cNvSpPr/>
            <p:nvPr/>
          </p:nvSpPr>
          <p:spPr>
            <a:xfrm>
              <a:off x="4159861" y="46952"/>
              <a:ext cx="375620" cy="375620"/>
            </a:xfrm>
            <a:prstGeom prst="chord">
              <a:avLst>
                <a:gd fmla="val 19800000" name="adj1"/>
                <a:gd fmla="val 12600000" name="adj2"/>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52"/>
            <p:cNvSpPr/>
            <p:nvPr/>
          </p:nvSpPr>
          <p:spPr>
            <a:xfrm>
              <a:off x="4680252" y="469525"/>
              <a:ext cx="1389013" cy="197591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52"/>
            <p:cNvSpPr txBox="1"/>
            <p:nvPr/>
          </p:nvSpPr>
          <p:spPr>
            <a:xfrm>
              <a:off x="4680252" y="469525"/>
              <a:ext cx="1389013" cy="1975919"/>
            </a:xfrm>
            <a:prstGeom prst="rect">
              <a:avLst/>
            </a:prstGeom>
            <a:noFill/>
            <a:ln>
              <a:noFill/>
            </a:ln>
          </p:spPr>
          <p:txBody>
            <a:bodyPr anchorCtr="0" anchor="t" bIns="40625" lIns="40625" spcFirstLastPara="1" rIns="40625" wrap="square" tIns="40625">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p:txBody>
        </p:sp>
        <p:sp>
          <p:nvSpPr>
            <p:cNvPr id="2024" name="Google Shape;2024;p52"/>
            <p:cNvSpPr/>
            <p:nvPr/>
          </p:nvSpPr>
          <p:spPr>
            <a:xfrm>
              <a:off x="4680252" y="0"/>
              <a:ext cx="1389013" cy="4695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52"/>
            <p:cNvSpPr txBox="1"/>
            <p:nvPr/>
          </p:nvSpPr>
          <p:spPr>
            <a:xfrm>
              <a:off x="4680252" y="0"/>
              <a:ext cx="1389013" cy="469525"/>
            </a:xfrm>
            <a:prstGeom prst="rect">
              <a:avLst/>
            </a:prstGeom>
            <a:noFill/>
            <a:ln>
              <a:noFill/>
            </a:ln>
          </p:spPr>
          <p:txBody>
            <a:bodyPr anchorCtr="0" anchor="b" bIns="45700" lIns="45700" spcFirstLastPara="1" rIns="45700" wrap="square" tIns="45700">
              <a:no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026" name="Google Shape;2026;p52"/>
            <p:cNvSpPr/>
            <p:nvPr/>
          </p:nvSpPr>
          <p:spPr>
            <a:xfrm>
              <a:off x="6167083" y="0"/>
              <a:ext cx="469525" cy="469525"/>
            </a:xfrm>
            <a:prstGeom prst="ellipse">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52"/>
            <p:cNvSpPr/>
            <p:nvPr/>
          </p:nvSpPr>
          <p:spPr>
            <a:xfrm>
              <a:off x="6214035" y="46952"/>
              <a:ext cx="375620" cy="375620"/>
            </a:xfrm>
            <a:prstGeom prst="chord">
              <a:avLst>
                <a:gd fmla="val 16200000" name="adj1"/>
                <a:gd fmla="val 16200000" name="adj2"/>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52"/>
            <p:cNvSpPr/>
            <p:nvPr/>
          </p:nvSpPr>
          <p:spPr>
            <a:xfrm>
              <a:off x="6734426" y="469525"/>
              <a:ext cx="1389013" cy="197591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52"/>
            <p:cNvSpPr txBox="1"/>
            <p:nvPr/>
          </p:nvSpPr>
          <p:spPr>
            <a:xfrm>
              <a:off x="6734426" y="469525"/>
              <a:ext cx="1389013" cy="1975919"/>
            </a:xfrm>
            <a:prstGeom prst="rect">
              <a:avLst/>
            </a:prstGeom>
            <a:noFill/>
            <a:ln>
              <a:noFill/>
            </a:ln>
          </p:spPr>
          <p:txBody>
            <a:bodyPr anchorCtr="0" anchor="t" bIns="40625" lIns="40625" spcFirstLastPara="1" rIns="40625" wrap="square" tIns="40625">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030" name="Google Shape;2030;p52"/>
            <p:cNvSpPr/>
            <p:nvPr/>
          </p:nvSpPr>
          <p:spPr>
            <a:xfrm>
              <a:off x="6734426" y="0"/>
              <a:ext cx="1389013" cy="4695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52"/>
            <p:cNvSpPr txBox="1"/>
            <p:nvPr/>
          </p:nvSpPr>
          <p:spPr>
            <a:xfrm>
              <a:off x="6734426" y="0"/>
              <a:ext cx="1389013" cy="469525"/>
            </a:xfrm>
            <a:prstGeom prst="rect">
              <a:avLst/>
            </a:prstGeom>
            <a:noFill/>
            <a:ln>
              <a:noFill/>
            </a:ln>
          </p:spPr>
          <p:txBody>
            <a:bodyPr anchorCtr="0" anchor="b" bIns="45700" lIns="45700" spcFirstLastPara="1" rIns="45700" wrap="square" tIns="45700">
              <a:no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
        <p:nvSpPr>
          <p:cNvPr id="2032" name="Google Shape;2032;p5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5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PIE PROCESS</a:t>
            </a:r>
            <a:endParaRPr/>
          </a:p>
        </p:txBody>
      </p:sp>
      <p:sp>
        <p:nvSpPr>
          <p:cNvPr id="2039" name="Google Shape;2039;p53"/>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steps in a process with each pie slice increasing in size up to seven shapes.  Level 1 text displays vertically.</a:t>
            </a:r>
            <a:endParaRPr/>
          </a:p>
        </p:txBody>
      </p:sp>
      <p:grpSp>
        <p:nvGrpSpPr>
          <p:cNvPr id="2040" name="Google Shape;2040;p53"/>
          <p:cNvGrpSpPr/>
          <p:nvPr/>
        </p:nvGrpSpPr>
        <p:grpSpPr>
          <a:xfrm>
            <a:off x="2997582" y="2592044"/>
            <a:ext cx="8120882" cy="2195485"/>
            <a:chOff x="3558" y="1035252"/>
            <a:chExt cx="8120882" cy="2195485"/>
          </a:xfrm>
        </p:grpSpPr>
        <p:sp>
          <p:nvSpPr>
            <p:cNvPr id="2041" name="Google Shape;2041;p53"/>
            <p:cNvSpPr/>
            <p:nvPr/>
          </p:nvSpPr>
          <p:spPr>
            <a:xfrm>
              <a:off x="3558" y="1035252"/>
              <a:ext cx="548871" cy="548871"/>
            </a:xfrm>
            <a:prstGeom prst="chord">
              <a:avLst>
                <a:gd fmla="val 4800000" name="adj1"/>
                <a:gd fmla="val 16800000" name="adj2"/>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53"/>
            <p:cNvSpPr/>
            <p:nvPr/>
          </p:nvSpPr>
          <p:spPr>
            <a:xfrm>
              <a:off x="58445" y="1090139"/>
              <a:ext cx="439097" cy="439097"/>
            </a:xfrm>
            <a:prstGeom prst="pie">
              <a:avLst>
                <a:gd fmla="val 14040000" name="adj1"/>
                <a:gd fmla="val 16200000" name="adj2"/>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53"/>
            <p:cNvSpPr/>
            <p:nvPr/>
          </p:nvSpPr>
          <p:spPr>
            <a:xfrm rot="-5400000">
              <a:off x="-627643" y="2270212"/>
              <a:ext cx="1591726" cy="32932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53"/>
            <p:cNvSpPr txBox="1"/>
            <p:nvPr/>
          </p:nvSpPr>
          <p:spPr>
            <a:xfrm rot="-5400000">
              <a:off x="-627643" y="2270212"/>
              <a:ext cx="1591726" cy="329322"/>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045" name="Google Shape;2045;p53"/>
            <p:cNvSpPr/>
            <p:nvPr/>
          </p:nvSpPr>
          <p:spPr>
            <a:xfrm>
              <a:off x="387768" y="1035252"/>
              <a:ext cx="1097742" cy="219548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53"/>
            <p:cNvSpPr txBox="1"/>
            <p:nvPr/>
          </p:nvSpPr>
          <p:spPr>
            <a:xfrm>
              <a:off x="387768" y="1035252"/>
              <a:ext cx="1097742" cy="219548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047" name="Google Shape;2047;p53"/>
            <p:cNvSpPr/>
            <p:nvPr/>
          </p:nvSpPr>
          <p:spPr>
            <a:xfrm>
              <a:off x="1663291" y="1035252"/>
              <a:ext cx="548871" cy="548871"/>
            </a:xfrm>
            <a:prstGeom prst="chord">
              <a:avLst>
                <a:gd fmla="val 4800000" name="adj1"/>
                <a:gd fmla="val 16800000" name="adj2"/>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53"/>
            <p:cNvSpPr/>
            <p:nvPr/>
          </p:nvSpPr>
          <p:spPr>
            <a:xfrm>
              <a:off x="1718178" y="1090139"/>
              <a:ext cx="439097" cy="439097"/>
            </a:xfrm>
            <a:prstGeom prst="pie">
              <a:avLst>
                <a:gd fmla="val 11880000" name="adj1"/>
                <a:gd fmla="val 16200000" name="adj2"/>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53"/>
            <p:cNvSpPr/>
            <p:nvPr/>
          </p:nvSpPr>
          <p:spPr>
            <a:xfrm rot="-5400000">
              <a:off x="1032089" y="2270212"/>
              <a:ext cx="1591726" cy="32932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53"/>
            <p:cNvSpPr txBox="1"/>
            <p:nvPr/>
          </p:nvSpPr>
          <p:spPr>
            <a:xfrm rot="-5400000">
              <a:off x="1032089" y="2270212"/>
              <a:ext cx="1591726" cy="329322"/>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051" name="Google Shape;2051;p53"/>
            <p:cNvSpPr/>
            <p:nvPr/>
          </p:nvSpPr>
          <p:spPr>
            <a:xfrm>
              <a:off x="2047501" y="1035252"/>
              <a:ext cx="1097742" cy="219548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53"/>
            <p:cNvSpPr txBox="1"/>
            <p:nvPr/>
          </p:nvSpPr>
          <p:spPr>
            <a:xfrm>
              <a:off x="2047501" y="1035252"/>
              <a:ext cx="1097742" cy="219548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053" name="Google Shape;2053;p53"/>
            <p:cNvSpPr/>
            <p:nvPr/>
          </p:nvSpPr>
          <p:spPr>
            <a:xfrm>
              <a:off x="3323023" y="1035252"/>
              <a:ext cx="548871" cy="548871"/>
            </a:xfrm>
            <a:prstGeom prst="chord">
              <a:avLst>
                <a:gd fmla="val 4800000" name="adj1"/>
                <a:gd fmla="val 16800000" name="adj2"/>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53"/>
            <p:cNvSpPr/>
            <p:nvPr/>
          </p:nvSpPr>
          <p:spPr>
            <a:xfrm>
              <a:off x="3377910" y="1090139"/>
              <a:ext cx="439097" cy="439097"/>
            </a:xfrm>
            <a:prstGeom prst="pie">
              <a:avLst>
                <a:gd fmla="val 9720000" name="adj1"/>
                <a:gd fmla="val 16200000" name="adj2"/>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53"/>
            <p:cNvSpPr/>
            <p:nvPr/>
          </p:nvSpPr>
          <p:spPr>
            <a:xfrm rot="-5400000">
              <a:off x="2691821" y="2270212"/>
              <a:ext cx="1591726" cy="32932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53"/>
            <p:cNvSpPr txBox="1"/>
            <p:nvPr/>
          </p:nvSpPr>
          <p:spPr>
            <a:xfrm rot="-5400000">
              <a:off x="2691821" y="2270212"/>
              <a:ext cx="1591726" cy="329322"/>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057" name="Google Shape;2057;p53"/>
            <p:cNvSpPr/>
            <p:nvPr/>
          </p:nvSpPr>
          <p:spPr>
            <a:xfrm>
              <a:off x="3707233" y="1035252"/>
              <a:ext cx="1097742" cy="219548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53"/>
            <p:cNvSpPr txBox="1"/>
            <p:nvPr/>
          </p:nvSpPr>
          <p:spPr>
            <a:xfrm>
              <a:off x="3707233" y="1035252"/>
              <a:ext cx="1097742" cy="219548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059" name="Google Shape;2059;p53"/>
            <p:cNvSpPr/>
            <p:nvPr/>
          </p:nvSpPr>
          <p:spPr>
            <a:xfrm>
              <a:off x="4982756" y="1035252"/>
              <a:ext cx="548871" cy="548871"/>
            </a:xfrm>
            <a:prstGeom prst="chord">
              <a:avLst>
                <a:gd fmla="val 4800000" name="adj1"/>
                <a:gd fmla="val 16800000" name="adj2"/>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53"/>
            <p:cNvSpPr/>
            <p:nvPr/>
          </p:nvSpPr>
          <p:spPr>
            <a:xfrm>
              <a:off x="5037643" y="1090139"/>
              <a:ext cx="439097" cy="439097"/>
            </a:xfrm>
            <a:prstGeom prst="pie">
              <a:avLst>
                <a:gd fmla="val 7560000" name="adj1"/>
                <a:gd fmla="val 16200000" name="adj2"/>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53"/>
            <p:cNvSpPr/>
            <p:nvPr/>
          </p:nvSpPr>
          <p:spPr>
            <a:xfrm rot="-5400000">
              <a:off x="4351554" y="2270212"/>
              <a:ext cx="1591726" cy="32932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53"/>
            <p:cNvSpPr txBox="1"/>
            <p:nvPr/>
          </p:nvSpPr>
          <p:spPr>
            <a:xfrm rot="-5400000">
              <a:off x="4351554" y="2270212"/>
              <a:ext cx="1591726" cy="329322"/>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063" name="Google Shape;2063;p53"/>
            <p:cNvSpPr/>
            <p:nvPr/>
          </p:nvSpPr>
          <p:spPr>
            <a:xfrm>
              <a:off x="5366966" y="1035252"/>
              <a:ext cx="1097742" cy="219548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53"/>
            <p:cNvSpPr txBox="1"/>
            <p:nvPr/>
          </p:nvSpPr>
          <p:spPr>
            <a:xfrm>
              <a:off x="5366966" y="1035252"/>
              <a:ext cx="1097742" cy="219548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065" name="Google Shape;2065;p53"/>
            <p:cNvSpPr/>
            <p:nvPr/>
          </p:nvSpPr>
          <p:spPr>
            <a:xfrm>
              <a:off x="6642488" y="1035252"/>
              <a:ext cx="548871" cy="548871"/>
            </a:xfrm>
            <a:prstGeom prst="chord">
              <a:avLst>
                <a:gd fmla="val 4800000" name="adj1"/>
                <a:gd fmla="val 16800000" name="adj2"/>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53"/>
            <p:cNvSpPr/>
            <p:nvPr/>
          </p:nvSpPr>
          <p:spPr>
            <a:xfrm>
              <a:off x="6697376" y="1090139"/>
              <a:ext cx="439097" cy="439097"/>
            </a:xfrm>
            <a:prstGeom prst="pie">
              <a:avLst>
                <a:gd fmla="val 5400000" name="adj1"/>
                <a:gd fmla="val 16200000" name="adj2"/>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53"/>
            <p:cNvSpPr/>
            <p:nvPr/>
          </p:nvSpPr>
          <p:spPr>
            <a:xfrm rot="-5400000">
              <a:off x="6011287" y="2270212"/>
              <a:ext cx="1591726" cy="32932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53"/>
            <p:cNvSpPr txBox="1"/>
            <p:nvPr/>
          </p:nvSpPr>
          <p:spPr>
            <a:xfrm rot="-5400000">
              <a:off x="6011287" y="2270212"/>
              <a:ext cx="1591726" cy="329322"/>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rgbClr val="000000"/>
                </a:buClr>
                <a:buSzPts val="2300"/>
                <a:buFont typeface="Arial"/>
                <a:buNone/>
              </a:pPr>
              <a:r>
                <a:rPr b="0" i="0" lang="en-US" sz="2300" u="none" cap="none" strike="noStrike">
                  <a:solidFill>
                    <a:schemeClr val="dk1"/>
                  </a:solidFill>
                  <a:latin typeface="Calibri"/>
                  <a:ea typeface="Calibri"/>
                  <a:cs typeface="Calibri"/>
                  <a:sym typeface="Calibri"/>
                </a:rPr>
                <a:t>Lorem Ipsum</a:t>
              </a:r>
              <a:endParaRPr b="0" i="0" sz="2300" u="none" cap="none" strike="noStrike">
                <a:solidFill>
                  <a:schemeClr val="dk1"/>
                </a:solidFill>
                <a:latin typeface="Calibri"/>
                <a:ea typeface="Calibri"/>
                <a:cs typeface="Calibri"/>
                <a:sym typeface="Calibri"/>
              </a:endParaRPr>
            </a:p>
          </p:txBody>
        </p:sp>
        <p:sp>
          <p:nvSpPr>
            <p:cNvPr id="2069" name="Google Shape;2069;p53"/>
            <p:cNvSpPr/>
            <p:nvPr/>
          </p:nvSpPr>
          <p:spPr>
            <a:xfrm>
              <a:off x="7026698" y="1035252"/>
              <a:ext cx="1097742" cy="219548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53"/>
            <p:cNvSpPr txBox="1"/>
            <p:nvPr/>
          </p:nvSpPr>
          <p:spPr>
            <a:xfrm>
              <a:off x="7026698" y="1035252"/>
              <a:ext cx="1097742" cy="219548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071" name="Google Shape;2071;p5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sp>
        <p:nvSpPr>
          <p:cNvPr id="2077" name="Google Shape;2077;p5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CONTINUOUS BLOCK PROCESS</a:t>
            </a:r>
            <a:endParaRPr/>
          </a:p>
        </p:txBody>
      </p:sp>
      <p:sp>
        <p:nvSpPr>
          <p:cNvPr id="2078" name="Google Shape;2078;p54"/>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or sequential steps in a task, process, or workflow. Works best with minimal Level 1 and Level 2 text.</a:t>
            </a:r>
            <a:endParaRPr/>
          </a:p>
        </p:txBody>
      </p:sp>
      <p:grpSp>
        <p:nvGrpSpPr>
          <p:cNvPr id="2079" name="Google Shape;2079;p54"/>
          <p:cNvGrpSpPr/>
          <p:nvPr/>
        </p:nvGrpSpPr>
        <p:grpSpPr>
          <a:xfrm>
            <a:off x="2994414" y="1556792"/>
            <a:ext cx="8127218" cy="4265990"/>
            <a:chOff x="390" y="0"/>
            <a:chExt cx="8127218" cy="4265990"/>
          </a:xfrm>
        </p:grpSpPr>
        <p:sp>
          <p:nvSpPr>
            <p:cNvPr id="2080" name="Google Shape;2080;p54"/>
            <p:cNvSpPr/>
            <p:nvPr/>
          </p:nvSpPr>
          <p:spPr>
            <a:xfrm>
              <a:off x="609599" y="0"/>
              <a:ext cx="6908800" cy="4265990"/>
            </a:xfrm>
            <a:prstGeom prst="rightArrow">
              <a:avLst>
                <a:gd fmla="val 50000" name="adj1"/>
                <a:gd fmla="val 50000" name="adj2"/>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54"/>
            <p:cNvSpPr/>
            <p:nvPr/>
          </p:nvSpPr>
          <p:spPr>
            <a:xfrm>
              <a:off x="390" y="1279796"/>
              <a:ext cx="1528129" cy="1706396"/>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54"/>
            <p:cNvSpPr txBox="1"/>
            <p:nvPr/>
          </p:nvSpPr>
          <p:spPr>
            <a:xfrm>
              <a:off x="74987" y="1354393"/>
              <a:ext cx="1378935" cy="1557202"/>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083" name="Google Shape;2083;p54"/>
            <p:cNvSpPr/>
            <p:nvPr/>
          </p:nvSpPr>
          <p:spPr>
            <a:xfrm>
              <a:off x="1650162" y="1279796"/>
              <a:ext cx="1528129" cy="1706396"/>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54"/>
            <p:cNvSpPr txBox="1"/>
            <p:nvPr/>
          </p:nvSpPr>
          <p:spPr>
            <a:xfrm>
              <a:off x="1724759" y="1354393"/>
              <a:ext cx="1378935" cy="1557202"/>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chemeClr val="lt1"/>
                </a:solidFill>
                <a:latin typeface="Calibri"/>
                <a:ea typeface="Calibri"/>
                <a:cs typeface="Calibri"/>
                <a:sym typeface="Calibri"/>
              </a:endParaRPr>
            </a:p>
          </p:txBody>
        </p:sp>
        <p:sp>
          <p:nvSpPr>
            <p:cNvPr id="2085" name="Google Shape;2085;p54"/>
            <p:cNvSpPr/>
            <p:nvPr/>
          </p:nvSpPr>
          <p:spPr>
            <a:xfrm>
              <a:off x="3299935" y="1279796"/>
              <a:ext cx="1528129" cy="1706396"/>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54"/>
            <p:cNvSpPr txBox="1"/>
            <p:nvPr/>
          </p:nvSpPr>
          <p:spPr>
            <a:xfrm>
              <a:off x="3374532" y="1354393"/>
              <a:ext cx="1378935" cy="1557202"/>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087" name="Google Shape;2087;p54"/>
            <p:cNvSpPr/>
            <p:nvPr/>
          </p:nvSpPr>
          <p:spPr>
            <a:xfrm>
              <a:off x="4949707" y="1279796"/>
              <a:ext cx="1528129" cy="1706396"/>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54"/>
            <p:cNvSpPr txBox="1"/>
            <p:nvPr/>
          </p:nvSpPr>
          <p:spPr>
            <a:xfrm>
              <a:off x="5024304" y="1354393"/>
              <a:ext cx="1378935" cy="1557202"/>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089" name="Google Shape;2089;p54"/>
            <p:cNvSpPr/>
            <p:nvPr/>
          </p:nvSpPr>
          <p:spPr>
            <a:xfrm>
              <a:off x="6599479" y="1279796"/>
              <a:ext cx="1528129" cy="1706396"/>
            </a:xfrm>
            <a:prstGeom prst="roundRect">
              <a:avLst>
                <a:gd fmla="val 16667"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54"/>
            <p:cNvSpPr txBox="1"/>
            <p:nvPr/>
          </p:nvSpPr>
          <p:spPr>
            <a:xfrm>
              <a:off x="6674076" y="1354393"/>
              <a:ext cx="1378935" cy="1557202"/>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091" name="Google Shape;2091;p5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5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INCREASING ARROWS PROCESS</a:t>
            </a:r>
            <a:endParaRPr/>
          </a:p>
        </p:txBody>
      </p:sp>
      <p:sp>
        <p:nvSpPr>
          <p:cNvPr id="2098" name="Google Shape;2098;p55"/>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sequential and overlapping steps in a process. Limited to five Level 1 items. Level 2 can contain large amounts of text.</a:t>
            </a:r>
            <a:endParaRPr/>
          </a:p>
        </p:txBody>
      </p:sp>
      <p:grpSp>
        <p:nvGrpSpPr>
          <p:cNvPr id="2099" name="Google Shape;2099;p55"/>
          <p:cNvGrpSpPr/>
          <p:nvPr/>
        </p:nvGrpSpPr>
        <p:grpSpPr>
          <a:xfrm>
            <a:off x="3429893" y="1610990"/>
            <a:ext cx="7256261" cy="4157592"/>
            <a:chOff x="435869" y="54198"/>
            <a:chExt cx="7256261" cy="4157592"/>
          </a:xfrm>
        </p:grpSpPr>
        <p:sp>
          <p:nvSpPr>
            <p:cNvPr id="2100" name="Google Shape;2100;p55"/>
            <p:cNvSpPr/>
            <p:nvPr/>
          </p:nvSpPr>
          <p:spPr>
            <a:xfrm>
              <a:off x="435869" y="54198"/>
              <a:ext cx="7256261" cy="1055263"/>
            </a:xfrm>
            <a:prstGeom prst="rightArrow">
              <a:avLst>
                <a:gd fmla="val 500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55"/>
            <p:cNvSpPr txBox="1"/>
            <p:nvPr/>
          </p:nvSpPr>
          <p:spPr>
            <a:xfrm>
              <a:off x="435869" y="318014"/>
              <a:ext cx="6992445" cy="527631"/>
            </a:xfrm>
            <a:prstGeom prst="rect">
              <a:avLst/>
            </a:prstGeom>
            <a:noFill/>
            <a:ln>
              <a:noFill/>
            </a:ln>
          </p:spPr>
          <p:txBody>
            <a:bodyPr anchorCtr="0" anchor="ctr" bIns="167500" lIns="72375" spcFirstLastPara="1" rIns="254000"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102" name="Google Shape;2102;p55"/>
            <p:cNvSpPr/>
            <p:nvPr/>
          </p:nvSpPr>
          <p:spPr>
            <a:xfrm>
              <a:off x="435869" y="866596"/>
              <a:ext cx="1341102" cy="1937633"/>
            </a:xfrm>
            <a:prstGeom prst="rect">
              <a:avLst/>
            </a:prstGeom>
            <a:solidFill>
              <a:schemeClr val="lt1"/>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55"/>
            <p:cNvSpPr txBox="1"/>
            <p:nvPr/>
          </p:nvSpPr>
          <p:spPr>
            <a:xfrm>
              <a:off x="435869" y="866596"/>
              <a:ext cx="1341102" cy="1937633"/>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800" u="none" cap="none" strike="noStrike">
                <a:solidFill>
                  <a:schemeClr val="dk1"/>
                </a:solidFill>
                <a:latin typeface="Calibri"/>
                <a:ea typeface="Calibri"/>
                <a:cs typeface="Calibri"/>
                <a:sym typeface="Calibri"/>
              </a:endParaRPr>
            </a:p>
          </p:txBody>
        </p:sp>
        <p:sp>
          <p:nvSpPr>
            <p:cNvPr id="2104" name="Google Shape;2104;p55"/>
            <p:cNvSpPr/>
            <p:nvPr/>
          </p:nvSpPr>
          <p:spPr>
            <a:xfrm>
              <a:off x="1776826" y="406088"/>
              <a:ext cx="5915304" cy="1055263"/>
            </a:xfrm>
            <a:prstGeom prst="rightArrow">
              <a:avLst>
                <a:gd fmla="val 5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55"/>
            <p:cNvSpPr txBox="1"/>
            <p:nvPr/>
          </p:nvSpPr>
          <p:spPr>
            <a:xfrm>
              <a:off x="1776826" y="669904"/>
              <a:ext cx="5651488" cy="527631"/>
            </a:xfrm>
            <a:prstGeom prst="rect">
              <a:avLst/>
            </a:prstGeom>
            <a:noFill/>
            <a:ln>
              <a:noFill/>
            </a:ln>
          </p:spPr>
          <p:txBody>
            <a:bodyPr anchorCtr="0" anchor="ctr" bIns="167500" lIns="72375" spcFirstLastPara="1" rIns="254000"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106" name="Google Shape;2106;p55"/>
            <p:cNvSpPr/>
            <p:nvPr/>
          </p:nvSpPr>
          <p:spPr>
            <a:xfrm>
              <a:off x="1776826" y="1218487"/>
              <a:ext cx="1341102" cy="1937633"/>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55"/>
            <p:cNvSpPr txBox="1"/>
            <p:nvPr/>
          </p:nvSpPr>
          <p:spPr>
            <a:xfrm>
              <a:off x="1776826" y="1218487"/>
              <a:ext cx="1341102" cy="1937633"/>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800" u="none" cap="none" strike="noStrike">
                <a:solidFill>
                  <a:schemeClr val="dk1"/>
                </a:solidFill>
                <a:latin typeface="Calibri"/>
                <a:ea typeface="Calibri"/>
                <a:cs typeface="Calibri"/>
                <a:sym typeface="Calibri"/>
              </a:endParaRPr>
            </a:p>
          </p:txBody>
        </p:sp>
        <p:sp>
          <p:nvSpPr>
            <p:cNvPr id="2108" name="Google Shape;2108;p55"/>
            <p:cNvSpPr/>
            <p:nvPr/>
          </p:nvSpPr>
          <p:spPr>
            <a:xfrm>
              <a:off x="3117783" y="757978"/>
              <a:ext cx="4574347" cy="1055263"/>
            </a:xfrm>
            <a:prstGeom prst="rightArrow">
              <a:avLst>
                <a:gd fmla="val 5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55"/>
            <p:cNvSpPr txBox="1"/>
            <p:nvPr/>
          </p:nvSpPr>
          <p:spPr>
            <a:xfrm>
              <a:off x="3117783" y="1021794"/>
              <a:ext cx="4310531" cy="527631"/>
            </a:xfrm>
            <a:prstGeom prst="rect">
              <a:avLst/>
            </a:prstGeom>
            <a:noFill/>
            <a:ln>
              <a:noFill/>
            </a:ln>
          </p:spPr>
          <p:txBody>
            <a:bodyPr anchorCtr="0" anchor="ctr" bIns="167500" lIns="72375" spcFirstLastPara="1" rIns="254000"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110" name="Google Shape;2110;p55"/>
            <p:cNvSpPr/>
            <p:nvPr/>
          </p:nvSpPr>
          <p:spPr>
            <a:xfrm>
              <a:off x="3117783" y="1570377"/>
              <a:ext cx="1341102" cy="1937633"/>
            </a:xfrm>
            <a:prstGeom prst="rect">
              <a:avLst/>
            </a:prstGeom>
            <a:solidFill>
              <a:schemeClr val="lt1"/>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55"/>
            <p:cNvSpPr txBox="1"/>
            <p:nvPr/>
          </p:nvSpPr>
          <p:spPr>
            <a:xfrm>
              <a:off x="3117783" y="1570377"/>
              <a:ext cx="1341102" cy="1937633"/>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112" name="Google Shape;2112;p55"/>
            <p:cNvSpPr/>
            <p:nvPr/>
          </p:nvSpPr>
          <p:spPr>
            <a:xfrm>
              <a:off x="4459466" y="1109868"/>
              <a:ext cx="3232664" cy="1055263"/>
            </a:xfrm>
            <a:prstGeom prst="rightArrow">
              <a:avLst>
                <a:gd fmla="val 500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55"/>
            <p:cNvSpPr txBox="1"/>
            <p:nvPr/>
          </p:nvSpPr>
          <p:spPr>
            <a:xfrm>
              <a:off x="4459466" y="1373684"/>
              <a:ext cx="2968848" cy="527631"/>
            </a:xfrm>
            <a:prstGeom prst="rect">
              <a:avLst/>
            </a:prstGeom>
            <a:noFill/>
            <a:ln>
              <a:noFill/>
            </a:ln>
          </p:spPr>
          <p:txBody>
            <a:bodyPr anchorCtr="0" anchor="ctr" bIns="167500" lIns="72375" spcFirstLastPara="1" rIns="254000"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p:txBody>
        </p:sp>
        <p:sp>
          <p:nvSpPr>
            <p:cNvPr id="2114" name="Google Shape;2114;p55"/>
            <p:cNvSpPr/>
            <p:nvPr/>
          </p:nvSpPr>
          <p:spPr>
            <a:xfrm>
              <a:off x="4459466" y="1922267"/>
              <a:ext cx="1341102" cy="1937633"/>
            </a:xfrm>
            <a:prstGeom prst="rect">
              <a:avLst/>
            </a:prstGeom>
            <a:solidFill>
              <a:schemeClr val="lt1"/>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55"/>
            <p:cNvSpPr txBox="1"/>
            <p:nvPr/>
          </p:nvSpPr>
          <p:spPr>
            <a:xfrm>
              <a:off x="4459466" y="1922267"/>
              <a:ext cx="1341102" cy="1937633"/>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800" u="none" cap="none" strike="noStrike">
                <a:solidFill>
                  <a:schemeClr val="dk1"/>
                </a:solidFill>
                <a:latin typeface="Calibri"/>
                <a:ea typeface="Calibri"/>
                <a:cs typeface="Calibri"/>
                <a:sym typeface="Calibri"/>
              </a:endParaRPr>
            </a:p>
          </p:txBody>
        </p:sp>
        <p:sp>
          <p:nvSpPr>
            <p:cNvPr id="2116" name="Google Shape;2116;p55"/>
            <p:cNvSpPr/>
            <p:nvPr/>
          </p:nvSpPr>
          <p:spPr>
            <a:xfrm>
              <a:off x="5800423" y="1461759"/>
              <a:ext cx="1891707" cy="1055263"/>
            </a:xfrm>
            <a:prstGeom prst="rightArrow">
              <a:avLst>
                <a:gd fmla="val 50000" name="adj1"/>
                <a:gd fmla="val 5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55"/>
            <p:cNvSpPr txBox="1"/>
            <p:nvPr/>
          </p:nvSpPr>
          <p:spPr>
            <a:xfrm>
              <a:off x="5800423" y="1725575"/>
              <a:ext cx="1627891" cy="527631"/>
            </a:xfrm>
            <a:prstGeom prst="rect">
              <a:avLst/>
            </a:prstGeom>
            <a:noFill/>
            <a:ln>
              <a:noFill/>
            </a:ln>
          </p:spPr>
          <p:txBody>
            <a:bodyPr anchorCtr="0" anchor="ctr" bIns="167500" lIns="72375" spcFirstLastPara="1" rIns="254000"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p:txBody>
        </p:sp>
        <p:sp>
          <p:nvSpPr>
            <p:cNvPr id="2118" name="Google Shape;2118;p55"/>
            <p:cNvSpPr/>
            <p:nvPr/>
          </p:nvSpPr>
          <p:spPr>
            <a:xfrm>
              <a:off x="5800423" y="2274157"/>
              <a:ext cx="1341102" cy="1937633"/>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55"/>
            <p:cNvSpPr txBox="1"/>
            <p:nvPr/>
          </p:nvSpPr>
          <p:spPr>
            <a:xfrm>
              <a:off x="5800423" y="2274157"/>
              <a:ext cx="1341102" cy="1937633"/>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120" name="Google Shape;2120;p5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5" name="Shape 2125"/>
        <p:cNvGrpSpPr/>
        <p:nvPr/>
      </p:nvGrpSpPr>
      <p:grpSpPr>
        <a:xfrm>
          <a:off x="0" y="0"/>
          <a:ext cx="0" cy="0"/>
          <a:chOff x="0" y="0"/>
          <a:chExt cx="0" cy="0"/>
        </a:xfrm>
      </p:grpSpPr>
      <p:sp>
        <p:nvSpPr>
          <p:cNvPr id="2126" name="Google Shape;2126;p5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INTERCONNECTEDBLOCK PROCESS</a:t>
            </a:r>
            <a:endParaRPr/>
          </a:p>
        </p:txBody>
      </p:sp>
      <p:sp>
        <p:nvSpPr>
          <p:cNvPr id="2127" name="Google Shape;2127;p56"/>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sequential steps in a process. Works best with small amounts of Level 1 text and medium amounts of Level 2 text.</a:t>
            </a:r>
            <a:endParaRPr/>
          </a:p>
        </p:txBody>
      </p:sp>
      <p:grpSp>
        <p:nvGrpSpPr>
          <p:cNvPr id="2128" name="Google Shape;2128;p56"/>
          <p:cNvGrpSpPr/>
          <p:nvPr/>
        </p:nvGrpSpPr>
        <p:grpSpPr>
          <a:xfrm>
            <a:off x="3700263" y="1556792"/>
            <a:ext cx="6715521" cy="4265990"/>
            <a:chOff x="706239" y="0"/>
            <a:chExt cx="6715521" cy="4265990"/>
          </a:xfrm>
        </p:grpSpPr>
        <p:sp>
          <p:nvSpPr>
            <p:cNvPr id="2129" name="Google Shape;2129;p56"/>
            <p:cNvSpPr/>
            <p:nvPr/>
          </p:nvSpPr>
          <p:spPr>
            <a:xfrm>
              <a:off x="6077984" y="853198"/>
              <a:ext cx="1343775" cy="3412792"/>
            </a:xfrm>
            <a:prstGeom prst="wedgeRectCallout">
              <a:avLst>
                <a:gd fmla="val 0" name="adj1"/>
                <a:gd fmla="val 0" name="adj2"/>
              </a:avLst>
            </a:prstGeom>
            <a:solidFill>
              <a:srgbClr val="BCCCD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56"/>
            <p:cNvSpPr txBox="1"/>
            <p:nvPr/>
          </p:nvSpPr>
          <p:spPr>
            <a:xfrm>
              <a:off x="6248559" y="853198"/>
              <a:ext cx="1173201" cy="3412792"/>
            </a:xfrm>
            <a:prstGeom prst="rect">
              <a:avLst/>
            </a:prstGeom>
            <a:noFill/>
            <a:ln>
              <a:noFill/>
            </a:ln>
          </p:spPr>
          <p:txBody>
            <a:bodyPr anchorCtr="0" anchor="t" bIns="57150" lIns="57150" spcFirstLastPara="1" rIns="57150" wrap="square" tIns="57150">
              <a:noAutofit/>
            </a:bodyPr>
            <a:lstStyle/>
            <a:p>
              <a:pPr indent="0" lvl="0" marL="0" marR="0" rtl="0" algn="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131" name="Google Shape;2131;p56"/>
            <p:cNvSpPr/>
            <p:nvPr/>
          </p:nvSpPr>
          <p:spPr>
            <a:xfrm>
              <a:off x="6077984" y="0"/>
              <a:ext cx="1343775" cy="853198"/>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56"/>
            <p:cNvSpPr txBox="1"/>
            <p:nvPr/>
          </p:nvSpPr>
          <p:spPr>
            <a:xfrm>
              <a:off x="6077984" y="0"/>
              <a:ext cx="1343775" cy="853198"/>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p:txBody>
        </p:sp>
        <p:sp>
          <p:nvSpPr>
            <p:cNvPr id="2133" name="Google Shape;2133;p56"/>
            <p:cNvSpPr/>
            <p:nvPr/>
          </p:nvSpPr>
          <p:spPr>
            <a:xfrm>
              <a:off x="4737566" y="853198"/>
              <a:ext cx="1343775" cy="3199492"/>
            </a:xfrm>
            <a:prstGeom prst="wedgeRectCallout">
              <a:avLst>
                <a:gd fmla="val 62500" name="adj1"/>
                <a:gd fmla="val 20830" name="adj2"/>
              </a:avLst>
            </a:prstGeom>
            <a:solidFill>
              <a:srgbClr val="C6D8E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56"/>
            <p:cNvSpPr txBox="1"/>
            <p:nvPr/>
          </p:nvSpPr>
          <p:spPr>
            <a:xfrm>
              <a:off x="4908141" y="853198"/>
              <a:ext cx="1173201" cy="3199492"/>
            </a:xfrm>
            <a:prstGeom prst="rect">
              <a:avLst/>
            </a:prstGeom>
            <a:noFill/>
            <a:ln>
              <a:noFill/>
            </a:ln>
          </p:spPr>
          <p:txBody>
            <a:bodyPr anchorCtr="0" anchor="t" bIns="57150" lIns="57150" spcFirstLastPara="1" rIns="57150" wrap="square" tIns="57150">
              <a:noAutofit/>
            </a:bodyPr>
            <a:lstStyle/>
            <a:p>
              <a:pPr indent="0" lvl="0" marL="0" marR="0" rtl="0" algn="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135" name="Google Shape;2135;p56"/>
            <p:cNvSpPr/>
            <p:nvPr/>
          </p:nvSpPr>
          <p:spPr>
            <a:xfrm>
              <a:off x="4737566" y="106649"/>
              <a:ext cx="1343775" cy="746548"/>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56"/>
            <p:cNvSpPr txBox="1"/>
            <p:nvPr/>
          </p:nvSpPr>
          <p:spPr>
            <a:xfrm>
              <a:off x="4737566" y="106649"/>
              <a:ext cx="1343775" cy="746548"/>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p:txBody>
        </p:sp>
        <p:sp>
          <p:nvSpPr>
            <p:cNvPr id="2137" name="Google Shape;2137;p56"/>
            <p:cNvSpPr/>
            <p:nvPr/>
          </p:nvSpPr>
          <p:spPr>
            <a:xfrm>
              <a:off x="3393790" y="853198"/>
              <a:ext cx="1343775" cy="2986193"/>
            </a:xfrm>
            <a:prstGeom prst="wedgeRectCallout">
              <a:avLst>
                <a:gd fmla="val 62500" name="adj1"/>
                <a:gd fmla="val 20830" name="adj2"/>
              </a:avLst>
            </a:prstGeom>
            <a:solidFill>
              <a:srgbClr val="D1E3E4"/>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56"/>
            <p:cNvSpPr txBox="1"/>
            <p:nvPr/>
          </p:nvSpPr>
          <p:spPr>
            <a:xfrm>
              <a:off x="3564365" y="853198"/>
              <a:ext cx="1173201" cy="2986193"/>
            </a:xfrm>
            <a:prstGeom prst="rect">
              <a:avLst/>
            </a:prstGeom>
            <a:noFill/>
            <a:ln>
              <a:noFill/>
            </a:ln>
          </p:spPr>
          <p:txBody>
            <a:bodyPr anchorCtr="0" anchor="t" bIns="57150" lIns="57150" spcFirstLastPara="1" rIns="57150" wrap="square" tIns="57150">
              <a:noAutofit/>
            </a:bodyPr>
            <a:lstStyle/>
            <a:p>
              <a:pPr indent="0" lvl="0" marL="0" marR="0" rtl="0" algn="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139" name="Google Shape;2139;p56"/>
            <p:cNvSpPr/>
            <p:nvPr/>
          </p:nvSpPr>
          <p:spPr>
            <a:xfrm>
              <a:off x="3393790" y="216712"/>
              <a:ext cx="1343775" cy="639898"/>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56"/>
            <p:cNvSpPr txBox="1"/>
            <p:nvPr/>
          </p:nvSpPr>
          <p:spPr>
            <a:xfrm>
              <a:off x="3393790" y="216712"/>
              <a:ext cx="1343775" cy="639898"/>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p:txBody>
        </p:sp>
        <p:sp>
          <p:nvSpPr>
            <p:cNvPr id="2141" name="Google Shape;2141;p56"/>
            <p:cNvSpPr/>
            <p:nvPr/>
          </p:nvSpPr>
          <p:spPr>
            <a:xfrm>
              <a:off x="2050015" y="853198"/>
              <a:ext cx="1343775" cy="2772893"/>
            </a:xfrm>
            <a:prstGeom prst="wedgeRectCallout">
              <a:avLst>
                <a:gd fmla="val 62500" name="adj1"/>
                <a:gd fmla="val 20830" name="adj2"/>
              </a:avLst>
            </a:prstGeom>
            <a:solidFill>
              <a:srgbClr val="DBE9E7"/>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56"/>
            <p:cNvSpPr txBox="1"/>
            <p:nvPr/>
          </p:nvSpPr>
          <p:spPr>
            <a:xfrm>
              <a:off x="2220589" y="853198"/>
              <a:ext cx="1173201" cy="2772893"/>
            </a:xfrm>
            <a:prstGeom prst="rect">
              <a:avLst/>
            </a:prstGeom>
            <a:noFill/>
            <a:ln>
              <a:noFill/>
            </a:ln>
          </p:spPr>
          <p:txBody>
            <a:bodyPr anchorCtr="0" anchor="t" bIns="57150" lIns="57150" spcFirstLastPara="1" rIns="57150" wrap="square" tIns="57150">
              <a:noAutofit/>
            </a:bodyPr>
            <a:lstStyle/>
            <a:p>
              <a:pPr indent="0" lvl="0" marL="0" marR="0" rtl="0" algn="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143" name="Google Shape;2143;p56"/>
            <p:cNvSpPr/>
            <p:nvPr/>
          </p:nvSpPr>
          <p:spPr>
            <a:xfrm>
              <a:off x="2050015" y="319949"/>
              <a:ext cx="1343775" cy="533248"/>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56"/>
            <p:cNvSpPr txBox="1"/>
            <p:nvPr/>
          </p:nvSpPr>
          <p:spPr>
            <a:xfrm>
              <a:off x="2050015" y="319949"/>
              <a:ext cx="1343775" cy="533248"/>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145" name="Google Shape;2145;p56"/>
            <p:cNvSpPr/>
            <p:nvPr/>
          </p:nvSpPr>
          <p:spPr>
            <a:xfrm>
              <a:off x="706239" y="853198"/>
              <a:ext cx="1343775" cy="2559594"/>
            </a:xfrm>
            <a:prstGeom prst="wedgeRectCallout">
              <a:avLst>
                <a:gd fmla="val 62500" name="adj1"/>
                <a:gd fmla="val 20830" name="adj2"/>
              </a:avLst>
            </a:prstGeom>
            <a:solidFill>
              <a:srgbClr val="E5EEEB"/>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56"/>
            <p:cNvSpPr txBox="1"/>
            <p:nvPr/>
          </p:nvSpPr>
          <p:spPr>
            <a:xfrm>
              <a:off x="876813" y="853198"/>
              <a:ext cx="1173201" cy="2559594"/>
            </a:xfrm>
            <a:prstGeom prst="rect">
              <a:avLst/>
            </a:prstGeom>
            <a:noFill/>
            <a:ln>
              <a:noFill/>
            </a:ln>
          </p:spPr>
          <p:txBody>
            <a:bodyPr anchorCtr="0" anchor="t" bIns="57150" lIns="57150" spcFirstLastPara="1" rIns="57150" wrap="square" tIns="57150">
              <a:noAutofit/>
            </a:bodyPr>
            <a:lstStyle/>
            <a:p>
              <a:pPr indent="0" lvl="0" marL="0" marR="0" rtl="0" algn="r">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r">
                <a:lnSpc>
                  <a:spcPct val="90000"/>
                </a:lnSpc>
                <a:spcBef>
                  <a:spcPts val="63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147" name="Google Shape;2147;p56"/>
            <p:cNvSpPr/>
            <p:nvPr/>
          </p:nvSpPr>
          <p:spPr>
            <a:xfrm>
              <a:off x="706239" y="426599"/>
              <a:ext cx="1343775" cy="426599"/>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56"/>
            <p:cNvSpPr txBox="1"/>
            <p:nvPr/>
          </p:nvSpPr>
          <p:spPr>
            <a:xfrm>
              <a:off x="706239" y="426599"/>
              <a:ext cx="1343775" cy="4265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
        <p:nvSpPr>
          <p:cNvPr id="2149" name="Google Shape;2149;p5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5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CONTINUOUS ARROW PROCESS</a:t>
            </a:r>
            <a:endParaRPr/>
          </a:p>
        </p:txBody>
      </p:sp>
      <p:sp>
        <p:nvSpPr>
          <p:cNvPr id="2156" name="Google Shape;2156;p57"/>
          <p:cNvSpPr txBox="1"/>
          <p:nvPr>
            <p:ph idx="1" type="body"/>
          </p:nvPr>
        </p:nvSpPr>
        <p:spPr>
          <a:xfrm>
            <a:off x="371475" y="1556792"/>
            <a:ext cx="1920240" cy="304698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timeline or sequential steps in a task, process, or workflow. Works best with Level 1 text because each line of Level 1 text appears inside the arrow shape. Level 2 text appears outside the arrow shape.</a:t>
            </a:r>
            <a:endParaRPr/>
          </a:p>
        </p:txBody>
      </p:sp>
      <p:grpSp>
        <p:nvGrpSpPr>
          <p:cNvPr id="2157" name="Google Shape;2157;p57"/>
          <p:cNvGrpSpPr/>
          <p:nvPr/>
        </p:nvGrpSpPr>
        <p:grpSpPr>
          <a:xfrm>
            <a:off x="2994024" y="1617066"/>
            <a:ext cx="8128000" cy="4145441"/>
            <a:chOff x="0" y="60274"/>
            <a:chExt cx="8128000" cy="4145441"/>
          </a:xfrm>
        </p:grpSpPr>
        <p:sp>
          <p:nvSpPr>
            <p:cNvPr id="2158" name="Google Shape;2158;p57"/>
            <p:cNvSpPr/>
            <p:nvPr/>
          </p:nvSpPr>
          <p:spPr>
            <a:xfrm>
              <a:off x="0" y="60274"/>
              <a:ext cx="8128000" cy="2346800"/>
            </a:xfrm>
            <a:prstGeom prst="rightArrow">
              <a:avLst>
                <a:gd fmla="val 5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57"/>
            <p:cNvSpPr/>
            <p:nvPr/>
          </p:nvSpPr>
          <p:spPr>
            <a:xfrm>
              <a:off x="6166246" y="1937715"/>
              <a:ext cx="1148953" cy="226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57"/>
            <p:cNvSpPr txBox="1"/>
            <p:nvPr/>
          </p:nvSpPr>
          <p:spPr>
            <a:xfrm>
              <a:off x="6166246" y="1937715"/>
              <a:ext cx="1148953" cy="2268000"/>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p:txBody>
        </p:sp>
        <p:sp>
          <p:nvSpPr>
            <p:cNvPr id="2161" name="Google Shape;2161;p57"/>
            <p:cNvSpPr/>
            <p:nvPr/>
          </p:nvSpPr>
          <p:spPr>
            <a:xfrm>
              <a:off x="6166246" y="646974"/>
              <a:ext cx="1148953" cy="11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57"/>
            <p:cNvSpPr txBox="1"/>
            <p:nvPr/>
          </p:nvSpPr>
          <p:spPr>
            <a:xfrm>
              <a:off x="6166246" y="646974"/>
              <a:ext cx="1148953" cy="1173400"/>
            </a:xfrm>
            <a:prstGeom prst="rect">
              <a:avLst/>
            </a:prstGeom>
            <a:noFill/>
            <a:ln>
              <a:noFill/>
            </a:ln>
          </p:spPr>
          <p:txBody>
            <a:bodyPr anchorCtr="0" anchor="ctr" bIns="243825" lIns="0" spcFirstLastPara="1" rIns="0" wrap="square" tIns="24382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163" name="Google Shape;2163;p57"/>
            <p:cNvSpPr/>
            <p:nvPr/>
          </p:nvSpPr>
          <p:spPr>
            <a:xfrm>
              <a:off x="4787503" y="1937715"/>
              <a:ext cx="1148953" cy="226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57"/>
            <p:cNvSpPr txBox="1"/>
            <p:nvPr/>
          </p:nvSpPr>
          <p:spPr>
            <a:xfrm>
              <a:off x="4787503" y="1937715"/>
              <a:ext cx="1148953" cy="2268000"/>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p:txBody>
        </p:sp>
        <p:sp>
          <p:nvSpPr>
            <p:cNvPr id="2165" name="Google Shape;2165;p57"/>
            <p:cNvSpPr/>
            <p:nvPr/>
          </p:nvSpPr>
          <p:spPr>
            <a:xfrm>
              <a:off x="4787503" y="646974"/>
              <a:ext cx="1148953" cy="11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57"/>
            <p:cNvSpPr txBox="1"/>
            <p:nvPr/>
          </p:nvSpPr>
          <p:spPr>
            <a:xfrm>
              <a:off x="4787503" y="646974"/>
              <a:ext cx="1148953" cy="1173400"/>
            </a:xfrm>
            <a:prstGeom prst="rect">
              <a:avLst/>
            </a:prstGeom>
            <a:noFill/>
            <a:ln>
              <a:noFill/>
            </a:ln>
          </p:spPr>
          <p:txBody>
            <a:bodyPr anchorCtr="0" anchor="ctr" bIns="243825" lIns="0" spcFirstLastPara="1" rIns="0" wrap="square" tIns="24382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167" name="Google Shape;2167;p57"/>
            <p:cNvSpPr/>
            <p:nvPr/>
          </p:nvSpPr>
          <p:spPr>
            <a:xfrm>
              <a:off x="3408759" y="1937715"/>
              <a:ext cx="1148953" cy="226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57"/>
            <p:cNvSpPr txBox="1"/>
            <p:nvPr/>
          </p:nvSpPr>
          <p:spPr>
            <a:xfrm>
              <a:off x="3408759" y="1937715"/>
              <a:ext cx="1148953" cy="2268000"/>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169" name="Google Shape;2169;p57"/>
            <p:cNvSpPr/>
            <p:nvPr/>
          </p:nvSpPr>
          <p:spPr>
            <a:xfrm>
              <a:off x="3408759" y="646974"/>
              <a:ext cx="1148953" cy="11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57"/>
            <p:cNvSpPr txBox="1"/>
            <p:nvPr/>
          </p:nvSpPr>
          <p:spPr>
            <a:xfrm>
              <a:off x="3408759" y="646974"/>
              <a:ext cx="1148953" cy="1173400"/>
            </a:xfrm>
            <a:prstGeom prst="rect">
              <a:avLst/>
            </a:prstGeom>
            <a:noFill/>
            <a:ln>
              <a:noFill/>
            </a:ln>
          </p:spPr>
          <p:txBody>
            <a:bodyPr anchorCtr="0" anchor="ctr" bIns="243825" lIns="0" spcFirstLastPara="1" rIns="0" wrap="square" tIns="24382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171" name="Google Shape;2171;p57"/>
            <p:cNvSpPr/>
            <p:nvPr/>
          </p:nvSpPr>
          <p:spPr>
            <a:xfrm>
              <a:off x="2030015" y="1937715"/>
              <a:ext cx="1148953" cy="226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57"/>
            <p:cNvSpPr txBox="1"/>
            <p:nvPr/>
          </p:nvSpPr>
          <p:spPr>
            <a:xfrm>
              <a:off x="2030015" y="1937715"/>
              <a:ext cx="1148953" cy="2268000"/>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p:txBody>
        </p:sp>
        <p:sp>
          <p:nvSpPr>
            <p:cNvPr id="2173" name="Google Shape;2173;p57"/>
            <p:cNvSpPr/>
            <p:nvPr/>
          </p:nvSpPr>
          <p:spPr>
            <a:xfrm>
              <a:off x="2030015" y="646974"/>
              <a:ext cx="1148953" cy="11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57"/>
            <p:cNvSpPr txBox="1"/>
            <p:nvPr/>
          </p:nvSpPr>
          <p:spPr>
            <a:xfrm>
              <a:off x="2030015" y="646974"/>
              <a:ext cx="1148953" cy="1173400"/>
            </a:xfrm>
            <a:prstGeom prst="rect">
              <a:avLst/>
            </a:prstGeom>
            <a:noFill/>
            <a:ln>
              <a:noFill/>
            </a:ln>
          </p:spPr>
          <p:txBody>
            <a:bodyPr anchorCtr="0" anchor="ctr" bIns="243825" lIns="0" spcFirstLastPara="1" rIns="0" wrap="square" tIns="24382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175" name="Google Shape;2175;p57"/>
            <p:cNvSpPr/>
            <p:nvPr/>
          </p:nvSpPr>
          <p:spPr>
            <a:xfrm>
              <a:off x="651271" y="1937715"/>
              <a:ext cx="1148953" cy="226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57"/>
            <p:cNvSpPr txBox="1"/>
            <p:nvPr/>
          </p:nvSpPr>
          <p:spPr>
            <a:xfrm>
              <a:off x="651271" y="1937715"/>
              <a:ext cx="1148953" cy="2268000"/>
            </a:xfrm>
            <a:prstGeom prst="rect">
              <a:avLst/>
            </a:prstGeom>
            <a:noFill/>
            <a:ln>
              <a:noFill/>
            </a:ln>
          </p:spPr>
          <p:txBody>
            <a:bodyPr anchorCtr="0" anchor="t" bIns="0" lIns="0" spcFirstLastPara="1" rIns="0" wrap="square" tIns="0">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a:p>
              <a:pPr indent="-171450" lvl="1" marL="171450" marR="0" rtl="0" algn="l">
                <a:lnSpc>
                  <a:spcPct val="90000"/>
                </a:lnSpc>
                <a:spcBef>
                  <a:spcPts val="285"/>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p:txBody>
        </p:sp>
        <p:sp>
          <p:nvSpPr>
            <p:cNvPr id="2177" name="Google Shape;2177;p57"/>
            <p:cNvSpPr/>
            <p:nvPr/>
          </p:nvSpPr>
          <p:spPr>
            <a:xfrm>
              <a:off x="651271" y="646974"/>
              <a:ext cx="1148953" cy="11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57"/>
            <p:cNvSpPr txBox="1"/>
            <p:nvPr/>
          </p:nvSpPr>
          <p:spPr>
            <a:xfrm>
              <a:off x="651271" y="646974"/>
              <a:ext cx="1148953" cy="1173400"/>
            </a:xfrm>
            <a:prstGeom prst="rect">
              <a:avLst/>
            </a:prstGeom>
            <a:noFill/>
            <a:ln>
              <a:noFill/>
            </a:ln>
          </p:spPr>
          <p:txBody>
            <a:bodyPr anchorCtr="0" anchor="ctr" bIns="243825" lIns="0" spcFirstLastPara="1" rIns="0" wrap="square" tIns="24382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
        <p:nvSpPr>
          <p:cNvPr id="2179" name="Google Shape;2179;p5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5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CONVERGING TEXT</a:t>
            </a:r>
            <a:endParaRPr/>
          </a:p>
        </p:txBody>
      </p:sp>
      <p:sp>
        <p:nvSpPr>
          <p:cNvPr id="2186" name="Google Shape;2186;p58"/>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multiple steps or parts that merge into a whole. Limited to one Level 1 shape that contains text and a maximum of five Level 2 shapes.</a:t>
            </a:r>
            <a:endParaRPr/>
          </a:p>
        </p:txBody>
      </p:sp>
      <p:grpSp>
        <p:nvGrpSpPr>
          <p:cNvPr id="2187" name="Google Shape;2187;p58"/>
          <p:cNvGrpSpPr/>
          <p:nvPr/>
        </p:nvGrpSpPr>
        <p:grpSpPr>
          <a:xfrm>
            <a:off x="2997992" y="3071572"/>
            <a:ext cx="8120063" cy="1236428"/>
            <a:chOff x="3968" y="1514780"/>
            <a:chExt cx="8120063" cy="1236428"/>
          </a:xfrm>
        </p:grpSpPr>
        <p:sp>
          <p:nvSpPr>
            <p:cNvPr id="2188" name="Google Shape;2188;p58"/>
            <p:cNvSpPr/>
            <p:nvPr/>
          </p:nvSpPr>
          <p:spPr>
            <a:xfrm>
              <a:off x="2548167" y="2196176"/>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58"/>
            <p:cNvSpPr/>
            <p:nvPr/>
          </p:nvSpPr>
          <p:spPr>
            <a:xfrm>
              <a:off x="2410388" y="2196176"/>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58"/>
            <p:cNvSpPr/>
            <p:nvPr/>
          </p:nvSpPr>
          <p:spPr>
            <a:xfrm>
              <a:off x="2272609" y="2196176"/>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58"/>
            <p:cNvSpPr/>
            <p:nvPr/>
          </p:nvSpPr>
          <p:spPr>
            <a:xfrm>
              <a:off x="2135092" y="2196176"/>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58"/>
            <p:cNvSpPr/>
            <p:nvPr/>
          </p:nvSpPr>
          <p:spPr>
            <a:xfrm>
              <a:off x="1997313" y="2196176"/>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58"/>
            <p:cNvSpPr/>
            <p:nvPr/>
          </p:nvSpPr>
          <p:spPr>
            <a:xfrm>
              <a:off x="1784357" y="2158589"/>
              <a:ext cx="150352" cy="150473"/>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58"/>
            <p:cNvSpPr/>
            <p:nvPr/>
          </p:nvSpPr>
          <p:spPr>
            <a:xfrm>
              <a:off x="2425580" y="2040881"/>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58"/>
            <p:cNvSpPr/>
            <p:nvPr/>
          </p:nvSpPr>
          <p:spPr>
            <a:xfrm>
              <a:off x="2425580" y="2352584"/>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58"/>
            <p:cNvSpPr/>
            <p:nvPr/>
          </p:nvSpPr>
          <p:spPr>
            <a:xfrm>
              <a:off x="2492636" y="2108390"/>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58"/>
            <p:cNvSpPr/>
            <p:nvPr/>
          </p:nvSpPr>
          <p:spPr>
            <a:xfrm>
              <a:off x="2497089" y="2285446"/>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58"/>
            <p:cNvSpPr/>
            <p:nvPr/>
          </p:nvSpPr>
          <p:spPr>
            <a:xfrm>
              <a:off x="960826" y="1853191"/>
              <a:ext cx="761190" cy="761269"/>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58"/>
            <p:cNvSpPr txBox="1"/>
            <p:nvPr/>
          </p:nvSpPr>
          <p:spPr>
            <a:xfrm>
              <a:off x="1072300" y="1964676"/>
              <a:ext cx="538242" cy="538299"/>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200" name="Google Shape;2200;p58"/>
            <p:cNvSpPr/>
            <p:nvPr/>
          </p:nvSpPr>
          <p:spPr>
            <a:xfrm>
              <a:off x="903986" y="1788154"/>
              <a:ext cx="150352" cy="150473"/>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58"/>
            <p:cNvSpPr/>
            <p:nvPr/>
          </p:nvSpPr>
          <p:spPr>
            <a:xfrm>
              <a:off x="807593" y="1708776"/>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58"/>
            <p:cNvSpPr/>
            <p:nvPr/>
          </p:nvSpPr>
          <p:spPr>
            <a:xfrm>
              <a:off x="647025" y="1708776"/>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58"/>
            <p:cNvSpPr/>
            <p:nvPr/>
          </p:nvSpPr>
          <p:spPr>
            <a:xfrm>
              <a:off x="486457" y="1708776"/>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58"/>
            <p:cNvSpPr/>
            <p:nvPr/>
          </p:nvSpPr>
          <p:spPr>
            <a:xfrm>
              <a:off x="325889" y="1708776"/>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58"/>
            <p:cNvSpPr/>
            <p:nvPr/>
          </p:nvSpPr>
          <p:spPr>
            <a:xfrm>
              <a:off x="165060" y="1708776"/>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58"/>
            <p:cNvSpPr/>
            <p:nvPr/>
          </p:nvSpPr>
          <p:spPr>
            <a:xfrm>
              <a:off x="4492" y="1708776"/>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58"/>
            <p:cNvSpPr/>
            <p:nvPr/>
          </p:nvSpPr>
          <p:spPr>
            <a:xfrm>
              <a:off x="3968" y="1514780"/>
              <a:ext cx="881157" cy="19337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58"/>
            <p:cNvSpPr txBox="1"/>
            <p:nvPr/>
          </p:nvSpPr>
          <p:spPr>
            <a:xfrm>
              <a:off x="3968" y="1514780"/>
              <a:ext cx="881157" cy="193377"/>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209" name="Google Shape;2209;p58"/>
            <p:cNvSpPr/>
            <p:nvPr/>
          </p:nvSpPr>
          <p:spPr>
            <a:xfrm>
              <a:off x="903986" y="2522841"/>
              <a:ext cx="150352" cy="150473"/>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58"/>
            <p:cNvSpPr/>
            <p:nvPr/>
          </p:nvSpPr>
          <p:spPr>
            <a:xfrm>
              <a:off x="807593" y="2676034"/>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58"/>
            <p:cNvSpPr/>
            <p:nvPr/>
          </p:nvSpPr>
          <p:spPr>
            <a:xfrm>
              <a:off x="647025" y="2676034"/>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58"/>
            <p:cNvSpPr/>
            <p:nvPr/>
          </p:nvSpPr>
          <p:spPr>
            <a:xfrm>
              <a:off x="486457" y="2676034"/>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58"/>
            <p:cNvSpPr/>
            <p:nvPr/>
          </p:nvSpPr>
          <p:spPr>
            <a:xfrm>
              <a:off x="325889" y="2676034"/>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58"/>
            <p:cNvSpPr/>
            <p:nvPr/>
          </p:nvSpPr>
          <p:spPr>
            <a:xfrm>
              <a:off x="165060" y="2676034"/>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58"/>
            <p:cNvSpPr/>
            <p:nvPr/>
          </p:nvSpPr>
          <p:spPr>
            <a:xfrm>
              <a:off x="4492" y="2676034"/>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58"/>
            <p:cNvSpPr/>
            <p:nvPr/>
          </p:nvSpPr>
          <p:spPr>
            <a:xfrm>
              <a:off x="3968" y="2481915"/>
              <a:ext cx="881157" cy="19337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58"/>
            <p:cNvSpPr txBox="1"/>
            <p:nvPr/>
          </p:nvSpPr>
          <p:spPr>
            <a:xfrm>
              <a:off x="3968" y="2481915"/>
              <a:ext cx="881157" cy="193377"/>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218" name="Google Shape;2218;p58"/>
            <p:cNvSpPr/>
            <p:nvPr/>
          </p:nvSpPr>
          <p:spPr>
            <a:xfrm>
              <a:off x="5298511" y="2196176"/>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58"/>
            <p:cNvSpPr/>
            <p:nvPr/>
          </p:nvSpPr>
          <p:spPr>
            <a:xfrm>
              <a:off x="5160732" y="2196176"/>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58"/>
            <p:cNvSpPr/>
            <p:nvPr/>
          </p:nvSpPr>
          <p:spPr>
            <a:xfrm>
              <a:off x="5022953" y="2196176"/>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58"/>
            <p:cNvSpPr/>
            <p:nvPr/>
          </p:nvSpPr>
          <p:spPr>
            <a:xfrm>
              <a:off x="4885436" y="2196176"/>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58"/>
            <p:cNvSpPr/>
            <p:nvPr/>
          </p:nvSpPr>
          <p:spPr>
            <a:xfrm>
              <a:off x="4747656" y="2196176"/>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58"/>
            <p:cNvSpPr/>
            <p:nvPr/>
          </p:nvSpPr>
          <p:spPr>
            <a:xfrm>
              <a:off x="4534701" y="2158589"/>
              <a:ext cx="150352" cy="150473"/>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58"/>
            <p:cNvSpPr/>
            <p:nvPr/>
          </p:nvSpPr>
          <p:spPr>
            <a:xfrm>
              <a:off x="5175924" y="2040881"/>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58"/>
            <p:cNvSpPr/>
            <p:nvPr/>
          </p:nvSpPr>
          <p:spPr>
            <a:xfrm>
              <a:off x="5175924" y="2352584"/>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58"/>
            <p:cNvSpPr/>
            <p:nvPr/>
          </p:nvSpPr>
          <p:spPr>
            <a:xfrm>
              <a:off x="5242980" y="2108390"/>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58"/>
            <p:cNvSpPr/>
            <p:nvPr/>
          </p:nvSpPr>
          <p:spPr>
            <a:xfrm>
              <a:off x="5247433" y="2285446"/>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58"/>
            <p:cNvSpPr/>
            <p:nvPr/>
          </p:nvSpPr>
          <p:spPr>
            <a:xfrm>
              <a:off x="3711170" y="1853191"/>
              <a:ext cx="761190" cy="761269"/>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58"/>
            <p:cNvSpPr txBox="1"/>
            <p:nvPr/>
          </p:nvSpPr>
          <p:spPr>
            <a:xfrm>
              <a:off x="3822644" y="1964676"/>
              <a:ext cx="538242" cy="538299"/>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230" name="Google Shape;2230;p58"/>
            <p:cNvSpPr/>
            <p:nvPr/>
          </p:nvSpPr>
          <p:spPr>
            <a:xfrm>
              <a:off x="3654329" y="1788154"/>
              <a:ext cx="150352" cy="150473"/>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58"/>
            <p:cNvSpPr/>
            <p:nvPr/>
          </p:nvSpPr>
          <p:spPr>
            <a:xfrm>
              <a:off x="3557936" y="1708776"/>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58"/>
            <p:cNvSpPr/>
            <p:nvPr/>
          </p:nvSpPr>
          <p:spPr>
            <a:xfrm>
              <a:off x="3397369" y="1708776"/>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58"/>
            <p:cNvSpPr/>
            <p:nvPr/>
          </p:nvSpPr>
          <p:spPr>
            <a:xfrm>
              <a:off x="3236801" y="1708776"/>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58"/>
            <p:cNvSpPr/>
            <p:nvPr/>
          </p:nvSpPr>
          <p:spPr>
            <a:xfrm>
              <a:off x="3076233" y="1708776"/>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58"/>
            <p:cNvSpPr/>
            <p:nvPr/>
          </p:nvSpPr>
          <p:spPr>
            <a:xfrm>
              <a:off x="2915404" y="1708776"/>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58"/>
            <p:cNvSpPr/>
            <p:nvPr/>
          </p:nvSpPr>
          <p:spPr>
            <a:xfrm>
              <a:off x="2754836" y="1708776"/>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58"/>
            <p:cNvSpPr/>
            <p:nvPr/>
          </p:nvSpPr>
          <p:spPr>
            <a:xfrm>
              <a:off x="2754312" y="1514780"/>
              <a:ext cx="881157" cy="19337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58"/>
            <p:cNvSpPr txBox="1"/>
            <p:nvPr/>
          </p:nvSpPr>
          <p:spPr>
            <a:xfrm>
              <a:off x="2754312" y="1514780"/>
              <a:ext cx="881157" cy="193377"/>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239" name="Google Shape;2239;p58"/>
            <p:cNvSpPr/>
            <p:nvPr/>
          </p:nvSpPr>
          <p:spPr>
            <a:xfrm>
              <a:off x="3654329" y="2522841"/>
              <a:ext cx="150352" cy="150473"/>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58"/>
            <p:cNvSpPr/>
            <p:nvPr/>
          </p:nvSpPr>
          <p:spPr>
            <a:xfrm>
              <a:off x="3557936" y="2676034"/>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58"/>
            <p:cNvSpPr/>
            <p:nvPr/>
          </p:nvSpPr>
          <p:spPr>
            <a:xfrm>
              <a:off x="3397369" y="2676034"/>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58"/>
            <p:cNvSpPr/>
            <p:nvPr/>
          </p:nvSpPr>
          <p:spPr>
            <a:xfrm>
              <a:off x="3236801" y="2676034"/>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58"/>
            <p:cNvSpPr/>
            <p:nvPr/>
          </p:nvSpPr>
          <p:spPr>
            <a:xfrm>
              <a:off x="3076233" y="2676034"/>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58"/>
            <p:cNvSpPr/>
            <p:nvPr/>
          </p:nvSpPr>
          <p:spPr>
            <a:xfrm>
              <a:off x="2915404" y="2676034"/>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58"/>
            <p:cNvSpPr/>
            <p:nvPr/>
          </p:nvSpPr>
          <p:spPr>
            <a:xfrm>
              <a:off x="2754836" y="2676034"/>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58"/>
            <p:cNvSpPr/>
            <p:nvPr/>
          </p:nvSpPr>
          <p:spPr>
            <a:xfrm>
              <a:off x="2754312" y="2481915"/>
              <a:ext cx="881157" cy="19337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58"/>
            <p:cNvSpPr txBox="1"/>
            <p:nvPr/>
          </p:nvSpPr>
          <p:spPr>
            <a:xfrm>
              <a:off x="2754312" y="2481915"/>
              <a:ext cx="881157" cy="193377"/>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248" name="Google Shape;2248;p58"/>
            <p:cNvSpPr/>
            <p:nvPr/>
          </p:nvSpPr>
          <p:spPr>
            <a:xfrm>
              <a:off x="8048855" y="2196176"/>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58"/>
            <p:cNvSpPr/>
            <p:nvPr/>
          </p:nvSpPr>
          <p:spPr>
            <a:xfrm>
              <a:off x="7911076" y="2196176"/>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58"/>
            <p:cNvSpPr/>
            <p:nvPr/>
          </p:nvSpPr>
          <p:spPr>
            <a:xfrm>
              <a:off x="7773296" y="2196176"/>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58"/>
            <p:cNvSpPr/>
            <p:nvPr/>
          </p:nvSpPr>
          <p:spPr>
            <a:xfrm>
              <a:off x="7635779" y="2196176"/>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58"/>
            <p:cNvSpPr/>
            <p:nvPr/>
          </p:nvSpPr>
          <p:spPr>
            <a:xfrm>
              <a:off x="7498000" y="2196176"/>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58"/>
            <p:cNvSpPr/>
            <p:nvPr/>
          </p:nvSpPr>
          <p:spPr>
            <a:xfrm>
              <a:off x="7285045" y="2158589"/>
              <a:ext cx="150352" cy="150473"/>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58"/>
            <p:cNvSpPr/>
            <p:nvPr/>
          </p:nvSpPr>
          <p:spPr>
            <a:xfrm>
              <a:off x="7926268" y="2040881"/>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58"/>
            <p:cNvSpPr/>
            <p:nvPr/>
          </p:nvSpPr>
          <p:spPr>
            <a:xfrm>
              <a:off x="7926268" y="2352584"/>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58"/>
            <p:cNvSpPr/>
            <p:nvPr/>
          </p:nvSpPr>
          <p:spPr>
            <a:xfrm>
              <a:off x="7993324" y="2108390"/>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58"/>
            <p:cNvSpPr/>
            <p:nvPr/>
          </p:nvSpPr>
          <p:spPr>
            <a:xfrm>
              <a:off x="7997777" y="2285446"/>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58"/>
            <p:cNvSpPr/>
            <p:nvPr/>
          </p:nvSpPr>
          <p:spPr>
            <a:xfrm>
              <a:off x="6461513" y="1853191"/>
              <a:ext cx="761190" cy="761269"/>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58"/>
            <p:cNvSpPr txBox="1"/>
            <p:nvPr/>
          </p:nvSpPr>
          <p:spPr>
            <a:xfrm>
              <a:off x="6572987" y="1964676"/>
              <a:ext cx="538242" cy="538299"/>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260" name="Google Shape;2260;p58"/>
            <p:cNvSpPr/>
            <p:nvPr/>
          </p:nvSpPr>
          <p:spPr>
            <a:xfrm>
              <a:off x="6404673" y="1788154"/>
              <a:ext cx="150352" cy="150473"/>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58"/>
            <p:cNvSpPr/>
            <p:nvPr/>
          </p:nvSpPr>
          <p:spPr>
            <a:xfrm>
              <a:off x="6308280" y="1708776"/>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58"/>
            <p:cNvSpPr/>
            <p:nvPr/>
          </p:nvSpPr>
          <p:spPr>
            <a:xfrm>
              <a:off x="6147712" y="1708776"/>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58"/>
            <p:cNvSpPr/>
            <p:nvPr/>
          </p:nvSpPr>
          <p:spPr>
            <a:xfrm>
              <a:off x="5987145" y="1708776"/>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58"/>
            <p:cNvSpPr/>
            <p:nvPr/>
          </p:nvSpPr>
          <p:spPr>
            <a:xfrm>
              <a:off x="5826577" y="1708776"/>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58"/>
            <p:cNvSpPr/>
            <p:nvPr/>
          </p:nvSpPr>
          <p:spPr>
            <a:xfrm>
              <a:off x="5665747" y="1708776"/>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58"/>
            <p:cNvSpPr/>
            <p:nvPr/>
          </p:nvSpPr>
          <p:spPr>
            <a:xfrm>
              <a:off x="5505180" y="1708776"/>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58"/>
            <p:cNvSpPr/>
            <p:nvPr/>
          </p:nvSpPr>
          <p:spPr>
            <a:xfrm>
              <a:off x="5504656" y="1514780"/>
              <a:ext cx="881157" cy="19337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58"/>
            <p:cNvSpPr txBox="1"/>
            <p:nvPr/>
          </p:nvSpPr>
          <p:spPr>
            <a:xfrm>
              <a:off x="5504656" y="1514780"/>
              <a:ext cx="881157" cy="193377"/>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269" name="Google Shape;2269;p58"/>
            <p:cNvSpPr/>
            <p:nvPr/>
          </p:nvSpPr>
          <p:spPr>
            <a:xfrm>
              <a:off x="6404673" y="2522841"/>
              <a:ext cx="150352" cy="150473"/>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58"/>
            <p:cNvSpPr/>
            <p:nvPr/>
          </p:nvSpPr>
          <p:spPr>
            <a:xfrm>
              <a:off x="6308280" y="2676034"/>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58"/>
            <p:cNvSpPr/>
            <p:nvPr/>
          </p:nvSpPr>
          <p:spPr>
            <a:xfrm>
              <a:off x="6147712" y="2676034"/>
              <a:ext cx="75176" cy="75174"/>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58"/>
            <p:cNvSpPr/>
            <p:nvPr/>
          </p:nvSpPr>
          <p:spPr>
            <a:xfrm>
              <a:off x="5987145" y="2676034"/>
              <a:ext cx="75176" cy="75174"/>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58"/>
            <p:cNvSpPr/>
            <p:nvPr/>
          </p:nvSpPr>
          <p:spPr>
            <a:xfrm>
              <a:off x="5826577" y="2676034"/>
              <a:ext cx="75176" cy="75174"/>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58"/>
            <p:cNvSpPr/>
            <p:nvPr/>
          </p:nvSpPr>
          <p:spPr>
            <a:xfrm>
              <a:off x="5665747" y="2676034"/>
              <a:ext cx="75176" cy="75174"/>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58"/>
            <p:cNvSpPr/>
            <p:nvPr/>
          </p:nvSpPr>
          <p:spPr>
            <a:xfrm>
              <a:off x="5505180" y="2676034"/>
              <a:ext cx="75176" cy="75174"/>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58"/>
            <p:cNvSpPr/>
            <p:nvPr/>
          </p:nvSpPr>
          <p:spPr>
            <a:xfrm>
              <a:off x="5504656" y="2481915"/>
              <a:ext cx="881157" cy="19337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58"/>
            <p:cNvSpPr txBox="1"/>
            <p:nvPr/>
          </p:nvSpPr>
          <p:spPr>
            <a:xfrm>
              <a:off x="5504656" y="2481915"/>
              <a:ext cx="881157" cy="193377"/>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278" name="Google Shape;2278;p5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sp>
        <p:nvSpPr>
          <p:cNvPr id="2284" name="Google Shape;2284;p5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PROCESS ARROWS</a:t>
            </a:r>
            <a:endParaRPr/>
          </a:p>
        </p:txBody>
      </p:sp>
      <p:sp>
        <p:nvSpPr>
          <p:cNvPr id="2285" name="Google Shape;2285;p59"/>
          <p:cNvSpPr txBox="1"/>
          <p:nvPr>
            <p:ph idx="1" type="body"/>
          </p:nvPr>
        </p:nvSpPr>
        <p:spPr>
          <a:xfrm>
            <a:off x="371475" y="1556792"/>
            <a:ext cx="1920240" cy="329320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information illustrating a process or workflow. Level 1 text appears in the circular shapes and Level 2 text appears in the arrow shapes. Works best for minimal text and to emphasize movement or direction.</a:t>
            </a:r>
            <a:endParaRPr/>
          </a:p>
        </p:txBody>
      </p:sp>
      <p:grpSp>
        <p:nvGrpSpPr>
          <p:cNvPr id="2286" name="Google Shape;2286;p59"/>
          <p:cNvGrpSpPr/>
          <p:nvPr/>
        </p:nvGrpSpPr>
        <p:grpSpPr>
          <a:xfrm>
            <a:off x="2997595" y="3143736"/>
            <a:ext cx="8120856" cy="1092100"/>
            <a:chOff x="3571" y="1586944"/>
            <a:chExt cx="8120856" cy="1092100"/>
          </a:xfrm>
        </p:grpSpPr>
        <p:sp>
          <p:nvSpPr>
            <p:cNvPr id="2287" name="Google Shape;2287;p59"/>
            <p:cNvSpPr/>
            <p:nvPr/>
          </p:nvSpPr>
          <p:spPr>
            <a:xfrm>
              <a:off x="315912" y="1586944"/>
              <a:ext cx="1249362" cy="1092100"/>
            </a:xfrm>
            <a:prstGeom prst="rightArrow">
              <a:avLst>
                <a:gd fmla="val 70000" name="adj1"/>
                <a:gd fmla="val 50000" name="adj2"/>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59"/>
            <p:cNvSpPr txBox="1"/>
            <p:nvPr/>
          </p:nvSpPr>
          <p:spPr>
            <a:xfrm>
              <a:off x="628253" y="1750759"/>
              <a:ext cx="609064" cy="764470"/>
            </a:xfrm>
            <a:prstGeom prst="rect">
              <a:avLst/>
            </a:prstGeom>
            <a:noFill/>
            <a:ln>
              <a:noFill/>
            </a:ln>
          </p:spPr>
          <p:txBody>
            <a:bodyPr anchorCtr="0" anchor="ctr" bIns="6350" lIns="25400" spcFirstLastPara="1" rIns="12700" wrap="square" tIns="6350">
              <a:noAutofit/>
            </a:bodyPr>
            <a:lstStyle/>
            <a:p>
              <a:pPr indent="-57150" lvl="1" marL="57150" marR="0" rtl="0" algn="l">
                <a:lnSpc>
                  <a:spcPct val="9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289" name="Google Shape;2289;p59"/>
            <p:cNvSpPr/>
            <p:nvPr/>
          </p:nvSpPr>
          <p:spPr>
            <a:xfrm>
              <a:off x="3571" y="1820654"/>
              <a:ext cx="624681" cy="624681"/>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59"/>
            <p:cNvSpPr txBox="1"/>
            <p:nvPr/>
          </p:nvSpPr>
          <p:spPr>
            <a:xfrm>
              <a:off x="95053" y="1912136"/>
              <a:ext cx="441717" cy="44171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291" name="Google Shape;2291;p59"/>
            <p:cNvSpPr/>
            <p:nvPr/>
          </p:nvSpPr>
          <p:spPr>
            <a:xfrm>
              <a:off x="1955700" y="1586944"/>
              <a:ext cx="1249362" cy="1092100"/>
            </a:xfrm>
            <a:prstGeom prst="rightArrow">
              <a:avLst>
                <a:gd fmla="val 70000" name="adj1"/>
                <a:gd fmla="val 50000" name="adj2"/>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59"/>
            <p:cNvSpPr txBox="1"/>
            <p:nvPr/>
          </p:nvSpPr>
          <p:spPr>
            <a:xfrm>
              <a:off x="2268041" y="1750759"/>
              <a:ext cx="609064" cy="764470"/>
            </a:xfrm>
            <a:prstGeom prst="rect">
              <a:avLst/>
            </a:prstGeom>
            <a:noFill/>
            <a:ln>
              <a:noFill/>
            </a:ln>
          </p:spPr>
          <p:txBody>
            <a:bodyPr anchorCtr="0" anchor="ctr" bIns="6350" lIns="25400" spcFirstLastPara="1" rIns="12700" wrap="square" tIns="6350">
              <a:noAutofit/>
            </a:bodyPr>
            <a:lstStyle/>
            <a:p>
              <a:pPr indent="-57150" lvl="1" marL="57150" marR="0" rtl="0" algn="l">
                <a:lnSpc>
                  <a:spcPct val="9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000" u="none" cap="none" strike="noStrike">
                <a:solidFill>
                  <a:schemeClr val="dk1"/>
                </a:solidFill>
                <a:latin typeface="Calibri"/>
                <a:ea typeface="Calibri"/>
                <a:cs typeface="Calibri"/>
                <a:sym typeface="Calibri"/>
              </a:endParaRPr>
            </a:p>
          </p:txBody>
        </p:sp>
        <p:sp>
          <p:nvSpPr>
            <p:cNvPr id="2293" name="Google Shape;2293;p59"/>
            <p:cNvSpPr/>
            <p:nvPr/>
          </p:nvSpPr>
          <p:spPr>
            <a:xfrm>
              <a:off x="1643360" y="1820654"/>
              <a:ext cx="624681" cy="624681"/>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59"/>
            <p:cNvSpPr txBox="1"/>
            <p:nvPr/>
          </p:nvSpPr>
          <p:spPr>
            <a:xfrm>
              <a:off x="1734842" y="1912136"/>
              <a:ext cx="441717" cy="44171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295" name="Google Shape;2295;p59"/>
            <p:cNvSpPr/>
            <p:nvPr/>
          </p:nvSpPr>
          <p:spPr>
            <a:xfrm>
              <a:off x="3595489" y="1586944"/>
              <a:ext cx="1249362" cy="1092100"/>
            </a:xfrm>
            <a:prstGeom prst="rightArrow">
              <a:avLst>
                <a:gd fmla="val 70000" name="adj1"/>
                <a:gd fmla="val 50000" name="adj2"/>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59"/>
            <p:cNvSpPr txBox="1"/>
            <p:nvPr/>
          </p:nvSpPr>
          <p:spPr>
            <a:xfrm>
              <a:off x="3907829" y="1750759"/>
              <a:ext cx="609064" cy="764470"/>
            </a:xfrm>
            <a:prstGeom prst="rect">
              <a:avLst/>
            </a:prstGeom>
            <a:noFill/>
            <a:ln>
              <a:noFill/>
            </a:ln>
          </p:spPr>
          <p:txBody>
            <a:bodyPr anchorCtr="0" anchor="ctr" bIns="6350" lIns="25400" spcFirstLastPara="1" rIns="12700" wrap="square" tIns="6350">
              <a:noAutofit/>
            </a:bodyPr>
            <a:lstStyle/>
            <a:p>
              <a:pPr indent="-57150" lvl="1" marL="57150" marR="0" rtl="0" algn="l">
                <a:lnSpc>
                  <a:spcPct val="9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297" name="Google Shape;2297;p59"/>
            <p:cNvSpPr/>
            <p:nvPr/>
          </p:nvSpPr>
          <p:spPr>
            <a:xfrm>
              <a:off x="3283148" y="1820654"/>
              <a:ext cx="624681" cy="624681"/>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59"/>
            <p:cNvSpPr txBox="1"/>
            <p:nvPr/>
          </p:nvSpPr>
          <p:spPr>
            <a:xfrm>
              <a:off x="3374630" y="1912136"/>
              <a:ext cx="441717" cy="44171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299" name="Google Shape;2299;p59"/>
            <p:cNvSpPr/>
            <p:nvPr/>
          </p:nvSpPr>
          <p:spPr>
            <a:xfrm>
              <a:off x="5235277" y="1586944"/>
              <a:ext cx="1249362" cy="1092100"/>
            </a:xfrm>
            <a:prstGeom prst="rightArrow">
              <a:avLst>
                <a:gd fmla="val 70000" name="adj1"/>
                <a:gd fmla="val 50000" name="adj2"/>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59"/>
            <p:cNvSpPr txBox="1"/>
            <p:nvPr/>
          </p:nvSpPr>
          <p:spPr>
            <a:xfrm>
              <a:off x="5547617" y="1750759"/>
              <a:ext cx="609064" cy="764470"/>
            </a:xfrm>
            <a:prstGeom prst="rect">
              <a:avLst/>
            </a:prstGeom>
            <a:noFill/>
            <a:ln>
              <a:noFill/>
            </a:ln>
          </p:spPr>
          <p:txBody>
            <a:bodyPr anchorCtr="0" anchor="ctr" bIns="6350" lIns="25400" spcFirstLastPara="1" rIns="12700" wrap="square" tIns="6350">
              <a:noAutofit/>
            </a:bodyPr>
            <a:lstStyle/>
            <a:p>
              <a:pPr indent="-57150" lvl="1" marL="57150" marR="0" rtl="0" algn="l">
                <a:lnSpc>
                  <a:spcPct val="9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01" name="Google Shape;2301;p59"/>
            <p:cNvSpPr/>
            <p:nvPr/>
          </p:nvSpPr>
          <p:spPr>
            <a:xfrm>
              <a:off x="4922936" y="1820654"/>
              <a:ext cx="624681" cy="624681"/>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59"/>
            <p:cNvSpPr txBox="1"/>
            <p:nvPr/>
          </p:nvSpPr>
          <p:spPr>
            <a:xfrm>
              <a:off x="5014418" y="1912136"/>
              <a:ext cx="441717" cy="44171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200" u="none" cap="none" strike="noStrike">
                <a:solidFill>
                  <a:schemeClr val="lt1"/>
                </a:solidFill>
                <a:latin typeface="Calibri"/>
                <a:ea typeface="Calibri"/>
                <a:cs typeface="Calibri"/>
                <a:sym typeface="Calibri"/>
              </a:endParaRPr>
            </a:p>
          </p:txBody>
        </p:sp>
        <p:sp>
          <p:nvSpPr>
            <p:cNvPr id="2303" name="Google Shape;2303;p59"/>
            <p:cNvSpPr/>
            <p:nvPr/>
          </p:nvSpPr>
          <p:spPr>
            <a:xfrm>
              <a:off x="6875065" y="1586944"/>
              <a:ext cx="1249362" cy="1092100"/>
            </a:xfrm>
            <a:prstGeom prst="rightArrow">
              <a:avLst>
                <a:gd fmla="val 70000" name="adj1"/>
                <a:gd fmla="val 50000" name="adj2"/>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59"/>
            <p:cNvSpPr txBox="1"/>
            <p:nvPr/>
          </p:nvSpPr>
          <p:spPr>
            <a:xfrm>
              <a:off x="7187406" y="1750759"/>
              <a:ext cx="609064" cy="764470"/>
            </a:xfrm>
            <a:prstGeom prst="rect">
              <a:avLst/>
            </a:prstGeom>
            <a:noFill/>
            <a:ln>
              <a:noFill/>
            </a:ln>
          </p:spPr>
          <p:txBody>
            <a:bodyPr anchorCtr="0" anchor="ctr" bIns="6350" lIns="25400" spcFirstLastPara="1" rIns="12700" wrap="square" tIns="6350">
              <a:noAutofit/>
            </a:bodyPr>
            <a:lstStyle/>
            <a:p>
              <a:pPr indent="-57150" lvl="1" marL="57150" marR="0" rtl="0" algn="l">
                <a:lnSpc>
                  <a:spcPct val="9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05" name="Google Shape;2305;p59"/>
            <p:cNvSpPr/>
            <p:nvPr/>
          </p:nvSpPr>
          <p:spPr>
            <a:xfrm>
              <a:off x="6562724" y="1820654"/>
              <a:ext cx="624681" cy="624681"/>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59"/>
            <p:cNvSpPr txBox="1"/>
            <p:nvPr/>
          </p:nvSpPr>
          <p:spPr>
            <a:xfrm>
              <a:off x="6654206" y="1912136"/>
              <a:ext cx="441717" cy="44171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200" u="none" cap="none" strike="noStrike">
                <a:solidFill>
                  <a:schemeClr val="lt1"/>
                </a:solidFill>
                <a:latin typeface="Calibri"/>
                <a:ea typeface="Calibri"/>
                <a:cs typeface="Calibri"/>
                <a:sym typeface="Calibri"/>
              </a:endParaRPr>
            </a:p>
          </p:txBody>
        </p:sp>
      </p:grpSp>
      <p:sp>
        <p:nvSpPr>
          <p:cNvPr id="2307" name="Google Shape;2307;p5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
          <p:cNvSpPr/>
          <p:nvPr/>
        </p:nvSpPr>
        <p:spPr>
          <a:xfrm>
            <a:off x="263352" y="6213689"/>
            <a:ext cx="523220" cy="5232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4" name="Google Shape;324;p6"/>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F3A46"/>
              </a:buClr>
              <a:buSzPts val="4000"/>
              <a:buFont typeface="Open Sans"/>
              <a:buNone/>
            </a:pPr>
            <a:r>
              <a:rPr lang="en-US"/>
              <a:t>CYCLE DIAGRAM</a:t>
            </a:r>
            <a:endParaRPr/>
          </a:p>
        </p:txBody>
      </p:sp>
      <p:sp>
        <p:nvSpPr>
          <p:cNvPr id="325" name="Google Shape;325;p6"/>
          <p:cNvSpPr txBox="1"/>
          <p:nvPr>
            <p:ph idx="1" type="subTitle"/>
          </p:nvPr>
        </p:nvSpPr>
        <p:spPr>
          <a:xfrm>
            <a:off x="623887" y="845046"/>
            <a:ext cx="9797831"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accent1"/>
              </a:buClr>
              <a:buSzPts val="2800"/>
              <a:buNone/>
            </a:pPr>
            <a:r>
              <a:rPr lang="en-US"/>
              <a:t>6 Steps</a:t>
            </a:r>
            <a:endParaRPr/>
          </a:p>
        </p:txBody>
      </p:sp>
      <p:sp>
        <p:nvSpPr>
          <p:cNvPr id="326" name="Google Shape;326;p6"/>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pSp>
        <p:nvGrpSpPr>
          <p:cNvPr id="327" name="Google Shape;327;p6"/>
          <p:cNvGrpSpPr/>
          <p:nvPr/>
        </p:nvGrpSpPr>
        <p:grpSpPr>
          <a:xfrm>
            <a:off x="4816446" y="1727200"/>
            <a:ext cx="2150477" cy="720080"/>
            <a:chOff x="4816446" y="1727200"/>
            <a:chExt cx="2150477" cy="720080"/>
          </a:xfrm>
        </p:grpSpPr>
        <p:sp>
          <p:nvSpPr>
            <p:cNvPr id="328" name="Google Shape;328;p6"/>
            <p:cNvSpPr/>
            <p:nvPr/>
          </p:nvSpPr>
          <p:spPr>
            <a:xfrm>
              <a:off x="4816446" y="1727201"/>
              <a:ext cx="1390980" cy="677041"/>
            </a:xfrm>
            <a:custGeom>
              <a:rect b="b" l="l" r="r" t="t"/>
              <a:pathLst>
                <a:path extrusionOk="0" h="677041" w="1390980">
                  <a:moveTo>
                    <a:pt x="1279555" y="0"/>
                  </a:moveTo>
                  <a:lnTo>
                    <a:pt x="1279555" y="1"/>
                  </a:lnTo>
                  <a:lnTo>
                    <a:pt x="1390980" y="5628"/>
                  </a:lnTo>
                  <a:lnTo>
                    <a:pt x="1390980" y="230126"/>
                  </a:lnTo>
                  <a:lnTo>
                    <a:pt x="1279554" y="224499"/>
                  </a:lnTo>
                  <a:lnTo>
                    <a:pt x="1279554" y="224509"/>
                  </a:lnTo>
                  <a:lnTo>
                    <a:pt x="1090503" y="234064"/>
                  </a:lnTo>
                  <a:lnTo>
                    <a:pt x="1025922" y="242140"/>
                  </a:lnTo>
                  <a:lnTo>
                    <a:pt x="907346" y="260253"/>
                  </a:lnTo>
                  <a:lnTo>
                    <a:pt x="830636" y="276342"/>
                  </a:lnTo>
                  <a:lnTo>
                    <a:pt x="742908" y="298918"/>
                  </a:lnTo>
                  <a:lnTo>
                    <a:pt x="742908" y="298338"/>
                  </a:lnTo>
                  <a:lnTo>
                    <a:pt x="626470" y="332897"/>
                  </a:lnTo>
                  <a:cubicBezTo>
                    <a:pt x="419231" y="403714"/>
                    <a:pt x="225007" y="507725"/>
                    <a:pt x="51473" y="640497"/>
                  </a:cubicBezTo>
                  <a:lnTo>
                    <a:pt x="9651" y="677041"/>
                  </a:lnTo>
                  <a:lnTo>
                    <a:pt x="5175" y="549229"/>
                  </a:lnTo>
                  <a:lnTo>
                    <a:pt x="5176" y="549228"/>
                  </a:lnTo>
                  <a:lnTo>
                    <a:pt x="0" y="401382"/>
                  </a:lnTo>
                  <a:lnTo>
                    <a:pt x="33317" y="377564"/>
                  </a:lnTo>
                  <a:cubicBezTo>
                    <a:pt x="260214" y="226215"/>
                    <a:pt x="514057" y="116567"/>
                    <a:pt x="782684" y="55613"/>
                  </a:cubicBezTo>
                  <a:lnTo>
                    <a:pt x="804041" y="51591"/>
                  </a:lnTo>
                  <a:lnTo>
                    <a:pt x="827176" y="45638"/>
                  </a:lnTo>
                  <a:lnTo>
                    <a:pt x="871978" y="38796"/>
                  </a:lnTo>
                  <a:lnTo>
                    <a:pt x="945538" y="24941"/>
                  </a:lnTo>
                  <a:lnTo>
                    <a:pt x="1010613" y="17622"/>
                  </a:lnTo>
                  <a:lnTo>
                    <a:pt x="1050052" y="11598"/>
                  </a:lnTo>
                  <a:lnTo>
                    <a:pt x="1075686" y="10303"/>
                  </a:lnTo>
                  <a:lnTo>
                    <a:pt x="1111356" y="6291"/>
                  </a:lnTo>
                  <a:cubicBezTo>
                    <a:pt x="1167058" y="2116"/>
                    <a:pt x="1223157" y="0"/>
                    <a:pt x="1279555" y="0"/>
                  </a:cubicBezTo>
                  <a:close/>
                </a:path>
              </a:pathLst>
            </a:custGeom>
            <a:solidFill>
              <a:srgbClr val="4B2C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9" name="Google Shape;329;p6"/>
            <p:cNvSpPr/>
            <p:nvPr/>
          </p:nvSpPr>
          <p:spPr>
            <a:xfrm>
              <a:off x="5447692" y="1727211"/>
              <a:ext cx="648072" cy="331471"/>
            </a:xfrm>
            <a:custGeom>
              <a:rect b="b" l="l" r="r" t="t"/>
              <a:pathLst>
                <a:path extrusionOk="0" h="331471" w="648072">
                  <a:moveTo>
                    <a:pt x="648072" y="0"/>
                  </a:moveTo>
                  <a:lnTo>
                    <a:pt x="648072" y="224512"/>
                  </a:lnTo>
                  <a:lnTo>
                    <a:pt x="459257" y="234055"/>
                  </a:lnTo>
                  <a:lnTo>
                    <a:pt x="394676" y="242131"/>
                  </a:lnTo>
                  <a:lnTo>
                    <a:pt x="276100" y="260244"/>
                  </a:lnTo>
                  <a:lnTo>
                    <a:pt x="199390" y="276333"/>
                  </a:lnTo>
                  <a:lnTo>
                    <a:pt x="111662" y="298909"/>
                  </a:lnTo>
                  <a:lnTo>
                    <a:pt x="111662" y="298329"/>
                  </a:lnTo>
                  <a:lnTo>
                    <a:pt x="0" y="331471"/>
                  </a:lnTo>
                  <a:lnTo>
                    <a:pt x="0" y="97361"/>
                  </a:lnTo>
                  <a:lnTo>
                    <a:pt x="151438" y="55604"/>
                  </a:lnTo>
                  <a:lnTo>
                    <a:pt x="172795" y="51582"/>
                  </a:lnTo>
                  <a:lnTo>
                    <a:pt x="195930" y="45629"/>
                  </a:lnTo>
                  <a:lnTo>
                    <a:pt x="240732" y="38787"/>
                  </a:lnTo>
                  <a:lnTo>
                    <a:pt x="314292" y="24932"/>
                  </a:lnTo>
                  <a:lnTo>
                    <a:pt x="379367" y="17613"/>
                  </a:lnTo>
                  <a:lnTo>
                    <a:pt x="418806" y="11589"/>
                  </a:lnTo>
                  <a:lnTo>
                    <a:pt x="444440" y="10294"/>
                  </a:lnTo>
                  <a:lnTo>
                    <a:pt x="480110" y="628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0" name="Google Shape;330;p6"/>
            <p:cNvSpPr/>
            <p:nvPr/>
          </p:nvSpPr>
          <p:spPr>
            <a:xfrm>
              <a:off x="6096001" y="1727200"/>
              <a:ext cx="870922" cy="720080"/>
            </a:xfrm>
            <a:custGeom>
              <a:rect b="b" l="l" r="r" t="t"/>
              <a:pathLst>
                <a:path extrusionOk="0" h="720080" w="870922">
                  <a:moveTo>
                    <a:pt x="0" y="0"/>
                  </a:moveTo>
                  <a:cubicBezTo>
                    <a:pt x="301079" y="0"/>
                    <a:pt x="593578" y="60181"/>
                    <a:pt x="862767" y="172051"/>
                  </a:cubicBezTo>
                  <a:lnTo>
                    <a:pt x="870922" y="175754"/>
                  </a:lnTo>
                  <a:lnTo>
                    <a:pt x="630718" y="325882"/>
                  </a:lnTo>
                  <a:lnTo>
                    <a:pt x="0" y="720080"/>
                  </a:lnTo>
                  <a:lnTo>
                    <a:pt x="0" y="224455"/>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31" name="Google Shape;331;p6"/>
          <p:cNvGrpSpPr/>
          <p:nvPr/>
        </p:nvGrpSpPr>
        <p:grpSpPr>
          <a:xfrm>
            <a:off x="6812190" y="1939035"/>
            <a:ext cx="1512188" cy="1756502"/>
            <a:chOff x="6812190" y="1939035"/>
            <a:chExt cx="1512188" cy="1756502"/>
          </a:xfrm>
        </p:grpSpPr>
        <p:sp>
          <p:nvSpPr>
            <p:cNvPr id="332" name="Google Shape;332;p6"/>
            <p:cNvSpPr/>
            <p:nvPr/>
          </p:nvSpPr>
          <p:spPr>
            <a:xfrm>
              <a:off x="6812190" y="1939035"/>
              <a:ext cx="1354060" cy="1161381"/>
            </a:xfrm>
            <a:custGeom>
              <a:rect b="b" l="l" r="r" t="t"/>
              <a:pathLst>
                <a:path extrusionOk="0" h="1161381" w="1354060">
                  <a:moveTo>
                    <a:pt x="234194" y="0"/>
                  </a:moveTo>
                  <a:lnTo>
                    <a:pt x="279163" y="20420"/>
                  </a:lnTo>
                  <a:cubicBezTo>
                    <a:pt x="670678" y="213717"/>
                    <a:pt x="1004224" y="520134"/>
                    <a:pt x="1230086" y="911013"/>
                  </a:cubicBezTo>
                  <a:lnTo>
                    <a:pt x="1227762" y="912353"/>
                  </a:lnTo>
                  <a:lnTo>
                    <a:pt x="1258994" y="963756"/>
                  </a:lnTo>
                  <a:cubicBezTo>
                    <a:pt x="1293576" y="1027407"/>
                    <a:pt x="1325171" y="1092916"/>
                    <a:pt x="1353589" y="1160094"/>
                  </a:cubicBezTo>
                  <a:lnTo>
                    <a:pt x="1354060" y="1161381"/>
                  </a:lnTo>
                  <a:lnTo>
                    <a:pt x="1105003" y="1161381"/>
                  </a:lnTo>
                  <a:lnTo>
                    <a:pt x="1061338" y="1070715"/>
                  </a:lnTo>
                  <a:lnTo>
                    <a:pt x="978824" y="934858"/>
                  </a:lnTo>
                  <a:lnTo>
                    <a:pt x="953007" y="894542"/>
                  </a:lnTo>
                  <a:lnTo>
                    <a:pt x="859214" y="769087"/>
                  </a:lnTo>
                  <a:lnTo>
                    <a:pt x="839518" y="743744"/>
                  </a:lnTo>
                  <a:lnTo>
                    <a:pt x="797841" y="697877"/>
                  </a:lnTo>
                  <a:lnTo>
                    <a:pt x="799971" y="697877"/>
                  </a:lnTo>
                  <a:lnTo>
                    <a:pt x="699189" y="589932"/>
                  </a:lnTo>
                  <a:cubicBezTo>
                    <a:pt x="537227" y="431407"/>
                    <a:pt x="350178" y="301703"/>
                    <a:pt x="146459" y="205679"/>
                  </a:cubicBezTo>
                  <a:lnTo>
                    <a:pt x="0" y="146372"/>
                  </a:lnTo>
                  <a:lnTo>
                    <a:pt x="51718" y="114048"/>
                  </a:lnTo>
                  <a:close/>
                </a:path>
              </a:pathLst>
            </a:custGeom>
            <a:solidFill>
              <a:srgbClr val="2980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6"/>
            <p:cNvSpPr/>
            <p:nvPr/>
          </p:nvSpPr>
          <p:spPr>
            <a:xfrm rot="3477152">
              <a:off x="7411144" y="2496135"/>
              <a:ext cx="648072" cy="308859"/>
            </a:xfrm>
            <a:custGeom>
              <a:rect b="b" l="l" r="r" t="t"/>
              <a:pathLst>
                <a:path extrusionOk="0" h="308859" w="648072">
                  <a:moveTo>
                    <a:pt x="0" y="73938"/>
                  </a:moveTo>
                  <a:lnTo>
                    <a:pt x="157287" y="38014"/>
                  </a:lnTo>
                  <a:cubicBezTo>
                    <a:pt x="265585" y="17436"/>
                    <a:pt x="375975" y="4732"/>
                    <a:pt x="487664" y="323"/>
                  </a:cubicBezTo>
                  <a:lnTo>
                    <a:pt x="648072" y="0"/>
                  </a:lnTo>
                  <a:lnTo>
                    <a:pt x="648072" y="227029"/>
                  </a:lnTo>
                  <a:lnTo>
                    <a:pt x="542959" y="225608"/>
                  </a:lnTo>
                  <a:lnTo>
                    <a:pt x="495087" y="226098"/>
                  </a:lnTo>
                  <a:lnTo>
                    <a:pt x="338982" y="239029"/>
                  </a:lnTo>
                  <a:lnTo>
                    <a:pt x="307050" y="242276"/>
                  </a:lnTo>
                  <a:lnTo>
                    <a:pt x="246058" y="253263"/>
                  </a:lnTo>
                  <a:lnTo>
                    <a:pt x="247188" y="251458"/>
                  </a:lnTo>
                  <a:lnTo>
                    <a:pt x="102216" y="279604"/>
                  </a:lnTo>
                  <a:lnTo>
                    <a:pt x="0" y="308859"/>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4" name="Google Shape;334;p6"/>
            <p:cNvSpPr/>
            <p:nvPr/>
          </p:nvSpPr>
          <p:spPr>
            <a:xfrm>
              <a:off x="7416607" y="2851150"/>
              <a:ext cx="907771" cy="844387"/>
            </a:xfrm>
            <a:custGeom>
              <a:rect b="b" l="l" r="r" t="t"/>
              <a:pathLst>
                <a:path extrusionOk="0" h="844387" w="907771">
                  <a:moveTo>
                    <a:pt x="430921" y="113035"/>
                  </a:moveTo>
                  <a:lnTo>
                    <a:pt x="493808" y="230984"/>
                  </a:lnTo>
                  <a:cubicBezTo>
                    <a:pt x="552984" y="351461"/>
                    <a:pt x="599480" y="476405"/>
                    <a:pt x="633294" y="603902"/>
                  </a:cubicBezTo>
                  <a:lnTo>
                    <a:pt x="658158" y="711696"/>
                  </a:lnTo>
                  <a:lnTo>
                    <a:pt x="0" y="361827"/>
                  </a:lnTo>
                  <a:close/>
                  <a:moveTo>
                    <a:pt x="624654" y="0"/>
                  </a:moveTo>
                  <a:lnTo>
                    <a:pt x="650013" y="47520"/>
                  </a:lnTo>
                  <a:lnTo>
                    <a:pt x="650015" y="47523"/>
                  </a:lnTo>
                  <a:lnTo>
                    <a:pt x="695154" y="132108"/>
                  </a:lnTo>
                  <a:cubicBezTo>
                    <a:pt x="804820" y="355182"/>
                    <a:pt x="875320" y="592067"/>
                    <a:pt x="906653" y="832897"/>
                  </a:cubicBezTo>
                  <a:lnTo>
                    <a:pt x="907771" y="844387"/>
                  </a:lnTo>
                  <a:lnTo>
                    <a:pt x="658159" y="711696"/>
                  </a:lnTo>
                  <a:lnTo>
                    <a:pt x="633295" y="603902"/>
                  </a:lnTo>
                  <a:cubicBezTo>
                    <a:pt x="599481" y="476405"/>
                    <a:pt x="552985" y="351461"/>
                    <a:pt x="493809" y="230984"/>
                  </a:cubicBezTo>
                  <a:lnTo>
                    <a:pt x="430922" y="113035"/>
                  </a:lnTo>
                  <a:lnTo>
                    <a:pt x="430406" y="11206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35" name="Google Shape;335;p6"/>
          <p:cNvGrpSpPr/>
          <p:nvPr/>
        </p:nvGrpSpPr>
        <p:grpSpPr>
          <a:xfrm>
            <a:off x="7425773" y="3587745"/>
            <a:ext cx="939357" cy="2169650"/>
            <a:chOff x="7425773" y="3587745"/>
            <a:chExt cx="939357" cy="2169650"/>
          </a:xfrm>
        </p:grpSpPr>
        <p:sp>
          <p:nvSpPr>
            <p:cNvPr id="336" name="Google Shape;336;p6"/>
            <p:cNvSpPr/>
            <p:nvPr/>
          </p:nvSpPr>
          <p:spPr>
            <a:xfrm>
              <a:off x="7693987" y="3587745"/>
              <a:ext cx="648072" cy="1628757"/>
            </a:xfrm>
            <a:custGeom>
              <a:rect b="b" l="l" r="r" t="t"/>
              <a:pathLst>
                <a:path extrusionOk="0" h="1628757" w="648072">
                  <a:moveTo>
                    <a:pt x="427616" y="0"/>
                  </a:moveTo>
                  <a:lnTo>
                    <a:pt x="427617" y="0"/>
                  </a:lnTo>
                  <a:lnTo>
                    <a:pt x="431793" y="13110"/>
                  </a:lnTo>
                  <a:lnTo>
                    <a:pt x="456657" y="120904"/>
                  </a:lnTo>
                  <a:lnTo>
                    <a:pt x="641214" y="219012"/>
                  </a:lnTo>
                  <a:lnTo>
                    <a:pt x="643372" y="241195"/>
                  </a:lnTo>
                  <a:cubicBezTo>
                    <a:pt x="664522" y="567915"/>
                    <a:pt x="614291" y="898230"/>
                    <a:pt x="492679" y="1207869"/>
                  </a:cubicBezTo>
                  <a:lnTo>
                    <a:pt x="481439" y="1233628"/>
                  </a:lnTo>
                  <a:lnTo>
                    <a:pt x="471790" y="1259991"/>
                  </a:lnTo>
                  <a:lnTo>
                    <a:pt x="452096" y="1300875"/>
                  </a:lnTo>
                  <a:lnTo>
                    <a:pt x="425924" y="1360854"/>
                  </a:lnTo>
                  <a:lnTo>
                    <a:pt x="395096" y="1419203"/>
                  </a:lnTo>
                  <a:lnTo>
                    <a:pt x="377194" y="1456366"/>
                  </a:lnTo>
                  <a:lnTo>
                    <a:pt x="363893" y="1478262"/>
                  </a:lnTo>
                  <a:lnTo>
                    <a:pt x="347273" y="1509718"/>
                  </a:lnTo>
                  <a:lnTo>
                    <a:pt x="345431" y="1508652"/>
                  </a:lnTo>
                  <a:lnTo>
                    <a:pt x="272469" y="1628757"/>
                  </a:lnTo>
                  <a:lnTo>
                    <a:pt x="0" y="1628757"/>
                  </a:lnTo>
                  <a:lnTo>
                    <a:pt x="0" y="1620730"/>
                  </a:lnTo>
                  <a:lnTo>
                    <a:pt x="78301" y="1516000"/>
                  </a:lnTo>
                  <a:lnTo>
                    <a:pt x="168021" y="1368283"/>
                  </a:lnTo>
                  <a:lnTo>
                    <a:pt x="202532" y="1301575"/>
                  </a:lnTo>
                  <a:lnTo>
                    <a:pt x="251387" y="1200128"/>
                  </a:lnTo>
                  <a:lnTo>
                    <a:pt x="307042" y="1063339"/>
                  </a:lnTo>
                  <a:cubicBezTo>
                    <a:pt x="413836" y="762469"/>
                    <a:pt x="447209" y="442198"/>
                    <a:pt x="407161" y="129202"/>
                  </a:cubicBezTo>
                  <a:lnTo>
                    <a:pt x="401022" y="91330"/>
                  </a:lnTo>
                  <a:lnTo>
                    <a:pt x="456656" y="120904"/>
                  </a:lnTo>
                  <a:lnTo>
                    <a:pt x="431792" y="13110"/>
                  </a:lnTo>
                  <a:close/>
                </a:path>
              </a:pathLst>
            </a:custGeom>
            <a:solidFill>
              <a:srgbClr val="16A0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6"/>
            <p:cNvSpPr/>
            <p:nvPr/>
          </p:nvSpPr>
          <p:spPr>
            <a:xfrm rot="7230913">
              <a:off x="7731435" y="4573136"/>
              <a:ext cx="648072" cy="336913"/>
            </a:xfrm>
            <a:custGeom>
              <a:rect b="b" l="l" r="r" t="t"/>
              <a:pathLst>
                <a:path extrusionOk="0" h="336913" w="648072">
                  <a:moveTo>
                    <a:pt x="0" y="336913"/>
                  </a:moveTo>
                  <a:lnTo>
                    <a:pt x="0" y="101259"/>
                  </a:lnTo>
                  <a:lnTo>
                    <a:pt x="61365" y="80651"/>
                  </a:lnTo>
                  <a:cubicBezTo>
                    <a:pt x="140860" y="58730"/>
                    <a:pt x="221833" y="41117"/>
                    <a:pt x="303959" y="28002"/>
                  </a:cubicBezTo>
                  <a:lnTo>
                    <a:pt x="331858" y="24606"/>
                  </a:lnTo>
                  <a:lnTo>
                    <a:pt x="359469" y="19532"/>
                  </a:lnTo>
                  <a:lnTo>
                    <a:pt x="404690" y="15739"/>
                  </a:lnTo>
                  <a:lnTo>
                    <a:pt x="469651" y="7831"/>
                  </a:lnTo>
                  <a:lnTo>
                    <a:pt x="535572" y="4761"/>
                  </a:lnTo>
                  <a:lnTo>
                    <a:pt x="576678" y="1313"/>
                  </a:lnTo>
                  <a:lnTo>
                    <a:pt x="602295" y="1654"/>
                  </a:lnTo>
                  <a:lnTo>
                    <a:pt x="637833" y="0"/>
                  </a:lnTo>
                  <a:lnTo>
                    <a:pt x="637850" y="2128"/>
                  </a:lnTo>
                  <a:lnTo>
                    <a:pt x="648072" y="2264"/>
                  </a:lnTo>
                  <a:lnTo>
                    <a:pt x="648072" y="226784"/>
                  </a:lnTo>
                  <a:lnTo>
                    <a:pt x="607006" y="226240"/>
                  </a:lnTo>
                  <a:lnTo>
                    <a:pt x="532014" y="230381"/>
                  </a:lnTo>
                  <a:lnTo>
                    <a:pt x="419811" y="239805"/>
                  </a:lnTo>
                  <a:lnTo>
                    <a:pt x="273708" y="261315"/>
                  </a:lnTo>
                  <a:cubicBezTo>
                    <a:pt x="195352" y="276507"/>
                    <a:pt x="118281" y="296269"/>
                    <a:pt x="42855" y="320387"/>
                  </a:cubicBez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8" name="Google Shape;338;p6"/>
            <p:cNvSpPr/>
            <p:nvPr/>
          </p:nvSpPr>
          <p:spPr>
            <a:xfrm>
              <a:off x="7425773" y="4725143"/>
              <a:ext cx="616503" cy="1032252"/>
            </a:xfrm>
            <a:custGeom>
              <a:rect b="b" l="l" r="r" t="t"/>
              <a:pathLst>
                <a:path extrusionOk="0" h="1032252" w="616503">
                  <a:moveTo>
                    <a:pt x="0" y="0"/>
                  </a:moveTo>
                  <a:lnTo>
                    <a:pt x="616503" y="371817"/>
                  </a:lnTo>
                  <a:cubicBezTo>
                    <a:pt x="491024" y="588939"/>
                    <a:pt x="332310" y="780014"/>
                    <a:pt x="148883" y="940118"/>
                  </a:cubicBezTo>
                  <a:lnTo>
                    <a:pt x="36144" y="1032252"/>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39" name="Google Shape;339;p6"/>
          <p:cNvGrpSpPr/>
          <p:nvPr/>
        </p:nvGrpSpPr>
        <p:grpSpPr>
          <a:xfrm>
            <a:off x="5225415" y="5499745"/>
            <a:ext cx="2126788" cy="720081"/>
            <a:chOff x="5225415" y="5499745"/>
            <a:chExt cx="2126788" cy="720081"/>
          </a:xfrm>
        </p:grpSpPr>
        <p:sp>
          <p:nvSpPr>
            <p:cNvPr id="340" name="Google Shape;340;p6"/>
            <p:cNvSpPr/>
            <p:nvPr/>
          </p:nvSpPr>
          <p:spPr>
            <a:xfrm>
              <a:off x="5898115" y="5563841"/>
              <a:ext cx="1454088" cy="655985"/>
            </a:xfrm>
            <a:custGeom>
              <a:rect b="b" l="l" r="r" t="t"/>
              <a:pathLst>
                <a:path extrusionOk="0" h="655985" w="1454088">
                  <a:moveTo>
                    <a:pt x="1444669" y="0"/>
                  </a:moveTo>
                  <a:lnTo>
                    <a:pt x="1454088" y="268987"/>
                  </a:lnTo>
                  <a:lnTo>
                    <a:pt x="1376200" y="322517"/>
                  </a:lnTo>
                  <a:cubicBezTo>
                    <a:pt x="1182591" y="441642"/>
                    <a:pt x="971103" y="531328"/>
                    <a:pt x="748759" y="587518"/>
                  </a:cubicBezTo>
                  <a:lnTo>
                    <a:pt x="648072" y="608616"/>
                  </a:lnTo>
                  <a:lnTo>
                    <a:pt x="648072" y="610724"/>
                  </a:lnTo>
                  <a:lnTo>
                    <a:pt x="611018" y="616380"/>
                  </a:lnTo>
                  <a:lnTo>
                    <a:pt x="568701" y="625248"/>
                  </a:lnTo>
                  <a:lnTo>
                    <a:pt x="481778" y="636108"/>
                  </a:lnTo>
                  <a:lnTo>
                    <a:pt x="427547" y="644386"/>
                  </a:lnTo>
                  <a:lnTo>
                    <a:pt x="407368" y="645405"/>
                  </a:lnTo>
                  <a:lnTo>
                    <a:pt x="384810" y="648224"/>
                  </a:lnTo>
                  <a:cubicBezTo>
                    <a:pt x="322963" y="653372"/>
                    <a:pt x="260611" y="655985"/>
                    <a:pt x="197886" y="655985"/>
                  </a:cubicBezTo>
                  <a:lnTo>
                    <a:pt x="197885" y="655985"/>
                  </a:lnTo>
                  <a:lnTo>
                    <a:pt x="0" y="645986"/>
                  </a:lnTo>
                  <a:lnTo>
                    <a:pt x="0" y="421288"/>
                  </a:lnTo>
                  <a:lnTo>
                    <a:pt x="197885" y="431287"/>
                  </a:lnTo>
                  <a:lnTo>
                    <a:pt x="197885" y="431106"/>
                  </a:lnTo>
                  <a:lnTo>
                    <a:pt x="389972" y="421411"/>
                  </a:lnTo>
                  <a:lnTo>
                    <a:pt x="444030" y="414657"/>
                  </a:lnTo>
                  <a:lnTo>
                    <a:pt x="574162" y="394803"/>
                  </a:lnTo>
                  <a:lnTo>
                    <a:pt x="642707" y="380442"/>
                  </a:lnTo>
                  <a:lnTo>
                    <a:pt x="648072" y="379063"/>
                  </a:lnTo>
                  <a:lnTo>
                    <a:pt x="648072" y="379318"/>
                  </a:lnTo>
                  <a:lnTo>
                    <a:pt x="693683" y="369762"/>
                  </a:lnTo>
                  <a:cubicBezTo>
                    <a:pt x="960502" y="302343"/>
                    <a:pt x="1209948" y="181337"/>
                    <a:pt x="1427031" y="15397"/>
                  </a:cubicBezTo>
                  <a:close/>
                </a:path>
              </a:pathLst>
            </a:custGeom>
            <a:solidFill>
              <a:srgbClr val="9BBB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1" name="Google Shape;341;p6"/>
            <p:cNvSpPr/>
            <p:nvPr/>
          </p:nvSpPr>
          <p:spPr>
            <a:xfrm rot="10800000">
              <a:off x="6095764" y="5886839"/>
              <a:ext cx="648072" cy="332987"/>
            </a:xfrm>
            <a:custGeom>
              <a:rect b="b" l="l" r="r" t="t"/>
              <a:pathLst>
                <a:path extrusionOk="0" h="332987" w="648072">
                  <a:moveTo>
                    <a:pt x="0" y="332987"/>
                  </a:moveTo>
                  <a:lnTo>
                    <a:pt x="0" y="96953"/>
                  </a:lnTo>
                  <a:lnTo>
                    <a:pt x="96962" y="68467"/>
                  </a:lnTo>
                  <a:lnTo>
                    <a:pt x="197649" y="47369"/>
                  </a:lnTo>
                  <a:lnTo>
                    <a:pt x="197649" y="45261"/>
                  </a:lnTo>
                  <a:lnTo>
                    <a:pt x="234703" y="39605"/>
                  </a:lnTo>
                  <a:lnTo>
                    <a:pt x="277020" y="30737"/>
                  </a:lnTo>
                  <a:lnTo>
                    <a:pt x="363943" y="19877"/>
                  </a:lnTo>
                  <a:lnTo>
                    <a:pt x="418174" y="11599"/>
                  </a:lnTo>
                  <a:lnTo>
                    <a:pt x="438353" y="10580"/>
                  </a:lnTo>
                  <a:lnTo>
                    <a:pt x="460911" y="7761"/>
                  </a:lnTo>
                  <a:cubicBezTo>
                    <a:pt x="522758" y="2613"/>
                    <a:pt x="585110" y="0"/>
                    <a:pt x="647835" y="0"/>
                  </a:cubicBezTo>
                  <a:lnTo>
                    <a:pt x="647836" y="0"/>
                  </a:lnTo>
                  <a:lnTo>
                    <a:pt x="648072" y="12"/>
                  </a:lnTo>
                  <a:lnTo>
                    <a:pt x="648072" y="224710"/>
                  </a:lnTo>
                  <a:lnTo>
                    <a:pt x="647836" y="224698"/>
                  </a:lnTo>
                  <a:lnTo>
                    <a:pt x="647836" y="224879"/>
                  </a:lnTo>
                  <a:lnTo>
                    <a:pt x="455749" y="234574"/>
                  </a:lnTo>
                  <a:lnTo>
                    <a:pt x="401691" y="241328"/>
                  </a:lnTo>
                  <a:lnTo>
                    <a:pt x="271559" y="261182"/>
                  </a:lnTo>
                  <a:lnTo>
                    <a:pt x="203014" y="275543"/>
                  </a:lnTo>
                  <a:lnTo>
                    <a:pt x="197649" y="276922"/>
                  </a:lnTo>
                  <a:lnTo>
                    <a:pt x="197649" y="276667"/>
                  </a:lnTo>
                  <a:lnTo>
                    <a:pt x="152038" y="286223"/>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p6"/>
            <p:cNvSpPr/>
            <p:nvPr/>
          </p:nvSpPr>
          <p:spPr>
            <a:xfrm>
              <a:off x="5225415" y="5499745"/>
              <a:ext cx="870587" cy="720080"/>
            </a:xfrm>
            <a:custGeom>
              <a:rect b="b" l="l" r="r" t="t"/>
              <a:pathLst>
                <a:path extrusionOk="0" h="720080" w="870587">
                  <a:moveTo>
                    <a:pt x="870586" y="0"/>
                  </a:moveTo>
                  <a:lnTo>
                    <a:pt x="870586" y="495469"/>
                  </a:lnTo>
                  <a:lnTo>
                    <a:pt x="870587" y="495469"/>
                  </a:lnTo>
                  <a:lnTo>
                    <a:pt x="870587" y="720080"/>
                  </a:lnTo>
                  <a:cubicBezTo>
                    <a:pt x="569796" y="720080"/>
                    <a:pt x="277525" y="659882"/>
                    <a:pt x="8533" y="547995"/>
                  </a:cubicBezTo>
                  <a:lnTo>
                    <a:pt x="0" y="544117"/>
                  </a:lnTo>
                  <a:lnTo>
                    <a:pt x="240210" y="39398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43" name="Google Shape;343;p6"/>
          <p:cNvGrpSpPr/>
          <p:nvPr/>
        </p:nvGrpSpPr>
        <p:grpSpPr>
          <a:xfrm>
            <a:off x="3867177" y="4245894"/>
            <a:ext cx="1469136" cy="1742834"/>
            <a:chOff x="3867177" y="4245894"/>
            <a:chExt cx="1469136" cy="1742834"/>
          </a:xfrm>
        </p:grpSpPr>
        <p:sp>
          <p:nvSpPr>
            <p:cNvPr id="344" name="Google Shape;344;p6"/>
            <p:cNvSpPr/>
            <p:nvPr/>
          </p:nvSpPr>
          <p:spPr>
            <a:xfrm>
              <a:off x="4036288" y="4865710"/>
              <a:ext cx="1300025" cy="1123018"/>
            </a:xfrm>
            <a:custGeom>
              <a:rect b="b" l="l" r="r" t="t"/>
              <a:pathLst>
                <a:path extrusionOk="0" h="1123018" w="1300025">
                  <a:moveTo>
                    <a:pt x="0" y="0"/>
                  </a:moveTo>
                  <a:lnTo>
                    <a:pt x="248994" y="0"/>
                  </a:lnTo>
                  <a:lnTo>
                    <a:pt x="283365" y="71405"/>
                  </a:lnTo>
                  <a:lnTo>
                    <a:pt x="362595" y="201918"/>
                  </a:lnTo>
                  <a:lnTo>
                    <a:pt x="392863" y="249211"/>
                  </a:lnTo>
                  <a:lnTo>
                    <a:pt x="481561" y="367913"/>
                  </a:lnTo>
                  <a:lnTo>
                    <a:pt x="506116" y="399526"/>
                  </a:lnTo>
                  <a:lnTo>
                    <a:pt x="564221" y="463504"/>
                  </a:lnTo>
                  <a:lnTo>
                    <a:pt x="562702" y="463504"/>
                  </a:lnTo>
                  <a:lnTo>
                    <a:pt x="645540" y="552282"/>
                  </a:lnTo>
                  <a:cubicBezTo>
                    <a:pt x="807382" y="710783"/>
                    <a:pt x="994288" y="840467"/>
                    <a:pt x="1197839" y="936476"/>
                  </a:cubicBezTo>
                  <a:lnTo>
                    <a:pt x="1300025" y="977882"/>
                  </a:lnTo>
                  <a:lnTo>
                    <a:pt x="1219803" y="1028021"/>
                  </a:lnTo>
                  <a:lnTo>
                    <a:pt x="1067809" y="1123018"/>
                  </a:lnTo>
                  <a:lnTo>
                    <a:pt x="1065172" y="1121819"/>
                  </a:lnTo>
                  <a:cubicBezTo>
                    <a:pt x="673939" y="928499"/>
                    <a:pt x="340620" y="622070"/>
                    <a:pt x="115026" y="231251"/>
                  </a:cubicBezTo>
                  <a:lnTo>
                    <a:pt x="117191" y="230002"/>
                  </a:lnTo>
                  <a:lnTo>
                    <a:pt x="85924" y="178497"/>
                  </a:lnTo>
                  <a:close/>
                </a:path>
              </a:pathLst>
            </a:custGeom>
            <a:solidFill>
              <a:srgbClr val="F39C1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6"/>
            <p:cNvSpPr/>
            <p:nvPr/>
          </p:nvSpPr>
          <p:spPr>
            <a:xfrm rot="-7118575">
              <a:off x="4124072" y="5109396"/>
              <a:ext cx="648072" cy="344087"/>
            </a:xfrm>
            <a:custGeom>
              <a:rect b="b" l="l" r="r" t="t"/>
              <a:pathLst>
                <a:path extrusionOk="0" h="344087" w="648072">
                  <a:moveTo>
                    <a:pt x="648072" y="226176"/>
                  </a:moveTo>
                  <a:lnTo>
                    <a:pt x="535278" y="231333"/>
                  </a:lnTo>
                  <a:lnTo>
                    <a:pt x="479263" y="235227"/>
                  </a:lnTo>
                  <a:lnTo>
                    <a:pt x="332570" y="256171"/>
                  </a:lnTo>
                  <a:lnTo>
                    <a:pt x="293055" y="262567"/>
                  </a:lnTo>
                  <a:lnTo>
                    <a:pt x="209054" y="282894"/>
                  </a:lnTo>
                  <a:lnTo>
                    <a:pt x="209782" y="281561"/>
                  </a:lnTo>
                  <a:lnTo>
                    <a:pt x="92160" y="311706"/>
                  </a:lnTo>
                  <a:lnTo>
                    <a:pt x="0" y="344087"/>
                  </a:lnTo>
                  <a:lnTo>
                    <a:pt x="0" y="106032"/>
                  </a:lnTo>
                  <a:lnTo>
                    <a:pt x="132733" y="67350"/>
                  </a:lnTo>
                  <a:cubicBezTo>
                    <a:pt x="293012" y="26970"/>
                    <a:pt x="459032" y="3993"/>
                    <a:pt x="628206" y="0"/>
                  </a:cubicBezTo>
                  <a:lnTo>
                    <a:pt x="628265" y="2499"/>
                  </a:lnTo>
                  <a:lnTo>
                    <a:pt x="648072" y="1593"/>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6" name="Google Shape;346;p6"/>
            <p:cNvSpPr/>
            <p:nvPr/>
          </p:nvSpPr>
          <p:spPr>
            <a:xfrm>
              <a:off x="3867177" y="4245894"/>
              <a:ext cx="908216" cy="851568"/>
            </a:xfrm>
            <a:custGeom>
              <a:rect b="b" l="l" r="r" t="t"/>
              <a:pathLst>
                <a:path extrusionOk="0" h="851568" w="908216">
                  <a:moveTo>
                    <a:pt x="0" y="0"/>
                  </a:moveTo>
                  <a:lnTo>
                    <a:pt x="249257" y="132502"/>
                  </a:lnTo>
                  <a:lnTo>
                    <a:pt x="908216" y="482797"/>
                  </a:lnTo>
                  <a:lnTo>
                    <a:pt x="475748" y="732483"/>
                  </a:lnTo>
                  <a:lnTo>
                    <a:pt x="284609" y="842837"/>
                  </a:lnTo>
                  <a:lnTo>
                    <a:pt x="284609" y="842837"/>
                  </a:lnTo>
                  <a:lnTo>
                    <a:pt x="475749" y="732483"/>
                  </a:lnTo>
                  <a:lnTo>
                    <a:pt x="479400" y="739310"/>
                  </a:lnTo>
                  <a:lnTo>
                    <a:pt x="284443" y="851568"/>
                  </a:lnTo>
                  <a:lnTo>
                    <a:pt x="218966" y="729142"/>
                  </a:lnTo>
                  <a:lnTo>
                    <a:pt x="218952" y="729118"/>
                  </a:lnTo>
                  <a:lnTo>
                    <a:pt x="213788" y="719462"/>
                  </a:lnTo>
                  <a:cubicBezTo>
                    <a:pt x="103882" y="496395"/>
                    <a:pt x="33228" y="259532"/>
                    <a:pt x="1826" y="18721"/>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47" name="Google Shape;347;p6"/>
          <p:cNvGrpSpPr/>
          <p:nvPr/>
        </p:nvGrpSpPr>
        <p:grpSpPr>
          <a:xfrm>
            <a:off x="3821026" y="2183894"/>
            <a:ext cx="953895" cy="2053068"/>
            <a:chOff x="3821026" y="2183894"/>
            <a:chExt cx="953895" cy="2053068"/>
          </a:xfrm>
        </p:grpSpPr>
        <p:sp>
          <p:nvSpPr>
            <p:cNvPr id="348" name="Google Shape;348;p6"/>
            <p:cNvSpPr/>
            <p:nvPr/>
          </p:nvSpPr>
          <p:spPr>
            <a:xfrm>
              <a:off x="3852389" y="2697326"/>
              <a:ext cx="677388" cy="1539636"/>
            </a:xfrm>
            <a:custGeom>
              <a:rect b="b" l="l" r="r" t="t"/>
              <a:pathLst>
                <a:path extrusionOk="0" h="1539636" w="677388">
                  <a:moveTo>
                    <a:pt x="397379" y="0"/>
                  </a:moveTo>
                  <a:lnTo>
                    <a:pt x="677388" y="0"/>
                  </a:lnTo>
                  <a:lnTo>
                    <a:pt x="568454" y="145786"/>
                  </a:lnTo>
                  <a:lnTo>
                    <a:pt x="486884" y="280156"/>
                  </a:lnTo>
                  <a:lnTo>
                    <a:pt x="430854" y="388115"/>
                  </a:lnTo>
                  <a:lnTo>
                    <a:pt x="400048" y="452112"/>
                  </a:lnTo>
                  <a:lnTo>
                    <a:pt x="339680" y="600013"/>
                  </a:lnTo>
                  <a:cubicBezTo>
                    <a:pt x="232544" y="900883"/>
                    <a:pt x="199065" y="1221153"/>
                    <a:pt x="239240" y="1534149"/>
                  </a:cubicBezTo>
                  <a:lnTo>
                    <a:pt x="240133" y="1539636"/>
                  </a:lnTo>
                  <a:lnTo>
                    <a:pt x="188612" y="1512248"/>
                  </a:lnTo>
                  <a:lnTo>
                    <a:pt x="2391" y="1413255"/>
                  </a:lnTo>
                  <a:lnTo>
                    <a:pt x="0" y="1177089"/>
                  </a:lnTo>
                  <a:cubicBezTo>
                    <a:pt x="10930" y="931851"/>
                    <a:pt x="62099" y="687992"/>
                    <a:pt x="153507" y="455732"/>
                  </a:cubicBezTo>
                  <a:lnTo>
                    <a:pt x="166070" y="426999"/>
                  </a:lnTo>
                  <a:lnTo>
                    <a:pt x="175295" y="401779"/>
                  </a:lnTo>
                  <a:lnTo>
                    <a:pt x="194926" y="361002"/>
                  </a:lnTo>
                  <a:lnTo>
                    <a:pt x="220408" y="302723"/>
                  </a:lnTo>
                  <a:lnTo>
                    <a:pt x="248837" y="249018"/>
                  </a:lnTo>
                  <a:lnTo>
                    <a:pt x="269822" y="205429"/>
                  </a:lnTo>
                  <a:lnTo>
                    <a:pt x="286144" y="178545"/>
                  </a:lnTo>
                  <a:lnTo>
                    <a:pt x="299231" y="153823"/>
                  </a:lnTo>
                  <a:lnTo>
                    <a:pt x="300655" y="154643"/>
                  </a:lnTo>
                  <a:lnTo>
                    <a:pt x="382262" y="20228"/>
                  </a:lnTo>
                  <a:close/>
                </a:path>
              </a:pathLst>
            </a:custGeom>
            <a:solidFill>
              <a:srgbClr val="C0392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p6"/>
            <p:cNvSpPr/>
            <p:nvPr/>
          </p:nvSpPr>
          <p:spPr>
            <a:xfrm rot="-3509366">
              <a:off x="3814756" y="3031058"/>
              <a:ext cx="648072" cy="348150"/>
            </a:xfrm>
            <a:custGeom>
              <a:rect b="b" l="l" r="r" t="t"/>
              <a:pathLst>
                <a:path extrusionOk="0" h="348150" w="648072">
                  <a:moveTo>
                    <a:pt x="648072" y="1576"/>
                  </a:moveTo>
                  <a:lnTo>
                    <a:pt x="648072" y="225901"/>
                  </a:lnTo>
                  <a:lnTo>
                    <a:pt x="622902" y="226011"/>
                  </a:lnTo>
                  <a:lnTo>
                    <a:pt x="501577" y="234668"/>
                  </a:lnTo>
                  <a:lnTo>
                    <a:pt x="430916" y="241853"/>
                  </a:lnTo>
                  <a:lnTo>
                    <a:pt x="273272" y="267688"/>
                  </a:lnTo>
                  <a:cubicBezTo>
                    <a:pt x="195147" y="284166"/>
                    <a:pt x="118395" y="305203"/>
                    <a:pt x="43370" y="330581"/>
                  </a:cubicBezTo>
                  <a:lnTo>
                    <a:pt x="0" y="348150"/>
                  </a:lnTo>
                  <a:lnTo>
                    <a:pt x="0" y="109743"/>
                  </a:lnTo>
                  <a:lnTo>
                    <a:pt x="116859" y="73641"/>
                  </a:lnTo>
                  <a:cubicBezTo>
                    <a:pt x="176777" y="57813"/>
                    <a:pt x="237527" y="44424"/>
                    <a:pt x="298974" y="33558"/>
                  </a:cubicBezTo>
                  <a:lnTo>
                    <a:pt x="330036" y="29251"/>
                  </a:lnTo>
                  <a:lnTo>
                    <a:pt x="356359" y="23935"/>
                  </a:lnTo>
                  <a:lnTo>
                    <a:pt x="401383" y="19359"/>
                  </a:lnTo>
                  <a:lnTo>
                    <a:pt x="464387" y="10623"/>
                  </a:lnTo>
                  <a:lnTo>
                    <a:pt x="525031" y="6791"/>
                  </a:lnTo>
                  <a:lnTo>
                    <a:pt x="573161" y="1900"/>
                  </a:lnTo>
                  <a:lnTo>
                    <a:pt x="604611" y="1764"/>
                  </a:lnTo>
                  <a:lnTo>
                    <a:pt x="632528" y="0"/>
                  </a:lnTo>
                  <a:lnTo>
                    <a:pt x="632573" y="164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0" name="Google Shape;350;p6"/>
            <p:cNvSpPr/>
            <p:nvPr/>
          </p:nvSpPr>
          <p:spPr>
            <a:xfrm>
              <a:off x="4151313" y="2183894"/>
              <a:ext cx="623608" cy="1023805"/>
            </a:xfrm>
            <a:custGeom>
              <a:rect b="b" l="l" r="r" t="t"/>
              <a:pathLst>
                <a:path extrusionOk="0" h="1023805" w="623608">
                  <a:moveTo>
                    <a:pt x="1094" y="664397"/>
                  </a:moveTo>
                  <a:lnTo>
                    <a:pt x="195640" y="776718"/>
                  </a:lnTo>
                  <a:lnTo>
                    <a:pt x="194526" y="778381"/>
                  </a:lnTo>
                  <a:lnTo>
                    <a:pt x="0" y="666154"/>
                  </a:lnTo>
                  <a:close/>
                  <a:moveTo>
                    <a:pt x="587761" y="0"/>
                  </a:moveTo>
                  <a:lnTo>
                    <a:pt x="597830" y="287588"/>
                  </a:lnTo>
                  <a:lnTo>
                    <a:pt x="597829" y="287589"/>
                  </a:lnTo>
                  <a:lnTo>
                    <a:pt x="623608" y="1023805"/>
                  </a:lnTo>
                  <a:lnTo>
                    <a:pt x="195640" y="776718"/>
                  </a:lnTo>
                  <a:lnTo>
                    <a:pt x="1153" y="664431"/>
                  </a:lnTo>
                  <a:lnTo>
                    <a:pt x="1153" y="664431"/>
                  </a:lnTo>
                  <a:lnTo>
                    <a:pt x="1095" y="664397"/>
                  </a:lnTo>
                  <a:lnTo>
                    <a:pt x="79120" y="539028"/>
                  </a:lnTo>
                  <a:lnTo>
                    <a:pt x="149418" y="442887"/>
                  </a:lnTo>
                  <a:lnTo>
                    <a:pt x="165809" y="418395"/>
                  </a:lnTo>
                  <a:lnTo>
                    <a:pt x="174761" y="408228"/>
                  </a:lnTo>
                  <a:lnTo>
                    <a:pt x="188617" y="389279"/>
                  </a:lnTo>
                  <a:cubicBezTo>
                    <a:pt x="226998" y="341104"/>
                    <a:pt x="267216" y="294697"/>
                    <a:pt x="309140" y="250135"/>
                  </a:cubicBezTo>
                  <a:lnTo>
                    <a:pt x="344171" y="215819"/>
                  </a:lnTo>
                  <a:lnTo>
                    <a:pt x="360256" y="197550"/>
                  </a:lnTo>
                  <a:lnTo>
                    <a:pt x="383987" y="176816"/>
                  </a:lnTo>
                  <a:lnTo>
                    <a:pt x="439889" y="122056"/>
                  </a:lnTo>
                  <a:cubicBezTo>
                    <a:pt x="485087" y="81258"/>
                    <a:pt x="531857" y="42382"/>
                    <a:pt x="580063" y="5503"/>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51" name="Google Shape;351;p6"/>
          <p:cNvSpPr/>
          <p:nvPr/>
        </p:nvSpPr>
        <p:spPr>
          <a:xfrm>
            <a:off x="3624214" y="1501726"/>
            <a:ext cx="4943572" cy="4943572"/>
          </a:xfrm>
          <a:prstGeom prst="arc">
            <a:avLst>
              <a:gd fmla="val 17988655" name="adj1"/>
              <a:gd fmla="val 21230633" name="adj2"/>
            </a:avLst>
          </a:prstGeom>
          <a:noFill/>
          <a:ln cap="flat" cmpd="sng" w="9525">
            <a:solidFill>
              <a:schemeClr val="accent1"/>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p6"/>
          <p:cNvSpPr/>
          <p:nvPr/>
        </p:nvSpPr>
        <p:spPr>
          <a:xfrm>
            <a:off x="3624214" y="1501726"/>
            <a:ext cx="4943572" cy="4943572"/>
          </a:xfrm>
          <a:prstGeom prst="arc">
            <a:avLst>
              <a:gd fmla="val 21545842" name="adj1"/>
              <a:gd fmla="val 3267423" name="adj2"/>
            </a:avLst>
          </a:prstGeom>
          <a:noFill/>
          <a:ln cap="flat" cmpd="sng" w="9525">
            <a:solidFill>
              <a:schemeClr val="accent2"/>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3" name="Google Shape;353;p6"/>
          <p:cNvSpPr/>
          <p:nvPr/>
        </p:nvSpPr>
        <p:spPr>
          <a:xfrm>
            <a:off x="3624214" y="1501726"/>
            <a:ext cx="4943572" cy="4943572"/>
          </a:xfrm>
          <a:prstGeom prst="arc">
            <a:avLst>
              <a:gd fmla="val 3567592" name="adj1"/>
              <a:gd fmla="val 6824271" name="adj2"/>
            </a:avLst>
          </a:prstGeom>
          <a:noFill/>
          <a:ln cap="flat" cmpd="sng" w="9525">
            <a:solidFill>
              <a:schemeClr val="accent3"/>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p6"/>
          <p:cNvSpPr/>
          <p:nvPr/>
        </p:nvSpPr>
        <p:spPr>
          <a:xfrm>
            <a:off x="3624214" y="1501726"/>
            <a:ext cx="4943572" cy="4943572"/>
          </a:xfrm>
          <a:prstGeom prst="arc">
            <a:avLst>
              <a:gd fmla="val 7184058" name="adj1"/>
              <a:gd fmla="val 10410635" name="adj2"/>
            </a:avLst>
          </a:prstGeom>
          <a:noFill/>
          <a:ln cap="flat" cmpd="sng" w="9525">
            <a:solidFill>
              <a:schemeClr val="accent4"/>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5" name="Google Shape;355;p6"/>
          <p:cNvSpPr/>
          <p:nvPr/>
        </p:nvSpPr>
        <p:spPr>
          <a:xfrm>
            <a:off x="3624214" y="1501726"/>
            <a:ext cx="4943572" cy="4943572"/>
          </a:xfrm>
          <a:prstGeom prst="arc">
            <a:avLst>
              <a:gd fmla="val 10780286" name="adj1"/>
              <a:gd fmla="val 14079435" name="adj2"/>
            </a:avLst>
          </a:prstGeom>
          <a:noFill/>
          <a:ln cap="flat" cmpd="sng" w="9525">
            <a:solidFill>
              <a:schemeClr val="accent5"/>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p6"/>
          <p:cNvSpPr/>
          <p:nvPr/>
        </p:nvSpPr>
        <p:spPr>
          <a:xfrm>
            <a:off x="3624214" y="1501726"/>
            <a:ext cx="4943572" cy="4943572"/>
          </a:xfrm>
          <a:prstGeom prst="arc">
            <a:avLst>
              <a:gd fmla="val 14331426" name="adj1"/>
              <a:gd fmla="val 17596785" name="adj2"/>
            </a:avLst>
          </a:prstGeom>
          <a:noFill/>
          <a:ln cap="flat" cmpd="sng" w="9525">
            <a:solidFill>
              <a:schemeClr val="accent6"/>
            </a:solidFill>
            <a:prstDash val="solid"/>
            <a:round/>
            <a:headEnd len="med" w="med" type="oval"/>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57" name="Google Shape;357;p6"/>
          <p:cNvGrpSpPr/>
          <p:nvPr/>
        </p:nvGrpSpPr>
        <p:grpSpPr>
          <a:xfrm>
            <a:off x="873428" y="1728001"/>
            <a:ext cx="2342252" cy="1337699"/>
            <a:chOff x="319755" y="4381524"/>
            <a:chExt cx="2088994" cy="1337699"/>
          </a:xfrm>
        </p:grpSpPr>
        <p:sp>
          <p:nvSpPr>
            <p:cNvPr id="358" name="Google Shape;358;p6"/>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6"/>
                  </a:solidFill>
                  <a:latin typeface="Calibri"/>
                  <a:ea typeface="Calibri"/>
                  <a:cs typeface="Calibri"/>
                  <a:sym typeface="Calibri"/>
                </a:rPr>
                <a:t>06 - Lorem Ipsum</a:t>
              </a:r>
              <a:endParaRPr b="0" i="0" sz="1400" u="none" cap="none" strike="noStrike">
                <a:solidFill>
                  <a:srgbClr val="000000"/>
                </a:solidFill>
                <a:latin typeface="Arial"/>
                <a:ea typeface="Arial"/>
                <a:cs typeface="Arial"/>
                <a:sym typeface="Arial"/>
              </a:endParaRPr>
            </a:p>
          </p:txBody>
        </p:sp>
        <p:sp>
          <p:nvSpPr>
            <p:cNvPr id="359" name="Google Shape;359;p6"/>
            <p:cNvSpPr/>
            <p:nvPr/>
          </p:nvSpPr>
          <p:spPr>
            <a:xfrm>
              <a:off x="319756" y="4765116"/>
              <a:ext cx="2088993" cy="954107"/>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 cursus ante dapibus.</a:t>
              </a:r>
              <a:endParaRPr b="0" i="0" sz="1400" u="none" cap="none" strike="noStrike">
                <a:solidFill>
                  <a:srgbClr val="000000"/>
                </a:solidFill>
                <a:latin typeface="Arial"/>
                <a:ea typeface="Arial"/>
                <a:cs typeface="Arial"/>
                <a:sym typeface="Arial"/>
              </a:endParaRPr>
            </a:p>
          </p:txBody>
        </p:sp>
      </p:grpSp>
      <p:grpSp>
        <p:nvGrpSpPr>
          <p:cNvPr id="360" name="Google Shape;360;p6"/>
          <p:cNvGrpSpPr/>
          <p:nvPr/>
        </p:nvGrpSpPr>
        <p:grpSpPr>
          <a:xfrm>
            <a:off x="8976320" y="1728001"/>
            <a:ext cx="2342252" cy="1337699"/>
            <a:chOff x="319755" y="4381524"/>
            <a:chExt cx="2088994" cy="1337699"/>
          </a:xfrm>
        </p:grpSpPr>
        <p:sp>
          <p:nvSpPr>
            <p:cNvPr id="361" name="Google Shape;361;p6"/>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1"/>
                  </a:solidFill>
                  <a:latin typeface="Calibri"/>
                  <a:ea typeface="Calibri"/>
                  <a:cs typeface="Calibri"/>
                  <a:sym typeface="Calibri"/>
                </a:rPr>
                <a:t>01 - Lorem Ipsum</a:t>
              </a:r>
              <a:endParaRPr b="0" i="0" sz="1400" u="none" cap="none" strike="noStrike">
                <a:solidFill>
                  <a:srgbClr val="000000"/>
                </a:solidFill>
                <a:latin typeface="Arial"/>
                <a:ea typeface="Arial"/>
                <a:cs typeface="Arial"/>
                <a:sym typeface="Arial"/>
              </a:endParaRPr>
            </a:p>
          </p:txBody>
        </p:sp>
        <p:sp>
          <p:nvSpPr>
            <p:cNvPr id="362" name="Google Shape;362;p6"/>
            <p:cNvSpPr/>
            <p:nvPr/>
          </p:nvSpPr>
          <p:spPr>
            <a:xfrm>
              <a:off x="319756" y="4765116"/>
              <a:ext cx="2088993" cy="954107"/>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 cursus ante dapibus.</a:t>
              </a:r>
              <a:endParaRPr b="0" i="0" sz="1400" u="none" cap="none" strike="noStrike">
                <a:solidFill>
                  <a:srgbClr val="000000"/>
                </a:solidFill>
                <a:latin typeface="Arial"/>
                <a:ea typeface="Arial"/>
                <a:cs typeface="Arial"/>
                <a:sym typeface="Arial"/>
              </a:endParaRPr>
            </a:p>
          </p:txBody>
        </p:sp>
      </p:grpSp>
      <p:grpSp>
        <p:nvGrpSpPr>
          <p:cNvPr id="363" name="Google Shape;363;p6"/>
          <p:cNvGrpSpPr/>
          <p:nvPr/>
        </p:nvGrpSpPr>
        <p:grpSpPr>
          <a:xfrm>
            <a:off x="873428" y="4882128"/>
            <a:ext cx="2342252" cy="1337699"/>
            <a:chOff x="319755" y="4381524"/>
            <a:chExt cx="2088994" cy="1337699"/>
          </a:xfrm>
        </p:grpSpPr>
        <p:sp>
          <p:nvSpPr>
            <p:cNvPr id="364" name="Google Shape;364;p6"/>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BA7509"/>
                  </a:solidFill>
                  <a:latin typeface="Calibri"/>
                  <a:ea typeface="Calibri"/>
                  <a:cs typeface="Calibri"/>
                  <a:sym typeface="Calibri"/>
                </a:rPr>
                <a:t>04 - Lorem Ipsum</a:t>
              </a:r>
              <a:endParaRPr b="0" i="0" sz="1400" u="none" cap="none" strike="noStrike">
                <a:solidFill>
                  <a:srgbClr val="000000"/>
                </a:solidFill>
                <a:latin typeface="Arial"/>
                <a:ea typeface="Arial"/>
                <a:cs typeface="Arial"/>
                <a:sym typeface="Arial"/>
              </a:endParaRPr>
            </a:p>
          </p:txBody>
        </p:sp>
        <p:sp>
          <p:nvSpPr>
            <p:cNvPr id="365" name="Google Shape;365;p6"/>
            <p:cNvSpPr/>
            <p:nvPr/>
          </p:nvSpPr>
          <p:spPr>
            <a:xfrm>
              <a:off x="319756" y="4765116"/>
              <a:ext cx="2088993" cy="954107"/>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 cursus ante dapibus.</a:t>
              </a:r>
              <a:endParaRPr b="0" i="0" sz="1400" u="none" cap="none" strike="noStrike">
                <a:solidFill>
                  <a:srgbClr val="000000"/>
                </a:solidFill>
                <a:latin typeface="Arial"/>
                <a:ea typeface="Arial"/>
                <a:cs typeface="Arial"/>
                <a:sym typeface="Arial"/>
              </a:endParaRPr>
            </a:p>
          </p:txBody>
        </p:sp>
      </p:grpSp>
      <p:grpSp>
        <p:nvGrpSpPr>
          <p:cNvPr id="366" name="Google Shape;366;p6"/>
          <p:cNvGrpSpPr/>
          <p:nvPr/>
        </p:nvGrpSpPr>
        <p:grpSpPr>
          <a:xfrm>
            <a:off x="8976320" y="4882128"/>
            <a:ext cx="2342252" cy="1337699"/>
            <a:chOff x="319755" y="4381524"/>
            <a:chExt cx="2088994" cy="1337699"/>
          </a:xfrm>
        </p:grpSpPr>
        <p:sp>
          <p:nvSpPr>
            <p:cNvPr id="367" name="Google Shape;367;p6"/>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3"/>
                  </a:solidFill>
                  <a:latin typeface="Calibri"/>
                  <a:ea typeface="Calibri"/>
                  <a:cs typeface="Calibri"/>
                  <a:sym typeface="Calibri"/>
                </a:rPr>
                <a:t>03 - Lorem Ipsum</a:t>
              </a:r>
              <a:endParaRPr b="0" i="0" sz="1400" u="none" cap="none" strike="noStrike">
                <a:solidFill>
                  <a:srgbClr val="000000"/>
                </a:solidFill>
                <a:latin typeface="Arial"/>
                <a:ea typeface="Arial"/>
                <a:cs typeface="Arial"/>
                <a:sym typeface="Arial"/>
              </a:endParaRPr>
            </a:p>
          </p:txBody>
        </p:sp>
        <p:sp>
          <p:nvSpPr>
            <p:cNvPr id="368" name="Google Shape;368;p6"/>
            <p:cNvSpPr/>
            <p:nvPr/>
          </p:nvSpPr>
          <p:spPr>
            <a:xfrm>
              <a:off x="319756" y="4765116"/>
              <a:ext cx="2088993" cy="954107"/>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 cursus ante dapibus.</a:t>
              </a:r>
              <a:endParaRPr b="0" i="0" sz="1400" u="none" cap="none" strike="noStrike">
                <a:solidFill>
                  <a:srgbClr val="000000"/>
                </a:solidFill>
                <a:latin typeface="Arial"/>
                <a:ea typeface="Arial"/>
                <a:cs typeface="Arial"/>
                <a:sym typeface="Arial"/>
              </a:endParaRPr>
            </a:p>
          </p:txBody>
        </p:sp>
      </p:grpSp>
      <p:grpSp>
        <p:nvGrpSpPr>
          <p:cNvPr id="369" name="Google Shape;369;p6"/>
          <p:cNvGrpSpPr/>
          <p:nvPr/>
        </p:nvGrpSpPr>
        <p:grpSpPr>
          <a:xfrm>
            <a:off x="873428" y="3305064"/>
            <a:ext cx="2342252" cy="1337699"/>
            <a:chOff x="319755" y="4381524"/>
            <a:chExt cx="2088994" cy="1337699"/>
          </a:xfrm>
        </p:grpSpPr>
        <p:sp>
          <p:nvSpPr>
            <p:cNvPr id="370" name="Google Shape;370;p6"/>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Calibri"/>
                  <a:ea typeface="Calibri"/>
                  <a:cs typeface="Calibri"/>
                  <a:sym typeface="Calibri"/>
                </a:rPr>
                <a:t>05 - Lorem Ipsum</a:t>
              </a:r>
              <a:endParaRPr b="0" i="0" sz="1400" u="none" cap="none" strike="noStrike">
                <a:solidFill>
                  <a:srgbClr val="000000"/>
                </a:solidFill>
                <a:latin typeface="Arial"/>
                <a:ea typeface="Arial"/>
                <a:cs typeface="Arial"/>
                <a:sym typeface="Arial"/>
              </a:endParaRPr>
            </a:p>
          </p:txBody>
        </p:sp>
        <p:sp>
          <p:nvSpPr>
            <p:cNvPr id="371" name="Google Shape;371;p6"/>
            <p:cNvSpPr/>
            <p:nvPr/>
          </p:nvSpPr>
          <p:spPr>
            <a:xfrm>
              <a:off x="319756" y="4765116"/>
              <a:ext cx="2088993" cy="954107"/>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 cursus ante dapibus.</a:t>
              </a:r>
              <a:endParaRPr b="0" i="0" sz="1400" u="none" cap="none" strike="noStrike">
                <a:solidFill>
                  <a:srgbClr val="000000"/>
                </a:solidFill>
                <a:latin typeface="Arial"/>
                <a:ea typeface="Arial"/>
                <a:cs typeface="Arial"/>
                <a:sym typeface="Arial"/>
              </a:endParaRPr>
            </a:p>
          </p:txBody>
        </p:sp>
      </p:grpSp>
      <p:grpSp>
        <p:nvGrpSpPr>
          <p:cNvPr id="372" name="Google Shape;372;p6"/>
          <p:cNvGrpSpPr/>
          <p:nvPr/>
        </p:nvGrpSpPr>
        <p:grpSpPr>
          <a:xfrm>
            <a:off x="8976320" y="3305064"/>
            <a:ext cx="2342252" cy="1337699"/>
            <a:chOff x="319755" y="4381524"/>
            <a:chExt cx="2088994" cy="1337699"/>
          </a:xfrm>
        </p:grpSpPr>
        <p:sp>
          <p:nvSpPr>
            <p:cNvPr id="373" name="Google Shape;373;p6"/>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Calibri"/>
                  <a:ea typeface="Calibri"/>
                  <a:cs typeface="Calibri"/>
                  <a:sym typeface="Calibri"/>
                </a:rPr>
                <a:t>02 - Lorem Ipsum</a:t>
              </a:r>
              <a:endParaRPr b="0" i="0" sz="1400" u="none" cap="none" strike="noStrike">
                <a:solidFill>
                  <a:srgbClr val="000000"/>
                </a:solidFill>
                <a:latin typeface="Arial"/>
                <a:ea typeface="Arial"/>
                <a:cs typeface="Arial"/>
                <a:sym typeface="Arial"/>
              </a:endParaRPr>
            </a:p>
          </p:txBody>
        </p:sp>
        <p:sp>
          <p:nvSpPr>
            <p:cNvPr id="374" name="Google Shape;374;p6"/>
            <p:cNvSpPr/>
            <p:nvPr/>
          </p:nvSpPr>
          <p:spPr>
            <a:xfrm>
              <a:off x="319756" y="4765116"/>
              <a:ext cx="2088993" cy="954107"/>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 cursus ante dapibus.</a:t>
              </a:r>
              <a:endParaRPr b="0" i="0" sz="1400" u="none" cap="none" strike="noStrike">
                <a:solidFill>
                  <a:srgbClr val="000000"/>
                </a:solidFill>
                <a:latin typeface="Arial"/>
                <a:ea typeface="Arial"/>
                <a:cs typeface="Arial"/>
                <a:sym typeface="Arial"/>
              </a:endParaRPr>
            </a:p>
          </p:txBody>
        </p:sp>
      </p:grpSp>
      <p:sp>
        <p:nvSpPr>
          <p:cNvPr id="375" name="Google Shape;375;p6"/>
          <p:cNvSpPr/>
          <p:nvPr/>
        </p:nvSpPr>
        <p:spPr>
          <a:xfrm>
            <a:off x="4834678" y="2712984"/>
            <a:ext cx="2521054" cy="2521054"/>
          </a:xfrm>
          <a:prstGeom prst="ellipse">
            <a:avLst/>
          </a:prstGeom>
          <a:gradFill>
            <a:gsLst>
              <a:gs pos="0">
                <a:srgbClr val="D8D8D8"/>
              </a:gs>
              <a:gs pos="35000">
                <a:srgbClr val="F2F2F2"/>
              </a:gs>
              <a:gs pos="100000">
                <a:schemeClr val="lt1"/>
              </a:gs>
            </a:gsLst>
            <a:lin ang="16200000" scaled="0"/>
          </a:gradFill>
          <a:ln>
            <a:noFill/>
          </a:ln>
          <a:effectLst>
            <a:outerShdw blurRad="165100" rotWithShape="0" dir="5400000" dist="25400">
              <a:srgbClr val="000000">
                <a:alpha val="36470"/>
              </a:srgbClr>
            </a:outerShdw>
          </a:effectLst>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6B7F80"/>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pic>
        <p:nvPicPr>
          <p:cNvPr descr="Bullseye" id="376" name="Google Shape;376;p6"/>
          <p:cNvPicPr preferRelativeResize="0"/>
          <p:nvPr/>
        </p:nvPicPr>
        <p:blipFill rotWithShape="1">
          <a:blip r:embed="rId3">
            <a:alphaModFix/>
          </a:blip>
          <a:srcRect b="0" l="0" r="0" t="0"/>
          <a:stretch/>
        </p:blipFill>
        <p:spPr>
          <a:xfrm>
            <a:off x="217546" y="3236782"/>
            <a:ext cx="549864" cy="549864"/>
          </a:xfrm>
          <a:prstGeom prst="rect">
            <a:avLst/>
          </a:prstGeom>
          <a:noFill/>
          <a:ln>
            <a:noFill/>
          </a:ln>
        </p:spPr>
      </p:pic>
      <p:pic>
        <p:nvPicPr>
          <p:cNvPr descr="Database" id="377" name="Google Shape;377;p6"/>
          <p:cNvPicPr preferRelativeResize="0"/>
          <p:nvPr/>
        </p:nvPicPr>
        <p:blipFill rotWithShape="1">
          <a:blip r:embed="rId4">
            <a:alphaModFix/>
          </a:blip>
          <a:srcRect b="0" l="0" r="0" t="0"/>
          <a:stretch/>
        </p:blipFill>
        <p:spPr>
          <a:xfrm>
            <a:off x="11424590" y="1664103"/>
            <a:ext cx="549864" cy="549864"/>
          </a:xfrm>
          <a:prstGeom prst="rect">
            <a:avLst/>
          </a:prstGeom>
          <a:noFill/>
          <a:ln>
            <a:noFill/>
          </a:ln>
        </p:spPr>
      </p:pic>
      <p:pic>
        <p:nvPicPr>
          <p:cNvPr descr="Eye" id="378" name="Google Shape;378;p6"/>
          <p:cNvPicPr preferRelativeResize="0"/>
          <p:nvPr/>
        </p:nvPicPr>
        <p:blipFill rotWithShape="1">
          <a:blip r:embed="rId5">
            <a:alphaModFix/>
          </a:blip>
          <a:srcRect b="0" l="0" r="0" t="0"/>
          <a:stretch/>
        </p:blipFill>
        <p:spPr>
          <a:xfrm>
            <a:off x="11424590" y="4822530"/>
            <a:ext cx="549864" cy="549864"/>
          </a:xfrm>
          <a:prstGeom prst="rect">
            <a:avLst/>
          </a:prstGeom>
          <a:noFill/>
          <a:ln>
            <a:noFill/>
          </a:ln>
        </p:spPr>
      </p:pic>
      <p:pic>
        <p:nvPicPr>
          <p:cNvPr descr="Head with gears" id="379" name="Google Shape;379;p6"/>
          <p:cNvPicPr preferRelativeResize="0"/>
          <p:nvPr/>
        </p:nvPicPr>
        <p:blipFill rotWithShape="1">
          <a:blip r:embed="rId6">
            <a:alphaModFix/>
          </a:blip>
          <a:srcRect b="0" l="0" r="0" t="0"/>
          <a:stretch/>
        </p:blipFill>
        <p:spPr>
          <a:xfrm>
            <a:off x="11424590" y="3230187"/>
            <a:ext cx="549864" cy="549864"/>
          </a:xfrm>
          <a:prstGeom prst="rect">
            <a:avLst/>
          </a:prstGeom>
          <a:noFill/>
          <a:ln>
            <a:noFill/>
          </a:ln>
        </p:spPr>
      </p:pic>
      <p:pic>
        <p:nvPicPr>
          <p:cNvPr descr="Lights On" id="380" name="Google Shape;380;p6"/>
          <p:cNvPicPr preferRelativeResize="0"/>
          <p:nvPr/>
        </p:nvPicPr>
        <p:blipFill rotWithShape="1">
          <a:blip r:embed="rId7">
            <a:alphaModFix/>
          </a:blip>
          <a:srcRect b="0" l="0" r="0" t="0"/>
          <a:stretch/>
        </p:blipFill>
        <p:spPr>
          <a:xfrm>
            <a:off x="217546" y="1668139"/>
            <a:ext cx="549864" cy="549864"/>
          </a:xfrm>
          <a:prstGeom prst="rect">
            <a:avLst/>
          </a:prstGeom>
          <a:noFill/>
          <a:ln>
            <a:noFill/>
          </a:ln>
        </p:spPr>
      </p:pic>
      <p:pic>
        <p:nvPicPr>
          <p:cNvPr descr="Stopwatch 33%" id="381" name="Google Shape;381;p6"/>
          <p:cNvPicPr preferRelativeResize="0"/>
          <p:nvPr/>
        </p:nvPicPr>
        <p:blipFill rotWithShape="1">
          <a:blip r:embed="rId8">
            <a:alphaModFix/>
          </a:blip>
          <a:srcRect b="0" l="0" r="0" t="0"/>
          <a:stretch/>
        </p:blipFill>
        <p:spPr>
          <a:xfrm>
            <a:off x="217546" y="4807251"/>
            <a:ext cx="549864" cy="549864"/>
          </a:xfrm>
          <a:prstGeom prst="rect">
            <a:avLst/>
          </a:prstGeom>
          <a:noFill/>
          <a:ln>
            <a:noFill/>
          </a:ln>
        </p:spPr>
      </p:pic>
      <p:grpSp>
        <p:nvGrpSpPr>
          <p:cNvPr id="382" name="Google Shape;382;p6"/>
          <p:cNvGrpSpPr/>
          <p:nvPr/>
        </p:nvGrpSpPr>
        <p:grpSpPr>
          <a:xfrm>
            <a:off x="5750076" y="3061081"/>
            <a:ext cx="690257" cy="690802"/>
            <a:chOff x="10200456" y="3632865"/>
            <a:chExt cx="875564" cy="876255"/>
          </a:xfrm>
        </p:grpSpPr>
        <p:sp>
          <p:nvSpPr>
            <p:cNvPr descr="Magnifying glass" id="383" name="Google Shape;383;p6"/>
            <p:cNvSpPr/>
            <p:nvPr/>
          </p:nvSpPr>
          <p:spPr>
            <a:xfrm>
              <a:off x="10200456" y="3632865"/>
              <a:ext cx="875564" cy="876255"/>
            </a:xfrm>
            <a:custGeom>
              <a:rect b="b" l="l" r="r" t="t"/>
              <a:pathLst>
                <a:path extrusionOk="0" h="876255" w="875564">
                  <a:moveTo>
                    <a:pt x="852963" y="743154"/>
                  </a:moveTo>
                  <a:lnTo>
                    <a:pt x="714315" y="604505"/>
                  </a:lnTo>
                  <a:cubicBezTo>
                    <a:pt x="695459" y="585649"/>
                    <a:pt x="669947" y="578994"/>
                    <a:pt x="645545" y="583431"/>
                  </a:cubicBezTo>
                  <a:lnTo>
                    <a:pt x="596741" y="534627"/>
                  </a:lnTo>
                  <a:cubicBezTo>
                    <a:pt x="639999" y="479168"/>
                    <a:pt x="665511" y="408180"/>
                    <a:pt x="665511" y="332755"/>
                  </a:cubicBezTo>
                  <a:cubicBezTo>
                    <a:pt x="665511" y="149740"/>
                    <a:pt x="515771" y="0"/>
                    <a:pt x="332755" y="0"/>
                  </a:cubicBezTo>
                  <a:cubicBezTo>
                    <a:pt x="149740" y="0"/>
                    <a:pt x="0" y="149740"/>
                    <a:pt x="0" y="332755"/>
                  </a:cubicBezTo>
                  <a:cubicBezTo>
                    <a:pt x="0" y="515771"/>
                    <a:pt x="149740" y="665511"/>
                    <a:pt x="332755" y="665511"/>
                  </a:cubicBezTo>
                  <a:cubicBezTo>
                    <a:pt x="408180" y="665511"/>
                    <a:pt x="478058" y="639999"/>
                    <a:pt x="534627" y="596741"/>
                  </a:cubicBezTo>
                  <a:lnTo>
                    <a:pt x="583431" y="645545"/>
                  </a:lnTo>
                  <a:cubicBezTo>
                    <a:pt x="578994" y="669947"/>
                    <a:pt x="585649" y="695459"/>
                    <a:pt x="604505" y="714315"/>
                  </a:cubicBezTo>
                  <a:lnTo>
                    <a:pt x="743154" y="852963"/>
                  </a:lnTo>
                  <a:cubicBezTo>
                    <a:pt x="758682" y="868491"/>
                    <a:pt x="778647" y="876256"/>
                    <a:pt x="798613" y="876256"/>
                  </a:cubicBezTo>
                  <a:cubicBezTo>
                    <a:pt x="818578" y="876256"/>
                    <a:pt x="838543" y="868491"/>
                    <a:pt x="854072" y="852963"/>
                  </a:cubicBezTo>
                  <a:cubicBezTo>
                    <a:pt x="882911" y="821906"/>
                    <a:pt x="882911" y="773102"/>
                    <a:pt x="852963" y="743154"/>
                  </a:cubicBezTo>
                  <a:close/>
                  <a:moveTo>
                    <a:pt x="331646" y="597850"/>
                  </a:moveTo>
                  <a:cubicBezTo>
                    <a:pt x="185234" y="597850"/>
                    <a:pt x="65442" y="478058"/>
                    <a:pt x="65442" y="331646"/>
                  </a:cubicBezTo>
                  <a:cubicBezTo>
                    <a:pt x="65442" y="185234"/>
                    <a:pt x="185234" y="65442"/>
                    <a:pt x="331646" y="65442"/>
                  </a:cubicBezTo>
                  <a:cubicBezTo>
                    <a:pt x="478058" y="65442"/>
                    <a:pt x="597850" y="185234"/>
                    <a:pt x="597850" y="331646"/>
                  </a:cubicBezTo>
                  <a:cubicBezTo>
                    <a:pt x="597850" y="478058"/>
                    <a:pt x="478058" y="597850"/>
                    <a:pt x="331646" y="597850"/>
                  </a:cubicBezTo>
                  <a:close/>
                </a:path>
              </a:pathLst>
            </a:custGeom>
            <a:solidFill>
              <a:schemeClr val="dk2">
                <a:alpha val="6862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descr="Bar graph with upward trend" id="384" name="Google Shape;384;p6"/>
            <p:cNvGrpSpPr/>
            <p:nvPr/>
          </p:nvGrpSpPr>
          <p:grpSpPr>
            <a:xfrm>
              <a:off x="10396890" y="3824149"/>
              <a:ext cx="258351" cy="262094"/>
              <a:chOff x="10397486" y="3748555"/>
              <a:chExt cx="258351" cy="262094"/>
            </a:xfrm>
          </p:grpSpPr>
          <p:sp>
            <p:nvSpPr>
              <p:cNvPr id="385" name="Google Shape;385;p6"/>
              <p:cNvSpPr/>
              <p:nvPr/>
            </p:nvSpPr>
            <p:spPr>
              <a:xfrm>
                <a:off x="10397486" y="3748555"/>
                <a:ext cx="258350" cy="262094"/>
              </a:xfrm>
              <a:custGeom>
                <a:rect b="b" l="l" r="r" t="t"/>
                <a:pathLst>
                  <a:path extrusionOk="0" h="262094" w="258350">
                    <a:moveTo>
                      <a:pt x="22465" y="0"/>
                    </a:moveTo>
                    <a:lnTo>
                      <a:pt x="0" y="0"/>
                    </a:lnTo>
                    <a:lnTo>
                      <a:pt x="0" y="262095"/>
                    </a:lnTo>
                    <a:lnTo>
                      <a:pt x="258350" y="262095"/>
                    </a:lnTo>
                    <a:lnTo>
                      <a:pt x="258350" y="239629"/>
                    </a:lnTo>
                    <a:lnTo>
                      <a:pt x="22465" y="239629"/>
                    </a:lnTo>
                    <a:lnTo>
                      <a:pt x="22465"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p6"/>
              <p:cNvSpPr/>
              <p:nvPr/>
            </p:nvSpPr>
            <p:spPr>
              <a:xfrm rot="10800000">
                <a:off x="10599674" y="3748555"/>
                <a:ext cx="56163" cy="217164"/>
              </a:xfrm>
              <a:custGeom>
                <a:rect b="b" l="l" r="r" t="t"/>
                <a:pathLst>
                  <a:path extrusionOk="0" h="217164" w="56163">
                    <a:moveTo>
                      <a:pt x="0" y="0"/>
                    </a:moveTo>
                    <a:lnTo>
                      <a:pt x="56163" y="0"/>
                    </a:lnTo>
                    <a:lnTo>
                      <a:pt x="56163" y="217164"/>
                    </a:lnTo>
                    <a:lnTo>
                      <a:pt x="0" y="21716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p6"/>
              <p:cNvSpPr/>
              <p:nvPr/>
            </p:nvSpPr>
            <p:spPr>
              <a:xfrm rot="10800000">
                <a:off x="10521045" y="3823439"/>
                <a:ext cx="56163" cy="142279"/>
              </a:xfrm>
              <a:custGeom>
                <a:rect b="b" l="l" r="r" t="t"/>
                <a:pathLst>
                  <a:path extrusionOk="0" h="142279" w="56163">
                    <a:moveTo>
                      <a:pt x="0" y="0"/>
                    </a:moveTo>
                    <a:lnTo>
                      <a:pt x="56163" y="0"/>
                    </a:lnTo>
                    <a:lnTo>
                      <a:pt x="56163" y="142280"/>
                    </a:lnTo>
                    <a:lnTo>
                      <a:pt x="0" y="14228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8" name="Google Shape;388;p6"/>
              <p:cNvSpPr/>
              <p:nvPr/>
            </p:nvSpPr>
            <p:spPr>
              <a:xfrm rot="10800000">
                <a:off x="10442417" y="3890835"/>
                <a:ext cx="56163" cy="74884"/>
              </a:xfrm>
              <a:custGeom>
                <a:rect b="b" l="l" r="r" t="t"/>
                <a:pathLst>
                  <a:path extrusionOk="0" h="74884" w="56163">
                    <a:moveTo>
                      <a:pt x="0" y="0"/>
                    </a:moveTo>
                    <a:lnTo>
                      <a:pt x="56163" y="0"/>
                    </a:lnTo>
                    <a:lnTo>
                      <a:pt x="56163" y="74884"/>
                    </a:lnTo>
                    <a:lnTo>
                      <a:pt x="0" y="7488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p6"/>
              <p:cNvSpPr/>
              <p:nvPr/>
            </p:nvSpPr>
            <p:spPr>
              <a:xfrm>
                <a:off x="10440882" y="3748555"/>
                <a:ext cx="121349" cy="121349"/>
              </a:xfrm>
              <a:custGeom>
                <a:rect b="b" l="l" r="r" t="t"/>
                <a:pathLst>
                  <a:path extrusionOk="0" h="121349" w="121349">
                    <a:moveTo>
                      <a:pt x="121350" y="51445"/>
                    </a:moveTo>
                    <a:lnTo>
                      <a:pt x="121350" y="0"/>
                    </a:lnTo>
                    <a:lnTo>
                      <a:pt x="69904" y="0"/>
                    </a:lnTo>
                    <a:lnTo>
                      <a:pt x="90348" y="20443"/>
                    </a:lnTo>
                    <a:lnTo>
                      <a:pt x="0" y="110791"/>
                    </a:lnTo>
                    <a:lnTo>
                      <a:pt x="10559" y="121350"/>
                    </a:lnTo>
                    <a:lnTo>
                      <a:pt x="100906" y="31039"/>
                    </a:lnTo>
                    <a:lnTo>
                      <a:pt x="121350" y="514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2" name="Shape 2312"/>
        <p:cNvGrpSpPr/>
        <p:nvPr/>
      </p:nvGrpSpPr>
      <p:grpSpPr>
        <a:xfrm>
          <a:off x="0" y="0"/>
          <a:ext cx="0" cy="0"/>
          <a:chOff x="0" y="0"/>
          <a:chExt cx="0" cy="0"/>
        </a:xfrm>
      </p:grpSpPr>
      <p:sp>
        <p:nvSpPr>
          <p:cNvPr id="2313" name="Google Shape;2313;p60"/>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CIRCLE ACCENT TIMELINE</a:t>
            </a:r>
            <a:endParaRPr/>
          </a:p>
        </p:txBody>
      </p:sp>
      <p:sp>
        <p:nvSpPr>
          <p:cNvPr id="2314" name="Google Shape;2314;p60"/>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series of events or timeline information. Level 1 text appears next to larger circular shapes. Level 2 text appears next to smaller circular shapes.</a:t>
            </a:r>
            <a:endParaRPr/>
          </a:p>
        </p:txBody>
      </p:sp>
      <p:grpSp>
        <p:nvGrpSpPr>
          <p:cNvPr id="2315" name="Google Shape;2315;p60"/>
          <p:cNvGrpSpPr/>
          <p:nvPr/>
        </p:nvGrpSpPr>
        <p:grpSpPr>
          <a:xfrm>
            <a:off x="2996216" y="2647243"/>
            <a:ext cx="8123615" cy="2085085"/>
            <a:chOff x="2192" y="1090451"/>
            <a:chExt cx="8123615" cy="2085085"/>
          </a:xfrm>
        </p:grpSpPr>
        <p:sp>
          <p:nvSpPr>
            <p:cNvPr id="2316" name="Google Shape;2316;p60"/>
            <p:cNvSpPr/>
            <p:nvPr/>
          </p:nvSpPr>
          <p:spPr>
            <a:xfrm>
              <a:off x="2192" y="1921544"/>
              <a:ext cx="689374" cy="689374"/>
            </a:xfrm>
            <a:prstGeom prst="donut">
              <a:avLst>
                <a:gd fmla="val 2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60"/>
            <p:cNvSpPr/>
            <p:nvPr/>
          </p:nvSpPr>
          <p:spPr>
            <a:xfrm rot="-3900000">
              <a:off x="245096" y="1359563"/>
              <a:ext cx="856969" cy="41299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60"/>
            <p:cNvSpPr txBox="1"/>
            <p:nvPr/>
          </p:nvSpPr>
          <p:spPr>
            <a:xfrm rot="-3900000">
              <a:off x="245096" y="1359563"/>
              <a:ext cx="856969" cy="412992"/>
            </a:xfrm>
            <a:prstGeom prst="rect">
              <a:avLst/>
            </a:prstGeom>
            <a:noFill/>
            <a:ln>
              <a:noFill/>
            </a:ln>
          </p:spPr>
          <p:txBody>
            <a:bodyPr anchorCtr="0" anchor="ctr" bIns="0" lIns="35550" spcFirstLastPara="1" rIns="0" wrap="square" tIns="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319" name="Google Shape;2319;p60"/>
            <p:cNvSpPr/>
            <p:nvPr/>
          </p:nvSpPr>
          <p:spPr>
            <a:xfrm>
              <a:off x="743493" y="2087317"/>
              <a:ext cx="357829" cy="357829"/>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60"/>
            <p:cNvSpPr/>
            <p:nvPr/>
          </p:nvSpPr>
          <p:spPr>
            <a:xfrm rot="-3900000">
              <a:off x="319693" y="258535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60"/>
            <p:cNvSpPr txBox="1"/>
            <p:nvPr/>
          </p:nvSpPr>
          <p:spPr>
            <a:xfrm rot="-3900000">
              <a:off x="319693" y="2585358"/>
              <a:ext cx="741318" cy="357436"/>
            </a:xfrm>
            <a:prstGeom prst="rect">
              <a:avLst/>
            </a:prstGeom>
            <a:noFill/>
            <a:ln>
              <a:noFill/>
            </a:ln>
          </p:spPr>
          <p:txBody>
            <a:bodyPr anchorCtr="0" anchor="ctr" bIns="0" lIns="0" spcFirstLastPara="1" rIns="30475" wrap="square" tIns="0">
              <a:noAutofit/>
            </a:bodyPr>
            <a:lstStyle/>
            <a:p>
              <a:pPr indent="0" lvl="0" marL="0" marR="0" rtl="0" algn="r">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22" name="Google Shape;2322;p60"/>
            <p:cNvSpPr/>
            <p:nvPr/>
          </p:nvSpPr>
          <p:spPr>
            <a:xfrm rot="-3900000">
              <a:off x="783803" y="158966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60"/>
            <p:cNvSpPr/>
            <p:nvPr/>
          </p:nvSpPr>
          <p:spPr>
            <a:xfrm>
              <a:off x="1153193" y="2087317"/>
              <a:ext cx="357829" cy="357829"/>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60"/>
            <p:cNvSpPr/>
            <p:nvPr/>
          </p:nvSpPr>
          <p:spPr>
            <a:xfrm rot="-3900000">
              <a:off x="729393" y="258535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60"/>
            <p:cNvSpPr txBox="1"/>
            <p:nvPr/>
          </p:nvSpPr>
          <p:spPr>
            <a:xfrm rot="-3900000">
              <a:off x="729393" y="2585358"/>
              <a:ext cx="741318" cy="357436"/>
            </a:xfrm>
            <a:prstGeom prst="rect">
              <a:avLst/>
            </a:prstGeom>
            <a:noFill/>
            <a:ln>
              <a:noFill/>
            </a:ln>
          </p:spPr>
          <p:txBody>
            <a:bodyPr anchorCtr="0" anchor="ctr" bIns="0" lIns="0" spcFirstLastPara="1" rIns="30475" wrap="square" tIns="0">
              <a:noAutofit/>
            </a:bodyPr>
            <a:lstStyle/>
            <a:p>
              <a:pPr indent="0" lvl="0" marL="0" marR="0" rtl="0" algn="r">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26" name="Google Shape;2326;p60"/>
            <p:cNvSpPr/>
            <p:nvPr/>
          </p:nvSpPr>
          <p:spPr>
            <a:xfrm rot="-3900000">
              <a:off x="1193503" y="158966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60"/>
            <p:cNvSpPr/>
            <p:nvPr/>
          </p:nvSpPr>
          <p:spPr>
            <a:xfrm>
              <a:off x="1562948" y="1921544"/>
              <a:ext cx="689374" cy="689374"/>
            </a:xfrm>
            <a:prstGeom prst="donut">
              <a:avLst>
                <a:gd fmla="val 2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60"/>
            <p:cNvSpPr/>
            <p:nvPr/>
          </p:nvSpPr>
          <p:spPr>
            <a:xfrm rot="-3900000">
              <a:off x="1805852" y="1359563"/>
              <a:ext cx="856969" cy="41299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60"/>
            <p:cNvSpPr txBox="1"/>
            <p:nvPr/>
          </p:nvSpPr>
          <p:spPr>
            <a:xfrm rot="-3900000">
              <a:off x="1805852" y="1359563"/>
              <a:ext cx="856969" cy="412992"/>
            </a:xfrm>
            <a:prstGeom prst="rect">
              <a:avLst/>
            </a:prstGeom>
            <a:noFill/>
            <a:ln>
              <a:noFill/>
            </a:ln>
          </p:spPr>
          <p:txBody>
            <a:bodyPr anchorCtr="0" anchor="ctr" bIns="0" lIns="35550" spcFirstLastPara="1" rIns="0" wrap="square" tIns="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330" name="Google Shape;2330;p60"/>
            <p:cNvSpPr/>
            <p:nvPr/>
          </p:nvSpPr>
          <p:spPr>
            <a:xfrm>
              <a:off x="2304249" y="2087317"/>
              <a:ext cx="357829" cy="357829"/>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60"/>
            <p:cNvSpPr/>
            <p:nvPr/>
          </p:nvSpPr>
          <p:spPr>
            <a:xfrm rot="-3900000">
              <a:off x="1880449" y="258535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60"/>
            <p:cNvSpPr txBox="1"/>
            <p:nvPr/>
          </p:nvSpPr>
          <p:spPr>
            <a:xfrm rot="-3900000">
              <a:off x="1880449" y="2585358"/>
              <a:ext cx="741318" cy="357436"/>
            </a:xfrm>
            <a:prstGeom prst="rect">
              <a:avLst/>
            </a:prstGeom>
            <a:noFill/>
            <a:ln>
              <a:noFill/>
            </a:ln>
          </p:spPr>
          <p:txBody>
            <a:bodyPr anchorCtr="0" anchor="ctr" bIns="0" lIns="0" spcFirstLastPara="1" rIns="30475" wrap="square" tIns="0">
              <a:noAutofit/>
            </a:bodyPr>
            <a:lstStyle/>
            <a:p>
              <a:pPr indent="0" lvl="0" marL="0" marR="0" rtl="0" algn="r">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33" name="Google Shape;2333;p60"/>
            <p:cNvSpPr/>
            <p:nvPr/>
          </p:nvSpPr>
          <p:spPr>
            <a:xfrm rot="-3900000">
              <a:off x="2344559" y="158966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60"/>
            <p:cNvSpPr/>
            <p:nvPr/>
          </p:nvSpPr>
          <p:spPr>
            <a:xfrm>
              <a:off x="2713949" y="2087317"/>
              <a:ext cx="357829" cy="357829"/>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60"/>
            <p:cNvSpPr/>
            <p:nvPr/>
          </p:nvSpPr>
          <p:spPr>
            <a:xfrm rot="-3900000">
              <a:off x="2290149" y="258535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60"/>
            <p:cNvSpPr txBox="1"/>
            <p:nvPr/>
          </p:nvSpPr>
          <p:spPr>
            <a:xfrm rot="-3900000">
              <a:off x="2290149" y="2585358"/>
              <a:ext cx="741318" cy="357436"/>
            </a:xfrm>
            <a:prstGeom prst="rect">
              <a:avLst/>
            </a:prstGeom>
            <a:noFill/>
            <a:ln>
              <a:noFill/>
            </a:ln>
          </p:spPr>
          <p:txBody>
            <a:bodyPr anchorCtr="0" anchor="ctr" bIns="0" lIns="0" spcFirstLastPara="1" rIns="30475" wrap="square" tIns="0">
              <a:noAutofit/>
            </a:bodyPr>
            <a:lstStyle/>
            <a:p>
              <a:pPr indent="0" lvl="0" marL="0" marR="0" rtl="0" algn="r">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200" u="none" cap="none" strike="noStrike">
                <a:solidFill>
                  <a:schemeClr val="dk1"/>
                </a:solidFill>
                <a:latin typeface="Calibri"/>
                <a:ea typeface="Calibri"/>
                <a:cs typeface="Calibri"/>
                <a:sym typeface="Calibri"/>
              </a:endParaRPr>
            </a:p>
          </p:txBody>
        </p:sp>
        <p:sp>
          <p:nvSpPr>
            <p:cNvPr id="2337" name="Google Shape;2337;p60"/>
            <p:cNvSpPr/>
            <p:nvPr/>
          </p:nvSpPr>
          <p:spPr>
            <a:xfrm rot="-3900000">
              <a:off x="2754259" y="158966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60"/>
            <p:cNvSpPr/>
            <p:nvPr/>
          </p:nvSpPr>
          <p:spPr>
            <a:xfrm>
              <a:off x="3123704" y="1921544"/>
              <a:ext cx="689374" cy="689374"/>
            </a:xfrm>
            <a:prstGeom prst="donut">
              <a:avLst>
                <a:gd fmla="val 2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60"/>
            <p:cNvSpPr/>
            <p:nvPr/>
          </p:nvSpPr>
          <p:spPr>
            <a:xfrm rot="-3900000">
              <a:off x="3366608" y="1359563"/>
              <a:ext cx="856969" cy="41299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60"/>
            <p:cNvSpPr txBox="1"/>
            <p:nvPr/>
          </p:nvSpPr>
          <p:spPr>
            <a:xfrm rot="-3900000">
              <a:off x="3366608" y="1359563"/>
              <a:ext cx="856969" cy="412992"/>
            </a:xfrm>
            <a:prstGeom prst="rect">
              <a:avLst/>
            </a:prstGeom>
            <a:noFill/>
            <a:ln>
              <a:noFill/>
            </a:ln>
          </p:spPr>
          <p:txBody>
            <a:bodyPr anchorCtr="0" anchor="ctr" bIns="0" lIns="35550" spcFirstLastPara="1" rIns="0" wrap="square" tIns="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341" name="Google Shape;2341;p60"/>
            <p:cNvSpPr/>
            <p:nvPr/>
          </p:nvSpPr>
          <p:spPr>
            <a:xfrm>
              <a:off x="3865005" y="2087317"/>
              <a:ext cx="357829" cy="357829"/>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60"/>
            <p:cNvSpPr/>
            <p:nvPr/>
          </p:nvSpPr>
          <p:spPr>
            <a:xfrm rot="-3900000">
              <a:off x="3441205" y="258535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60"/>
            <p:cNvSpPr txBox="1"/>
            <p:nvPr/>
          </p:nvSpPr>
          <p:spPr>
            <a:xfrm rot="-3900000">
              <a:off x="3441205" y="2585358"/>
              <a:ext cx="741318" cy="357436"/>
            </a:xfrm>
            <a:prstGeom prst="rect">
              <a:avLst/>
            </a:prstGeom>
            <a:noFill/>
            <a:ln>
              <a:noFill/>
            </a:ln>
          </p:spPr>
          <p:txBody>
            <a:bodyPr anchorCtr="0" anchor="ctr" bIns="0" lIns="0" spcFirstLastPara="1" rIns="30475" wrap="square" tIns="0">
              <a:noAutofit/>
            </a:bodyPr>
            <a:lstStyle/>
            <a:p>
              <a:pPr indent="0" lvl="0" marL="0" marR="0" rtl="0" algn="r">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44" name="Google Shape;2344;p60"/>
            <p:cNvSpPr/>
            <p:nvPr/>
          </p:nvSpPr>
          <p:spPr>
            <a:xfrm rot="-3900000">
              <a:off x="3905315" y="158966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60"/>
            <p:cNvSpPr/>
            <p:nvPr/>
          </p:nvSpPr>
          <p:spPr>
            <a:xfrm>
              <a:off x="4274705" y="2087317"/>
              <a:ext cx="357829" cy="357829"/>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60"/>
            <p:cNvSpPr/>
            <p:nvPr/>
          </p:nvSpPr>
          <p:spPr>
            <a:xfrm rot="-3900000">
              <a:off x="3850905" y="258535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60"/>
            <p:cNvSpPr txBox="1"/>
            <p:nvPr/>
          </p:nvSpPr>
          <p:spPr>
            <a:xfrm rot="-3900000">
              <a:off x="3850905" y="2585358"/>
              <a:ext cx="741318" cy="357436"/>
            </a:xfrm>
            <a:prstGeom prst="rect">
              <a:avLst/>
            </a:prstGeom>
            <a:noFill/>
            <a:ln>
              <a:noFill/>
            </a:ln>
          </p:spPr>
          <p:txBody>
            <a:bodyPr anchorCtr="0" anchor="ctr" bIns="0" lIns="0" spcFirstLastPara="1" rIns="30475" wrap="square" tIns="0">
              <a:noAutofit/>
            </a:bodyPr>
            <a:lstStyle/>
            <a:p>
              <a:pPr indent="0" lvl="0" marL="0" marR="0" rtl="0" algn="r">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48" name="Google Shape;2348;p60"/>
            <p:cNvSpPr/>
            <p:nvPr/>
          </p:nvSpPr>
          <p:spPr>
            <a:xfrm rot="-3900000">
              <a:off x="4315015" y="158966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60"/>
            <p:cNvSpPr/>
            <p:nvPr/>
          </p:nvSpPr>
          <p:spPr>
            <a:xfrm>
              <a:off x="4684460" y="1921544"/>
              <a:ext cx="689374" cy="689374"/>
            </a:xfrm>
            <a:prstGeom prst="donut">
              <a:avLst>
                <a:gd fmla="val 2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60"/>
            <p:cNvSpPr/>
            <p:nvPr/>
          </p:nvSpPr>
          <p:spPr>
            <a:xfrm rot="-3900000">
              <a:off x="4927364" y="1359563"/>
              <a:ext cx="856969" cy="41299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60"/>
            <p:cNvSpPr txBox="1"/>
            <p:nvPr/>
          </p:nvSpPr>
          <p:spPr>
            <a:xfrm rot="-3900000">
              <a:off x="4927364" y="1359563"/>
              <a:ext cx="856969" cy="412992"/>
            </a:xfrm>
            <a:prstGeom prst="rect">
              <a:avLst/>
            </a:prstGeom>
            <a:noFill/>
            <a:ln>
              <a:noFill/>
            </a:ln>
          </p:spPr>
          <p:txBody>
            <a:bodyPr anchorCtr="0" anchor="ctr" bIns="0" lIns="35550" spcFirstLastPara="1" rIns="0" wrap="square" tIns="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a:t>
              </a:r>
              <a:endParaRPr b="0" i="0" sz="1400" u="none" cap="none" strike="noStrike">
                <a:solidFill>
                  <a:schemeClr val="dk1"/>
                </a:solidFill>
                <a:latin typeface="Calibri"/>
                <a:ea typeface="Calibri"/>
                <a:cs typeface="Calibri"/>
                <a:sym typeface="Calibri"/>
              </a:endParaRPr>
            </a:p>
          </p:txBody>
        </p:sp>
        <p:sp>
          <p:nvSpPr>
            <p:cNvPr id="2352" name="Google Shape;2352;p60"/>
            <p:cNvSpPr/>
            <p:nvPr/>
          </p:nvSpPr>
          <p:spPr>
            <a:xfrm>
              <a:off x="5425761" y="2087317"/>
              <a:ext cx="357829" cy="357829"/>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60"/>
            <p:cNvSpPr/>
            <p:nvPr/>
          </p:nvSpPr>
          <p:spPr>
            <a:xfrm rot="-3900000">
              <a:off x="5001961" y="258535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60"/>
            <p:cNvSpPr txBox="1"/>
            <p:nvPr/>
          </p:nvSpPr>
          <p:spPr>
            <a:xfrm rot="-3900000">
              <a:off x="5001961" y="2585358"/>
              <a:ext cx="741318" cy="357436"/>
            </a:xfrm>
            <a:prstGeom prst="rect">
              <a:avLst/>
            </a:prstGeom>
            <a:noFill/>
            <a:ln>
              <a:noFill/>
            </a:ln>
          </p:spPr>
          <p:txBody>
            <a:bodyPr anchorCtr="0" anchor="ctr" bIns="0" lIns="0" spcFirstLastPara="1" rIns="30475" wrap="square" tIns="0">
              <a:noAutofit/>
            </a:bodyPr>
            <a:lstStyle/>
            <a:p>
              <a:pPr indent="0" lvl="0" marL="0" marR="0" rtl="0" algn="r">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55" name="Google Shape;2355;p60"/>
            <p:cNvSpPr/>
            <p:nvPr/>
          </p:nvSpPr>
          <p:spPr>
            <a:xfrm rot="-3900000">
              <a:off x="5466071" y="158966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60"/>
            <p:cNvSpPr/>
            <p:nvPr/>
          </p:nvSpPr>
          <p:spPr>
            <a:xfrm>
              <a:off x="5835461" y="2087317"/>
              <a:ext cx="357829" cy="357829"/>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60"/>
            <p:cNvSpPr/>
            <p:nvPr/>
          </p:nvSpPr>
          <p:spPr>
            <a:xfrm rot="-3900000">
              <a:off x="5411661" y="258535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60"/>
            <p:cNvSpPr txBox="1"/>
            <p:nvPr/>
          </p:nvSpPr>
          <p:spPr>
            <a:xfrm rot="-3900000">
              <a:off x="5411661" y="2585358"/>
              <a:ext cx="741318" cy="357436"/>
            </a:xfrm>
            <a:prstGeom prst="rect">
              <a:avLst/>
            </a:prstGeom>
            <a:noFill/>
            <a:ln>
              <a:noFill/>
            </a:ln>
          </p:spPr>
          <p:txBody>
            <a:bodyPr anchorCtr="0" anchor="ctr" bIns="0" lIns="0" spcFirstLastPara="1" rIns="30475" wrap="square" tIns="0">
              <a:noAutofit/>
            </a:bodyPr>
            <a:lstStyle/>
            <a:p>
              <a:pPr indent="0" lvl="0" marL="0" marR="0" rtl="0" algn="r">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59" name="Google Shape;2359;p60"/>
            <p:cNvSpPr/>
            <p:nvPr/>
          </p:nvSpPr>
          <p:spPr>
            <a:xfrm rot="-3900000">
              <a:off x="5875771" y="158966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60"/>
            <p:cNvSpPr/>
            <p:nvPr/>
          </p:nvSpPr>
          <p:spPr>
            <a:xfrm>
              <a:off x="6245216" y="1921544"/>
              <a:ext cx="689374" cy="689374"/>
            </a:xfrm>
            <a:prstGeom prst="donut">
              <a:avLst>
                <a:gd fmla="val 20000" name="adj"/>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60"/>
            <p:cNvSpPr/>
            <p:nvPr/>
          </p:nvSpPr>
          <p:spPr>
            <a:xfrm rot="-3900000">
              <a:off x="6488120" y="1359563"/>
              <a:ext cx="856969" cy="41299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60"/>
            <p:cNvSpPr txBox="1"/>
            <p:nvPr/>
          </p:nvSpPr>
          <p:spPr>
            <a:xfrm rot="-3900000">
              <a:off x="6488120" y="1359563"/>
              <a:ext cx="856969" cy="412992"/>
            </a:xfrm>
            <a:prstGeom prst="rect">
              <a:avLst/>
            </a:prstGeom>
            <a:noFill/>
            <a:ln>
              <a:noFill/>
            </a:ln>
          </p:spPr>
          <p:txBody>
            <a:bodyPr anchorCtr="0" anchor="ctr" bIns="0" lIns="35550" spcFirstLastPara="1" rIns="0" wrap="square" tIns="0">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a:t>
              </a:r>
              <a:endParaRPr b="0" i="0" sz="1400" u="none" cap="none" strike="noStrike">
                <a:solidFill>
                  <a:schemeClr val="dk1"/>
                </a:solidFill>
                <a:latin typeface="Calibri"/>
                <a:ea typeface="Calibri"/>
                <a:cs typeface="Calibri"/>
                <a:sym typeface="Calibri"/>
              </a:endParaRPr>
            </a:p>
          </p:txBody>
        </p:sp>
        <p:sp>
          <p:nvSpPr>
            <p:cNvPr id="2363" name="Google Shape;2363;p60"/>
            <p:cNvSpPr/>
            <p:nvPr/>
          </p:nvSpPr>
          <p:spPr>
            <a:xfrm>
              <a:off x="6986517" y="2087317"/>
              <a:ext cx="357829" cy="357829"/>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60"/>
            <p:cNvSpPr/>
            <p:nvPr/>
          </p:nvSpPr>
          <p:spPr>
            <a:xfrm rot="-3900000">
              <a:off x="6562717" y="258535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60"/>
            <p:cNvSpPr txBox="1"/>
            <p:nvPr/>
          </p:nvSpPr>
          <p:spPr>
            <a:xfrm rot="-3900000">
              <a:off x="6562717" y="2585358"/>
              <a:ext cx="741318" cy="357436"/>
            </a:xfrm>
            <a:prstGeom prst="rect">
              <a:avLst/>
            </a:prstGeom>
            <a:noFill/>
            <a:ln>
              <a:noFill/>
            </a:ln>
          </p:spPr>
          <p:txBody>
            <a:bodyPr anchorCtr="0" anchor="ctr" bIns="0" lIns="0" spcFirstLastPara="1" rIns="30475" wrap="square" tIns="0">
              <a:noAutofit/>
            </a:bodyPr>
            <a:lstStyle/>
            <a:p>
              <a:pPr indent="0" lvl="0" marL="0" marR="0" rtl="0" algn="r">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66" name="Google Shape;2366;p60"/>
            <p:cNvSpPr/>
            <p:nvPr/>
          </p:nvSpPr>
          <p:spPr>
            <a:xfrm rot="-3900000">
              <a:off x="7026827" y="158966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60"/>
            <p:cNvSpPr/>
            <p:nvPr/>
          </p:nvSpPr>
          <p:spPr>
            <a:xfrm>
              <a:off x="7396217" y="2087317"/>
              <a:ext cx="357829" cy="357829"/>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60"/>
            <p:cNvSpPr/>
            <p:nvPr/>
          </p:nvSpPr>
          <p:spPr>
            <a:xfrm rot="-3900000">
              <a:off x="6972417" y="258535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60"/>
            <p:cNvSpPr txBox="1"/>
            <p:nvPr/>
          </p:nvSpPr>
          <p:spPr>
            <a:xfrm rot="-3900000">
              <a:off x="6972417" y="2585358"/>
              <a:ext cx="741318" cy="357436"/>
            </a:xfrm>
            <a:prstGeom prst="rect">
              <a:avLst/>
            </a:prstGeom>
            <a:noFill/>
            <a:ln>
              <a:noFill/>
            </a:ln>
          </p:spPr>
          <p:txBody>
            <a:bodyPr anchorCtr="0" anchor="ctr" bIns="0" lIns="0" spcFirstLastPara="1" rIns="30475" wrap="square" tIns="0">
              <a:noAutofit/>
            </a:bodyPr>
            <a:lstStyle/>
            <a:p>
              <a:pPr indent="0" lvl="0" marL="0" marR="0" rtl="0" algn="r">
                <a:lnSpc>
                  <a:spcPct val="9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70" name="Google Shape;2370;p60"/>
            <p:cNvSpPr/>
            <p:nvPr/>
          </p:nvSpPr>
          <p:spPr>
            <a:xfrm rot="-3900000">
              <a:off x="7436527" y="1589668"/>
              <a:ext cx="741318" cy="3574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1" name="Google Shape;2371;p6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6" name="Shape 2376"/>
        <p:cNvGrpSpPr/>
        <p:nvPr/>
      </p:nvGrpSpPr>
      <p:grpSpPr>
        <a:xfrm>
          <a:off x="0" y="0"/>
          <a:ext cx="0" cy="0"/>
          <a:chOff x="0" y="0"/>
          <a:chExt cx="0" cy="0"/>
        </a:xfrm>
      </p:grpSpPr>
      <p:sp>
        <p:nvSpPr>
          <p:cNvPr id="2377" name="Google Shape;2377;p6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TIMELINE</a:t>
            </a:r>
            <a:endParaRPr/>
          </a:p>
        </p:txBody>
      </p:sp>
      <p:sp>
        <p:nvSpPr>
          <p:cNvPr id="2378" name="Google Shape;2378;p61"/>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sequential steps in a task, process, or workflow, or to show timeline information. Works well with both Level 1 and Level 2 text.</a:t>
            </a:r>
            <a:endParaRPr/>
          </a:p>
        </p:txBody>
      </p:sp>
      <p:grpSp>
        <p:nvGrpSpPr>
          <p:cNvPr id="2379" name="Google Shape;2379;p61"/>
          <p:cNvGrpSpPr/>
          <p:nvPr/>
        </p:nvGrpSpPr>
        <p:grpSpPr>
          <a:xfrm>
            <a:off x="2767004" y="1872343"/>
            <a:ext cx="8128000" cy="4265989"/>
            <a:chOff x="0" y="0"/>
            <a:chExt cx="8128000" cy="4265989"/>
          </a:xfrm>
        </p:grpSpPr>
        <p:sp>
          <p:nvSpPr>
            <p:cNvPr id="2380" name="Google Shape;2380;p61"/>
            <p:cNvSpPr/>
            <p:nvPr/>
          </p:nvSpPr>
          <p:spPr>
            <a:xfrm>
              <a:off x="0" y="1279796"/>
              <a:ext cx="8128000" cy="1706396"/>
            </a:xfrm>
            <a:prstGeom prst="notchedRightArrow">
              <a:avLst>
                <a:gd fmla="val 50000" name="adj1"/>
                <a:gd fmla="val 50000" name="adj2"/>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61"/>
            <p:cNvSpPr/>
            <p:nvPr/>
          </p:nvSpPr>
          <p:spPr>
            <a:xfrm>
              <a:off x="3214" y="0"/>
              <a:ext cx="1405532" cy="17063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61"/>
            <p:cNvSpPr txBox="1"/>
            <p:nvPr/>
          </p:nvSpPr>
          <p:spPr>
            <a:xfrm>
              <a:off x="3214" y="0"/>
              <a:ext cx="1405532" cy="1706396"/>
            </a:xfrm>
            <a:prstGeom prst="rect">
              <a:avLst/>
            </a:prstGeom>
            <a:noFill/>
            <a:ln>
              <a:noFill/>
            </a:ln>
          </p:spPr>
          <p:txBody>
            <a:bodyPr anchorCtr="1" anchor="b" bIns="128000" lIns="128000" spcFirstLastPara="1" rIns="128000" wrap="square" tIns="1280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83" name="Google Shape;2383;p61"/>
            <p:cNvSpPr/>
            <p:nvPr/>
          </p:nvSpPr>
          <p:spPr>
            <a:xfrm>
              <a:off x="492681" y="1919695"/>
              <a:ext cx="426599" cy="426599"/>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61"/>
            <p:cNvSpPr/>
            <p:nvPr/>
          </p:nvSpPr>
          <p:spPr>
            <a:xfrm>
              <a:off x="1479024" y="2559593"/>
              <a:ext cx="1405532" cy="17063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61"/>
            <p:cNvSpPr txBox="1"/>
            <p:nvPr/>
          </p:nvSpPr>
          <p:spPr>
            <a:xfrm>
              <a:off x="1479024" y="2559593"/>
              <a:ext cx="1405532" cy="1706396"/>
            </a:xfrm>
            <a:prstGeom prst="rect">
              <a:avLst/>
            </a:prstGeom>
            <a:noFill/>
            <a:ln>
              <a:noFill/>
            </a:ln>
          </p:spPr>
          <p:txBody>
            <a:bodyPr anchorCtr="1" anchor="t" bIns="128000" lIns="128000" spcFirstLastPara="1" rIns="128000" wrap="square" tIns="1280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p:txBody>
        </p:sp>
        <p:sp>
          <p:nvSpPr>
            <p:cNvPr id="2386" name="Google Shape;2386;p61"/>
            <p:cNvSpPr/>
            <p:nvPr/>
          </p:nvSpPr>
          <p:spPr>
            <a:xfrm>
              <a:off x="1968491" y="1919695"/>
              <a:ext cx="426599" cy="426599"/>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61"/>
            <p:cNvSpPr/>
            <p:nvPr/>
          </p:nvSpPr>
          <p:spPr>
            <a:xfrm>
              <a:off x="2954833" y="0"/>
              <a:ext cx="1405532" cy="17063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61"/>
            <p:cNvSpPr txBox="1"/>
            <p:nvPr/>
          </p:nvSpPr>
          <p:spPr>
            <a:xfrm>
              <a:off x="2954833" y="0"/>
              <a:ext cx="1405532" cy="1706396"/>
            </a:xfrm>
            <a:prstGeom prst="rect">
              <a:avLst/>
            </a:prstGeom>
            <a:noFill/>
            <a:ln>
              <a:noFill/>
            </a:ln>
          </p:spPr>
          <p:txBody>
            <a:bodyPr anchorCtr="1" anchor="b" bIns="128000" lIns="128000" spcFirstLastPara="1" rIns="128000" wrap="square" tIns="1280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89" name="Google Shape;2389;p61"/>
            <p:cNvSpPr/>
            <p:nvPr/>
          </p:nvSpPr>
          <p:spPr>
            <a:xfrm>
              <a:off x="3444300" y="1919695"/>
              <a:ext cx="426599" cy="426599"/>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61"/>
            <p:cNvSpPr/>
            <p:nvPr/>
          </p:nvSpPr>
          <p:spPr>
            <a:xfrm>
              <a:off x="4430643" y="2559593"/>
              <a:ext cx="1405532" cy="17063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61"/>
            <p:cNvSpPr txBox="1"/>
            <p:nvPr/>
          </p:nvSpPr>
          <p:spPr>
            <a:xfrm>
              <a:off x="4430643" y="2559593"/>
              <a:ext cx="1405532" cy="1706396"/>
            </a:xfrm>
            <a:prstGeom prst="rect">
              <a:avLst/>
            </a:prstGeom>
            <a:noFill/>
            <a:ln>
              <a:noFill/>
            </a:ln>
          </p:spPr>
          <p:txBody>
            <a:bodyPr anchorCtr="1" anchor="t" bIns="128000" lIns="128000" spcFirstLastPara="1" rIns="128000" wrap="square" tIns="1280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Lorem Ipsum</a:t>
              </a:r>
              <a:endParaRPr b="0" i="0" sz="1800" u="none" cap="none" strike="noStrike">
                <a:solidFill>
                  <a:schemeClr val="dk1"/>
                </a:solidFill>
                <a:latin typeface="Calibri"/>
                <a:ea typeface="Calibri"/>
                <a:cs typeface="Calibri"/>
                <a:sym typeface="Calibri"/>
              </a:endParaRPr>
            </a:p>
            <a:p>
              <a:pPr indent="-114300" lvl="1" marL="114300" marR="0" rtl="0" algn="l">
                <a:lnSpc>
                  <a:spcPct val="90000"/>
                </a:lnSpc>
                <a:spcBef>
                  <a:spcPts val="63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92" name="Google Shape;2392;p61"/>
            <p:cNvSpPr/>
            <p:nvPr/>
          </p:nvSpPr>
          <p:spPr>
            <a:xfrm>
              <a:off x="4920109" y="1919695"/>
              <a:ext cx="426599" cy="426599"/>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61"/>
            <p:cNvSpPr/>
            <p:nvPr/>
          </p:nvSpPr>
          <p:spPr>
            <a:xfrm>
              <a:off x="5906452" y="0"/>
              <a:ext cx="1405532" cy="17063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61"/>
            <p:cNvSpPr txBox="1"/>
            <p:nvPr/>
          </p:nvSpPr>
          <p:spPr>
            <a:xfrm>
              <a:off x="5906452" y="0"/>
              <a:ext cx="1405532" cy="1706396"/>
            </a:xfrm>
            <a:prstGeom prst="rect">
              <a:avLst/>
            </a:prstGeom>
            <a:noFill/>
            <a:ln>
              <a:noFill/>
            </a:ln>
          </p:spPr>
          <p:txBody>
            <a:bodyPr anchorCtr="1" anchor="b" bIns="128000" lIns="128000" spcFirstLastPara="1" rIns="128000" wrap="square" tIns="1280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Lorem Ipsum</a:t>
              </a:r>
              <a:endParaRPr b="0" i="0" sz="1800" u="none" cap="none" strike="noStrike">
                <a:solidFill>
                  <a:schemeClr val="dk1"/>
                </a:solidFill>
                <a:latin typeface="Calibri"/>
                <a:ea typeface="Calibri"/>
                <a:cs typeface="Calibri"/>
                <a:sym typeface="Calibri"/>
              </a:endParaRPr>
            </a:p>
            <a:p>
              <a:pPr indent="-114300" lvl="1" marL="114300" marR="0" rtl="0" algn="l">
                <a:lnSpc>
                  <a:spcPct val="90000"/>
                </a:lnSpc>
                <a:spcBef>
                  <a:spcPts val="63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395" name="Google Shape;2395;p61"/>
            <p:cNvSpPr/>
            <p:nvPr/>
          </p:nvSpPr>
          <p:spPr>
            <a:xfrm>
              <a:off x="6395919" y="1919695"/>
              <a:ext cx="426599" cy="426599"/>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6" name="Google Shape;2396;p6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1" name="Shape 2401"/>
        <p:cNvGrpSpPr/>
        <p:nvPr/>
      </p:nvGrpSpPr>
      <p:grpSpPr>
        <a:xfrm>
          <a:off x="0" y="0"/>
          <a:ext cx="0" cy="0"/>
          <a:chOff x="0" y="0"/>
          <a:chExt cx="0" cy="0"/>
        </a:xfrm>
      </p:grpSpPr>
      <p:sp>
        <p:nvSpPr>
          <p:cNvPr id="2402" name="Google Shape;2402;p6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CIRCLE PROCESS</a:t>
            </a:r>
            <a:endParaRPr/>
          </a:p>
        </p:txBody>
      </p:sp>
      <p:sp>
        <p:nvSpPr>
          <p:cNvPr id="2403" name="Google Shape;2403;p62"/>
          <p:cNvSpPr txBox="1"/>
          <p:nvPr>
            <p:ph idx="1" type="body"/>
          </p:nvPr>
        </p:nvSpPr>
        <p:spPr>
          <a:xfrm>
            <a:off x="371475" y="1556792"/>
            <a:ext cx="1920240" cy="329320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sequential steps in a process. Limited to eleven Level 1 shapes with an unlimited number of Level 2 shapes. Works best with small amounts of text. Unused text does not appear, but remains available if you switch layouts.</a:t>
            </a:r>
            <a:endParaRPr/>
          </a:p>
        </p:txBody>
      </p:sp>
      <p:grpSp>
        <p:nvGrpSpPr>
          <p:cNvPr id="2404" name="Google Shape;2404;p62"/>
          <p:cNvGrpSpPr/>
          <p:nvPr/>
        </p:nvGrpSpPr>
        <p:grpSpPr>
          <a:xfrm>
            <a:off x="3079744" y="2368709"/>
            <a:ext cx="7956558" cy="2642501"/>
            <a:chOff x="85720" y="811917"/>
            <a:chExt cx="7956558" cy="2642501"/>
          </a:xfrm>
        </p:grpSpPr>
        <p:sp>
          <p:nvSpPr>
            <p:cNvPr id="2405" name="Google Shape;2405;p62"/>
            <p:cNvSpPr/>
            <p:nvPr/>
          </p:nvSpPr>
          <p:spPr>
            <a:xfrm>
              <a:off x="6552604" y="1120326"/>
              <a:ext cx="1489674" cy="1489918"/>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62"/>
            <p:cNvSpPr/>
            <p:nvPr/>
          </p:nvSpPr>
          <p:spPr>
            <a:xfrm>
              <a:off x="6601758" y="1169998"/>
              <a:ext cx="1390574" cy="1390573"/>
            </a:xfrm>
            <a:prstGeom prst="ellipse">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62"/>
            <p:cNvSpPr txBox="1"/>
            <p:nvPr/>
          </p:nvSpPr>
          <p:spPr>
            <a:xfrm>
              <a:off x="6800751" y="1368689"/>
              <a:ext cx="993380" cy="993191"/>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Lorem Ipsum</a:t>
              </a:r>
              <a:endParaRPr b="0" i="0" sz="2800" u="none" cap="none" strike="noStrike">
                <a:solidFill>
                  <a:schemeClr val="dk1"/>
                </a:solidFill>
                <a:latin typeface="Calibri"/>
                <a:ea typeface="Calibri"/>
                <a:cs typeface="Calibri"/>
                <a:sym typeface="Calibri"/>
              </a:endParaRPr>
            </a:p>
          </p:txBody>
        </p:sp>
        <p:sp>
          <p:nvSpPr>
            <p:cNvPr id="2408" name="Google Shape;2408;p62"/>
            <p:cNvSpPr/>
            <p:nvPr/>
          </p:nvSpPr>
          <p:spPr>
            <a:xfrm>
              <a:off x="6601758" y="2637695"/>
              <a:ext cx="1390574" cy="81672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62"/>
            <p:cNvSpPr txBox="1"/>
            <p:nvPr/>
          </p:nvSpPr>
          <p:spPr>
            <a:xfrm>
              <a:off x="6601758" y="2637695"/>
              <a:ext cx="1390574" cy="816723"/>
            </a:xfrm>
            <a:prstGeom prst="rect">
              <a:avLst/>
            </a:prstGeom>
            <a:noFill/>
            <a:ln>
              <a:noFill/>
            </a:ln>
          </p:spPr>
          <p:txBody>
            <a:bodyPr anchorCtr="0" anchor="t" bIns="68575" lIns="68575" spcFirstLastPara="1" rIns="68575" wrap="square" tIns="68575">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410" name="Google Shape;2410;p62"/>
            <p:cNvSpPr/>
            <p:nvPr/>
          </p:nvSpPr>
          <p:spPr>
            <a:xfrm rot="2700000">
              <a:off x="5012277" y="1120403"/>
              <a:ext cx="1489502" cy="1489502"/>
            </a:xfrm>
            <a:prstGeom prst="teardrop">
              <a:avLst>
                <a:gd fmla="val 10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62"/>
            <p:cNvSpPr/>
            <p:nvPr/>
          </p:nvSpPr>
          <p:spPr>
            <a:xfrm>
              <a:off x="5062930" y="1169998"/>
              <a:ext cx="1390574" cy="1390573"/>
            </a:xfrm>
            <a:prstGeom prst="ellipse">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62"/>
            <p:cNvSpPr txBox="1"/>
            <p:nvPr/>
          </p:nvSpPr>
          <p:spPr>
            <a:xfrm>
              <a:off x="5261130" y="1368689"/>
              <a:ext cx="993380" cy="993191"/>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Lorem Ipsum</a:t>
              </a:r>
              <a:endParaRPr b="0" i="0" sz="2800" u="none" cap="none" strike="noStrike">
                <a:solidFill>
                  <a:schemeClr val="dk1"/>
                </a:solidFill>
                <a:latin typeface="Calibri"/>
                <a:ea typeface="Calibri"/>
                <a:cs typeface="Calibri"/>
                <a:sym typeface="Calibri"/>
              </a:endParaRPr>
            </a:p>
          </p:txBody>
        </p:sp>
        <p:sp>
          <p:nvSpPr>
            <p:cNvPr id="2413" name="Google Shape;2413;p62"/>
            <p:cNvSpPr/>
            <p:nvPr/>
          </p:nvSpPr>
          <p:spPr>
            <a:xfrm>
              <a:off x="5062930" y="2637695"/>
              <a:ext cx="1390574" cy="81672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62"/>
            <p:cNvSpPr txBox="1"/>
            <p:nvPr/>
          </p:nvSpPr>
          <p:spPr>
            <a:xfrm>
              <a:off x="5062930" y="2637695"/>
              <a:ext cx="1390574" cy="816723"/>
            </a:xfrm>
            <a:prstGeom prst="rect">
              <a:avLst/>
            </a:prstGeom>
            <a:noFill/>
            <a:ln>
              <a:noFill/>
            </a:ln>
          </p:spPr>
          <p:txBody>
            <a:bodyPr anchorCtr="0" anchor="t" bIns="68575" lIns="68575" spcFirstLastPara="1" rIns="68575" wrap="square" tIns="68575">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415" name="Google Shape;2415;p62"/>
            <p:cNvSpPr/>
            <p:nvPr/>
          </p:nvSpPr>
          <p:spPr>
            <a:xfrm rot="2700000">
              <a:off x="3473448" y="1120403"/>
              <a:ext cx="1489502" cy="1489502"/>
            </a:xfrm>
            <a:prstGeom prst="teardrop">
              <a:avLst>
                <a:gd fmla="val 10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62"/>
            <p:cNvSpPr/>
            <p:nvPr/>
          </p:nvSpPr>
          <p:spPr>
            <a:xfrm>
              <a:off x="3523309" y="1169998"/>
              <a:ext cx="1390574" cy="1390573"/>
            </a:xfrm>
            <a:prstGeom prst="ellipse">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62"/>
            <p:cNvSpPr txBox="1"/>
            <p:nvPr/>
          </p:nvSpPr>
          <p:spPr>
            <a:xfrm>
              <a:off x="3721509" y="1368689"/>
              <a:ext cx="993380" cy="993191"/>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418" name="Google Shape;2418;p62"/>
            <p:cNvSpPr/>
            <p:nvPr/>
          </p:nvSpPr>
          <p:spPr>
            <a:xfrm>
              <a:off x="3523309" y="2637695"/>
              <a:ext cx="1390574" cy="81672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62"/>
            <p:cNvSpPr txBox="1"/>
            <p:nvPr/>
          </p:nvSpPr>
          <p:spPr>
            <a:xfrm>
              <a:off x="3523309" y="2637695"/>
              <a:ext cx="1390574" cy="816723"/>
            </a:xfrm>
            <a:prstGeom prst="rect">
              <a:avLst/>
            </a:prstGeom>
            <a:noFill/>
            <a:ln>
              <a:noFill/>
            </a:ln>
          </p:spPr>
          <p:txBody>
            <a:bodyPr anchorCtr="0" anchor="t" bIns="68575" lIns="68575" spcFirstLastPara="1" rIns="68575" wrap="square" tIns="68575">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420" name="Google Shape;2420;p62"/>
            <p:cNvSpPr/>
            <p:nvPr/>
          </p:nvSpPr>
          <p:spPr>
            <a:xfrm rot="2700000">
              <a:off x="1933827" y="1120403"/>
              <a:ext cx="1489502" cy="1489502"/>
            </a:xfrm>
            <a:prstGeom prst="teardrop">
              <a:avLst>
                <a:gd fmla="val 10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62"/>
            <p:cNvSpPr/>
            <p:nvPr/>
          </p:nvSpPr>
          <p:spPr>
            <a:xfrm>
              <a:off x="1983688" y="1169998"/>
              <a:ext cx="1390574" cy="1390573"/>
            </a:xfrm>
            <a:prstGeom prst="ellipse">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62"/>
            <p:cNvSpPr txBox="1"/>
            <p:nvPr/>
          </p:nvSpPr>
          <p:spPr>
            <a:xfrm>
              <a:off x="2182681" y="1368689"/>
              <a:ext cx="993380" cy="993191"/>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423" name="Google Shape;2423;p62"/>
            <p:cNvSpPr/>
            <p:nvPr/>
          </p:nvSpPr>
          <p:spPr>
            <a:xfrm>
              <a:off x="1983688" y="2637695"/>
              <a:ext cx="1390574" cy="81672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62"/>
            <p:cNvSpPr txBox="1"/>
            <p:nvPr/>
          </p:nvSpPr>
          <p:spPr>
            <a:xfrm>
              <a:off x="1983688" y="2637695"/>
              <a:ext cx="1390574" cy="816723"/>
            </a:xfrm>
            <a:prstGeom prst="rect">
              <a:avLst/>
            </a:prstGeom>
            <a:noFill/>
            <a:ln>
              <a:noFill/>
            </a:ln>
          </p:spPr>
          <p:txBody>
            <a:bodyPr anchorCtr="0" anchor="t" bIns="68575" lIns="68575" spcFirstLastPara="1" rIns="68575" wrap="square" tIns="68575">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chemeClr val="dk1"/>
                </a:solidFill>
                <a:latin typeface="Calibri"/>
                <a:ea typeface="Calibri"/>
                <a:cs typeface="Calibri"/>
                <a:sym typeface="Calibri"/>
              </a:endParaRPr>
            </a:p>
          </p:txBody>
        </p:sp>
        <p:sp>
          <p:nvSpPr>
            <p:cNvPr id="2425" name="Google Shape;2425;p62"/>
            <p:cNvSpPr/>
            <p:nvPr/>
          </p:nvSpPr>
          <p:spPr>
            <a:xfrm rot="2700000">
              <a:off x="394206" y="1120403"/>
              <a:ext cx="1489502" cy="1489502"/>
            </a:xfrm>
            <a:prstGeom prst="teardrop">
              <a:avLst>
                <a:gd fmla="val 10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62"/>
            <p:cNvSpPr/>
            <p:nvPr/>
          </p:nvSpPr>
          <p:spPr>
            <a:xfrm>
              <a:off x="444066" y="1169998"/>
              <a:ext cx="1390574" cy="1390573"/>
            </a:xfrm>
            <a:prstGeom prst="ellipse">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62"/>
            <p:cNvSpPr txBox="1"/>
            <p:nvPr/>
          </p:nvSpPr>
          <p:spPr>
            <a:xfrm>
              <a:off x="643060" y="1368689"/>
              <a:ext cx="993380" cy="993191"/>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428" name="Google Shape;2428;p62"/>
            <p:cNvSpPr/>
            <p:nvPr/>
          </p:nvSpPr>
          <p:spPr>
            <a:xfrm>
              <a:off x="444066" y="2637695"/>
              <a:ext cx="1390574" cy="81672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62"/>
            <p:cNvSpPr txBox="1"/>
            <p:nvPr/>
          </p:nvSpPr>
          <p:spPr>
            <a:xfrm>
              <a:off x="444066" y="2637695"/>
              <a:ext cx="1390574" cy="816723"/>
            </a:xfrm>
            <a:prstGeom prst="rect">
              <a:avLst/>
            </a:prstGeom>
            <a:noFill/>
            <a:ln>
              <a:noFill/>
            </a:ln>
          </p:spPr>
          <p:txBody>
            <a:bodyPr anchorCtr="0" anchor="t" bIns="68575" lIns="68575" spcFirstLastPara="1" rIns="68575" wrap="square" tIns="68575">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430" name="Google Shape;2430;p6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5" name="Shape 2435"/>
        <p:cNvGrpSpPr/>
        <p:nvPr/>
      </p:nvGrpSpPr>
      <p:grpSpPr>
        <a:xfrm>
          <a:off x="0" y="0"/>
          <a:ext cx="0" cy="0"/>
          <a:chOff x="0" y="0"/>
          <a:chExt cx="0" cy="0"/>
        </a:xfrm>
      </p:grpSpPr>
      <p:sp>
        <p:nvSpPr>
          <p:cNvPr id="2436" name="Google Shape;2436;p6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CHEVRON PROCESS</a:t>
            </a:r>
            <a:endParaRPr/>
          </a:p>
        </p:txBody>
      </p:sp>
      <p:sp>
        <p:nvSpPr>
          <p:cNvPr id="2437" name="Google Shape;2437;p63"/>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a timeline; sequential steps in a task, process, or workflow; or to emphasize movement or direction. Level 1 text appears inside an arrow shape while Level 2 text appears below the arrow shapes.</a:t>
            </a:r>
            <a:endParaRPr/>
          </a:p>
        </p:txBody>
      </p:sp>
      <p:grpSp>
        <p:nvGrpSpPr>
          <p:cNvPr id="2438" name="Google Shape;2438;p63"/>
          <p:cNvGrpSpPr/>
          <p:nvPr/>
        </p:nvGrpSpPr>
        <p:grpSpPr>
          <a:xfrm>
            <a:off x="2995414" y="2255123"/>
            <a:ext cx="8125218" cy="2869326"/>
            <a:chOff x="1390" y="698331"/>
            <a:chExt cx="8125218" cy="2869326"/>
          </a:xfrm>
        </p:grpSpPr>
        <p:sp>
          <p:nvSpPr>
            <p:cNvPr id="2439" name="Google Shape;2439;p63"/>
            <p:cNvSpPr/>
            <p:nvPr/>
          </p:nvSpPr>
          <p:spPr>
            <a:xfrm>
              <a:off x="1390" y="698331"/>
              <a:ext cx="1797843" cy="719137"/>
            </a:xfrm>
            <a:prstGeom prst="chevron">
              <a:avLst>
                <a:gd fmla="val 5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63"/>
            <p:cNvSpPr txBox="1"/>
            <p:nvPr/>
          </p:nvSpPr>
          <p:spPr>
            <a:xfrm>
              <a:off x="360959" y="698331"/>
              <a:ext cx="1078706" cy="719137"/>
            </a:xfrm>
            <a:prstGeom prst="rect">
              <a:avLst/>
            </a:prstGeom>
            <a:noFill/>
            <a:ln>
              <a:noFill/>
            </a:ln>
          </p:spPr>
          <p:txBody>
            <a:bodyPr anchorCtr="0" anchor="ctr" bIns="30650" lIns="92000" spcFirstLastPara="1" rIns="30650" wrap="square" tIns="30650">
              <a:noAutofit/>
            </a:bodyPr>
            <a:lstStyle/>
            <a:p>
              <a:pPr indent="0" lvl="0" marL="0" marR="0" rtl="0" algn="ctr">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441" name="Google Shape;2441;p63"/>
            <p:cNvSpPr/>
            <p:nvPr/>
          </p:nvSpPr>
          <p:spPr>
            <a:xfrm>
              <a:off x="1390" y="1507361"/>
              <a:ext cx="1438274" cy="20602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63"/>
            <p:cNvSpPr txBox="1"/>
            <p:nvPr/>
          </p:nvSpPr>
          <p:spPr>
            <a:xfrm>
              <a:off x="1390" y="1507361"/>
              <a:ext cx="1438274" cy="2060296"/>
            </a:xfrm>
            <a:prstGeom prst="rect">
              <a:avLst/>
            </a:prstGeom>
            <a:noFill/>
            <a:ln>
              <a:noFill/>
            </a:ln>
          </p:spPr>
          <p:txBody>
            <a:bodyPr anchorCtr="0" anchor="t" bIns="0" lIns="0" spcFirstLastPara="1" rIns="0" wrap="square" tIns="0">
              <a:noAutofit/>
            </a:bodyPr>
            <a:lstStyle/>
            <a:p>
              <a:pPr indent="-228600" lvl="1" marL="228600" marR="0" rtl="0" algn="l">
                <a:lnSpc>
                  <a:spcPct val="9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443" name="Google Shape;2443;p63"/>
            <p:cNvSpPr/>
            <p:nvPr/>
          </p:nvSpPr>
          <p:spPr>
            <a:xfrm>
              <a:off x="1583234" y="698331"/>
              <a:ext cx="1797843" cy="719137"/>
            </a:xfrm>
            <a:prstGeom prst="chevron">
              <a:avLst>
                <a:gd fmla="val 5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63"/>
            <p:cNvSpPr txBox="1"/>
            <p:nvPr/>
          </p:nvSpPr>
          <p:spPr>
            <a:xfrm>
              <a:off x="1942803" y="698331"/>
              <a:ext cx="1078706" cy="719137"/>
            </a:xfrm>
            <a:prstGeom prst="rect">
              <a:avLst/>
            </a:prstGeom>
            <a:noFill/>
            <a:ln>
              <a:noFill/>
            </a:ln>
          </p:spPr>
          <p:txBody>
            <a:bodyPr anchorCtr="0" anchor="ctr" bIns="30650" lIns="92000" spcFirstLastPara="1" rIns="30650" wrap="square" tIns="30650">
              <a:noAutofit/>
            </a:bodyPr>
            <a:lstStyle/>
            <a:p>
              <a:pPr indent="0" lvl="0" marL="0" marR="0" rtl="0" algn="ctr">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445" name="Google Shape;2445;p63"/>
            <p:cNvSpPr/>
            <p:nvPr/>
          </p:nvSpPr>
          <p:spPr>
            <a:xfrm>
              <a:off x="1583234" y="1507361"/>
              <a:ext cx="1438274" cy="20602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63"/>
            <p:cNvSpPr txBox="1"/>
            <p:nvPr/>
          </p:nvSpPr>
          <p:spPr>
            <a:xfrm>
              <a:off x="1583234" y="1507361"/>
              <a:ext cx="1438274" cy="2060296"/>
            </a:xfrm>
            <a:prstGeom prst="rect">
              <a:avLst/>
            </a:prstGeom>
            <a:noFill/>
            <a:ln>
              <a:noFill/>
            </a:ln>
          </p:spPr>
          <p:txBody>
            <a:bodyPr anchorCtr="0" anchor="t" bIns="0" lIns="0" spcFirstLastPara="1" rIns="0" wrap="square" tIns="0">
              <a:noAutofit/>
            </a:bodyPr>
            <a:lstStyle/>
            <a:p>
              <a:pPr indent="-228600" lvl="1" marL="228600" marR="0" rtl="0" algn="l">
                <a:lnSpc>
                  <a:spcPct val="9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Some text here</a:t>
              </a:r>
              <a:endParaRPr b="0" i="0" sz="2300" u="none" cap="none" strike="noStrike">
                <a:solidFill>
                  <a:schemeClr val="dk1"/>
                </a:solidFill>
                <a:latin typeface="Calibri"/>
                <a:ea typeface="Calibri"/>
                <a:cs typeface="Calibri"/>
                <a:sym typeface="Calibri"/>
              </a:endParaRPr>
            </a:p>
          </p:txBody>
        </p:sp>
        <p:sp>
          <p:nvSpPr>
            <p:cNvPr id="2447" name="Google Shape;2447;p63"/>
            <p:cNvSpPr/>
            <p:nvPr/>
          </p:nvSpPr>
          <p:spPr>
            <a:xfrm>
              <a:off x="3165078" y="698331"/>
              <a:ext cx="1797843" cy="719137"/>
            </a:xfrm>
            <a:prstGeom prst="chevron">
              <a:avLst>
                <a:gd fmla="val 5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63"/>
            <p:cNvSpPr txBox="1"/>
            <p:nvPr/>
          </p:nvSpPr>
          <p:spPr>
            <a:xfrm>
              <a:off x="3524647" y="698331"/>
              <a:ext cx="1078706" cy="719137"/>
            </a:xfrm>
            <a:prstGeom prst="rect">
              <a:avLst/>
            </a:prstGeom>
            <a:noFill/>
            <a:ln>
              <a:noFill/>
            </a:ln>
          </p:spPr>
          <p:txBody>
            <a:bodyPr anchorCtr="0" anchor="ctr" bIns="30650" lIns="92000" spcFirstLastPara="1" rIns="30650" wrap="square" tIns="30650">
              <a:noAutofit/>
            </a:bodyPr>
            <a:lstStyle/>
            <a:p>
              <a:pPr indent="0" lvl="0" marL="0" marR="0" rtl="0" algn="ctr">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449" name="Google Shape;2449;p63"/>
            <p:cNvSpPr/>
            <p:nvPr/>
          </p:nvSpPr>
          <p:spPr>
            <a:xfrm>
              <a:off x="3165078" y="1507361"/>
              <a:ext cx="1438274" cy="20602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63"/>
            <p:cNvSpPr txBox="1"/>
            <p:nvPr/>
          </p:nvSpPr>
          <p:spPr>
            <a:xfrm>
              <a:off x="3165078" y="1507361"/>
              <a:ext cx="1438274" cy="2060296"/>
            </a:xfrm>
            <a:prstGeom prst="rect">
              <a:avLst/>
            </a:prstGeom>
            <a:noFill/>
            <a:ln>
              <a:noFill/>
            </a:ln>
          </p:spPr>
          <p:txBody>
            <a:bodyPr anchorCtr="0" anchor="t" bIns="0" lIns="0" spcFirstLastPara="1" rIns="0" wrap="square" tIns="0">
              <a:noAutofit/>
            </a:bodyPr>
            <a:lstStyle/>
            <a:p>
              <a:pPr indent="-228600" lvl="1" marL="228600" marR="0" rtl="0" algn="l">
                <a:lnSpc>
                  <a:spcPct val="9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451" name="Google Shape;2451;p63"/>
            <p:cNvSpPr/>
            <p:nvPr/>
          </p:nvSpPr>
          <p:spPr>
            <a:xfrm>
              <a:off x="4746921" y="698331"/>
              <a:ext cx="1797843" cy="719137"/>
            </a:xfrm>
            <a:prstGeom prst="chevron">
              <a:avLst>
                <a:gd fmla="val 5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63"/>
            <p:cNvSpPr txBox="1"/>
            <p:nvPr/>
          </p:nvSpPr>
          <p:spPr>
            <a:xfrm>
              <a:off x="5106490" y="698331"/>
              <a:ext cx="1078706" cy="719137"/>
            </a:xfrm>
            <a:prstGeom prst="rect">
              <a:avLst/>
            </a:prstGeom>
            <a:noFill/>
            <a:ln>
              <a:noFill/>
            </a:ln>
          </p:spPr>
          <p:txBody>
            <a:bodyPr anchorCtr="0" anchor="ctr" bIns="30650" lIns="92000" spcFirstLastPara="1" rIns="30650" wrap="square" tIns="30650">
              <a:noAutofit/>
            </a:bodyPr>
            <a:lstStyle/>
            <a:p>
              <a:pPr indent="0" lvl="0" marL="0" marR="0" rtl="0" algn="ctr">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Calibri"/>
                  <a:ea typeface="Calibri"/>
                  <a:cs typeface="Calibri"/>
                  <a:sym typeface="Calibri"/>
                </a:rPr>
                <a:t>Lorem Ipsum</a:t>
              </a:r>
              <a:endParaRPr b="0" i="0" sz="2300" u="none" cap="none" strike="noStrike">
                <a:solidFill>
                  <a:schemeClr val="lt1"/>
                </a:solidFill>
                <a:latin typeface="Calibri"/>
                <a:ea typeface="Calibri"/>
                <a:cs typeface="Calibri"/>
                <a:sym typeface="Calibri"/>
              </a:endParaRPr>
            </a:p>
          </p:txBody>
        </p:sp>
        <p:sp>
          <p:nvSpPr>
            <p:cNvPr id="2453" name="Google Shape;2453;p63"/>
            <p:cNvSpPr/>
            <p:nvPr/>
          </p:nvSpPr>
          <p:spPr>
            <a:xfrm>
              <a:off x="4746921" y="1507361"/>
              <a:ext cx="1438274" cy="20602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63"/>
            <p:cNvSpPr txBox="1"/>
            <p:nvPr/>
          </p:nvSpPr>
          <p:spPr>
            <a:xfrm>
              <a:off x="4746921" y="1507361"/>
              <a:ext cx="1438274" cy="2060296"/>
            </a:xfrm>
            <a:prstGeom prst="rect">
              <a:avLst/>
            </a:prstGeom>
            <a:noFill/>
            <a:ln>
              <a:noFill/>
            </a:ln>
          </p:spPr>
          <p:txBody>
            <a:bodyPr anchorCtr="0" anchor="t" bIns="0" lIns="0" spcFirstLastPara="1" rIns="0" wrap="square" tIns="0">
              <a:noAutofit/>
            </a:bodyPr>
            <a:lstStyle/>
            <a:p>
              <a:pPr indent="-228600" lvl="1" marL="228600" marR="0" rtl="0" algn="l">
                <a:lnSpc>
                  <a:spcPct val="9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455" name="Google Shape;2455;p63"/>
            <p:cNvSpPr/>
            <p:nvPr/>
          </p:nvSpPr>
          <p:spPr>
            <a:xfrm>
              <a:off x="6328765" y="698331"/>
              <a:ext cx="1797843" cy="719137"/>
            </a:xfrm>
            <a:prstGeom prst="chevron">
              <a:avLst>
                <a:gd fmla="val 5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63"/>
            <p:cNvSpPr txBox="1"/>
            <p:nvPr/>
          </p:nvSpPr>
          <p:spPr>
            <a:xfrm>
              <a:off x="6688334" y="698331"/>
              <a:ext cx="1078706" cy="719137"/>
            </a:xfrm>
            <a:prstGeom prst="rect">
              <a:avLst/>
            </a:prstGeom>
            <a:noFill/>
            <a:ln>
              <a:noFill/>
            </a:ln>
          </p:spPr>
          <p:txBody>
            <a:bodyPr anchorCtr="0" anchor="ctr" bIns="30650" lIns="92000" spcFirstLastPara="1" rIns="30650" wrap="square" tIns="30650">
              <a:noAutofit/>
            </a:bodyPr>
            <a:lstStyle/>
            <a:p>
              <a:pPr indent="0" lvl="0" marL="0" marR="0" rtl="0" algn="ctr">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Calibri"/>
                  <a:ea typeface="Calibri"/>
                  <a:cs typeface="Calibri"/>
                  <a:sym typeface="Calibri"/>
                </a:rPr>
                <a:t>Lorem Ipsum</a:t>
              </a:r>
              <a:endParaRPr b="0" i="0" sz="2300" u="none" cap="none" strike="noStrike">
                <a:solidFill>
                  <a:schemeClr val="lt1"/>
                </a:solidFill>
                <a:latin typeface="Calibri"/>
                <a:ea typeface="Calibri"/>
                <a:cs typeface="Calibri"/>
                <a:sym typeface="Calibri"/>
              </a:endParaRPr>
            </a:p>
          </p:txBody>
        </p:sp>
        <p:sp>
          <p:nvSpPr>
            <p:cNvPr id="2457" name="Google Shape;2457;p63"/>
            <p:cNvSpPr/>
            <p:nvPr/>
          </p:nvSpPr>
          <p:spPr>
            <a:xfrm>
              <a:off x="6328765" y="1507361"/>
              <a:ext cx="1438274" cy="20602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63"/>
            <p:cNvSpPr txBox="1"/>
            <p:nvPr/>
          </p:nvSpPr>
          <p:spPr>
            <a:xfrm>
              <a:off x="6328765" y="1507361"/>
              <a:ext cx="1438274" cy="2060296"/>
            </a:xfrm>
            <a:prstGeom prst="rect">
              <a:avLst/>
            </a:prstGeom>
            <a:noFill/>
            <a:ln>
              <a:noFill/>
            </a:ln>
          </p:spPr>
          <p:txBody>
            <a:bodyPr anchorCtr="0" anchor="t" bIns="0" lIns="0" spcFirstLastPara="1" rIns="0" wrap="square" tIns="0">
              <a:noAutofit/>
            </a:bodyPr>
            <a:lstStyle/>
            <a:p>
              <a:pPr indent="-228600" lvl="1" marL="228600" marR="0" rtl="0" algn="l">
                <a:lnSpc>
                  <a:spcPct val="9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45"/>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459" name="Google Shape;2459;p6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4" name="Shape 2464"/>
        <p:cNvGrpSpPr/>
        <p:nvPr/>
      </p:nvGrpSpPr>
      <p:grpSpPr>
        <a:xfrm>
          <a:off x="0" y="0"/>
          <a:ext cx="0" cy="0"/>
          <a:chOff x="0" y="0"/>
          <a:chExt cx="0" cy="0"/>
        </a:xfrm>
      </p:grpSpPr>
      <p:sp>
        <p:nvSpPr>
          <p:cNvPr id="2465" name="Google Shape;2465;p6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CHEVRON ACCENT PROCESS</a:t>
            </a:r>
            <a:endParaRPr/>
          </a:p>
        </p:txBody>
      </p:sp>
      <p:sp>
        <p:nvSpPr>
          <p:cNvPr id="2466" name="Google Shape;2466;p64"/>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sequential steps in a task, process, or workflow, or to emphasize movement or direction. Works best with minimal Level 1 and Level 2 text.</a:t>
            </a:r>
            <a:endParaRPr/>
          </a:p>
        </p:txBody>
      </p:sp>
      <p:grpSp>
        <p:nvGrpSpPr>
          <p:cNvPr id="2467" name="Google Shape;2467;p64"/>
          <p:cNvGrpSpPr/>
          <p:nvPr/>
        </p:nvGrpSpPr>
        <p:grpSpPr>
          <a:xfrm>
            <a:off x="2997826" y="3258067"/>
            <a:ext cx="8120395" cy="863438"/>
            <a:chOff x="3802" y="1701275"/>
            <a:chExt cx="8120395" cy="863438"/>
          </a:xfrm>
        </p:grpSpPr>
        <p:sp>
          <p:nvSpPr>
            <p:cNvPr id="2468" name="Google Shape;2468;p64"/>
            <p:cNvSpPr/>
            <p:nvPr/>
          </p:nvSpPr>
          <p:spPr>
            <a:xfrm>
              <a:off x="3802" y="1701275"/>
              <a:ext cx="1789509" cy="690750"/>
            </a:xfrm>
            <a:prstGeom prst="chevron">
              <a:avLst>
                <a:gd fmla="val 4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64"/>
            <p:cNvSpPr/>
            <p:nvPr/>
          </p:nvSpPr>
          <p:spPr>
            <a:xfrm>
              <a:off x="481004" y="1873963"/>
              <a:ext cx="1511141" cy="690750"/>
            </a:xfrm>
            <a:prstGeom prst="roundRect">
              <a:avLst>
                <a:gd fmla="val 10000" name="adj"/>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64"/>
            <p:cNvSpPr txBox="1"/>
            <p:nvPr/>
          </p:nvSpPr>
          <p:spPr>
            <a:xfrm>
              <a:off x="501235" y="1894194"/>
              <a:ext cx="1470679" cy="650288"/>
            </a:xfrm>
            <a:prstGeom prst="rect">
              <a:avLst/>
            </a:prstGeom>
            <a:noFill/>
            <a:ln>
              <a:noFill/>
            </a:ln>
          </p:spPr>
          <p:txBody>
            <a:bodyPr anchorCtr="0" anchor="t" bIns="78225" lIns="78225" spcFirstLastPara="1" rIns="78225" wrap="square" tIns="78225">
              <a:noAutofit/>
            </a:bodyPr>
            <a:lstStyle/>
            <a:p>
              <a:pPr indent="0" lvl="0" marL="0" marR="0" rtl="0" algn="l">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8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471" name="Google Shape;2471;p64"/>
            <p:cNvSpPr/>
            <p:nvPr/>
          </p:nvSpPr>
          <p:spPr>
            <a:xfrm>
              <a:off x="2047819" y="1701275"/>
              <a:ext cx="1789509" cy="690750"/>
            </a:xfrm>
            <a:prstGeom prst="chevron">
              <a:avLst>
                <a:gd fmla="val 4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64"/>
            <p:cNvSpPr/>
            <p:nvPr/>
          </p:nvSpPr>
          <p:spPr>
            <a:xfrm>
              <a:off x="2525021" y="1873963"/>
              <a:ext cx="1511141" cy="690750"/>
            </a:xfrm>
            <a:prstGeom prst="roundRect">
              <a:avLst>
                <a:gd fmla="val 10000" name="adj"/>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64"/>
            <p:cNvSpPr txBox="1"/>
            <p:nvPr/>
          </p:nvSpPr>
          <p:spPr>
            <a:xfrm>
              <a:off x="2545252" y="1894194"/>
              <a:ext cx="1470679" cy="650288"/>
            </a:xfrm>
            <a:prstGeom prst="rect">
              <a:avLst/>
            </a:prstGeom>
            <a:noFill/>
            <a:ln>
              <a:noFill/>
            </a:ln>
          </p:spPr>
          <p:txBody>
            <a:bodyPr anchorCtr="0" anchor="t" bIns="78225" lIns="78225" spcFirstLastPara="1" rIns="78225" wrap="square" tIns="78225">
              <a:noAutofit/>
            </a:bodyPr>
            <a:lstStyle/>
            <a:p>
              <a:pPr indent="0" lvl="0" marL="0" marR="0" rtl="0" algn="l">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8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900" u="none" cap="none" strike="noStrike">
                <a:solidFill>
                  <a:schemeClr val="dk1"/>
                </a:solidFill>
                <a:latin typeface="Calibri"/>
                <a:ea typeface="Calibri"/>
                <a:cs typeface="Calibri"/>
                <a:sym typeface="Calibri"/>
              </a:endParaRPr>
            </a:p>
          </p:txBody>
        </p:sp>
        <p:sp>
          <p:nvSpPr>
            <p:cNvPr id="2474" name="Google Shape;2474;p64"/>
            <p:cNvSpPr/>
            <p:nvPr/>
          </p:nvSpPr>
          <p:spPr>
            <a:xfrm>
              <a:off x="4091836" y="1701275"/>
              <a:ext cx="1789509" cy="690750"/>
            </a:xfrm>
            <a:prstGeom prst="chevron">
              <a:avLst>
                <a:gd fmla="val 4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64"/>
            <p:cNvSpPr/>
            <p:nvPr/>
          </p:nvSpPr>
          <p:spPr>
            <a:xfrm>
              <a:off x="4569039" y="1873963"/>
              <a:ext cx="1511141" cy="690750"/>
            </a:xfrm>
            <a:prstGeom prst="roundRect">
              <a:avLst>
                <a:gd fmla="val 10000" name="adj"/>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64"/>
            <p:cNvSpPr txBox="1"/>
            <p:nvPr/>
          </p:nvSpPr>
          <p:spPr>
            <a:xfrm>
              <a:off x="4589270" y="1894194"/>
              <a:ext cx="1470679" cy="650288"/>
            </a:xfrm>
            <a:prstGeom prst="rect">
              <a:avLst/>
            </a:prstGeom>
            <a:noFill/>
            <a:ln>
              <a:noFill/>
            </a:ln>
          </p:spPr>
          <p:txBody>
            <a:bodyPr anchorCtr="0" anchor="t" bIns="78225" lIns="78225" spcFirstLastPara="1" rIns="78225" wrap="square" tIns="78225">
              <a:noAutofit/>
            </a:bodyPr>
            <a:lstStyle/>
            <a:p>
              <a:pPr indent="0" lvl="0" marL="0" marR="0" rtl="0" algn="l">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8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477" name="Google Shape;2477;p64"/>
            <p:cNvSpPr/>
            <p:nvPr/>
          </p:nvSpPr>
          <p:spPr>
            <a:xfrm>
              <a:off x="6135854" y="1701275"/>
              <a:ext cx="1789509" cy="690750"/>
            </a:xfrm>
            <a:prstGeom prst="chevron">
              <a:avLst>
                <a:gd fmla="val 4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64"/>
            <p:cNvSpPr/>
            <p:nvPr/>
          </p:nvSpPr>
          <p:spPr>
            <a:xfrm>
              <a:off x="6613056" y="1873963"/>
              <a:ext cx="1511141" cy="690750"/>
            </a:xfrm>
            <a:prstGeom prst="roundRect">
              <a:avLst>
                <a:gd fmla="val 10000" name="adj"/>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64"/>
            <p:cNvSpPr txBox="1"/>
            <p:nvPr/>
          </p:nvSpPr>
          <p:spPr>
            <a:xfrm>
              <a:off x="6633287" y="1894194"/>
              <a:ext cx="1470679" cy="650288"/>
            </a:xfrm>
            <a:prstGeom prst="rect">
              <a:avLst/>
            </a:prstGeom>
            <a:noFill/>
            <a:ln>
              <a:noFill/>
            </a:ln>
          </p:spPr>
          <p:txBody>
            <a:bodyPr anchorCtr="0" anchor="t" bIns="78225" lIns="78225" spcFirstLastPara="1" rIns="78225" wrap="square" tIns="78225">
              <a:noAutofit/>
            </a:bodyPr>
            <a:lstStyle/>
            <a:p>
              <a:pPr indent="0" lvl="0" marL="0" marR="0" rtl="0" algn="l">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Lorem Ipsum</a:t>
              </a:r>
              <a:endParaRPr b="0" i="0" sz="1100" u="none" cap="none" strike="noStrike">
                <a:solidFill>
                  <a:schemeClr val="dk1"/>
                </a:solidFill>
                <a:latin typeface="Calibri"/>
                <a:ea typeface="Calibri"/>
                <a:cs typeface="Calibri"/>
                <a:sym typeface="Calibri"/>
              </a:endParaRPr>
            </a:p>
            <a:p>
              <a:pPr indent="-57150" lvl="1" marL="57150" marR="0" rtl="0" algn="l">
                <a:lnSpc>
                  <a:spcPct val="90000"/>
                </a:lnSpc>
                <a:spcBef>
                  <a:spcPts val="38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dk1"/>
                </a:buClr>
                <a:buSzPts val="900"/>
                <a:buFont typeface="Calibri"/>
                <a:buChar char="•"/>
              </a:pPr>
              <a:r>
                <a:rPr b="0" i="0" lang="en-US" sz="900" u="none" cap="none" strike="noStrike">
                  <a:solidFill>
                    <a:schemeClr val="dk1"/>
                  </a:solidFill>
                  <a:latin typeface="Calibri"/>
                  <a:ea typeface="Calibri"/>
                  <a:cs typeface="Calibri"/>
                  <a:sym typeface="Calibri"/>
                </a:rPr>
                <a:t>Some text here</a:t>
              </a:r>
              <a:endParaRPr b="0" i="0" sz="900" u="none" cap="none" strike="noStrike">
                <a:solidFill>
                  <a:schemeClr val="dk1"/>
                </a:solidFill>
                <a:latin typeface="Calibri"/>
                <a:ea typeface="Calibri"/>
                <a:cs typeface="Calibri"/>
                <a:sym typeface="Calibri"/>
              </a:endParaRPr>
            </a:p>
          </p:txBody>
        </p:sp>
      </p:grpSp>
      <p:sp>
        <p:nvSpPr>
          <p:cNvPr id="2480" name="Google Shape;2480;p6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5" name="Shape 2485"/>
        <p:cNvGrpSpPr/>
        <p:nvPr/>
      </p:nvGrpSpPr>
      <p:grpSpPr>
        <a:xfrm>
          <a:off x="0" y="0"/>
          <a:ext cx="0" cy="0"/>
          <a:chOff x="0" y="0"/>
          <a:chExt cx="0" cy="0"/>
        </a:xfrm>
      </p:grpSpPr>
      <p:sp>
        <p:nvSpPr>
          <p:cNvPr id="2486" name="Google Shape;2486;p6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CLOSED CHEVRON PROCESS</a:t>
            </a:r>
            <a:endParaRPr/>
          </a:p>
        </p:txBody>
      </p:sp>
      <p:sp>
        <p:nvSpPr>
          <p:cNvPr id="2487" name="Google Shape;2487;p65"/>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a timeline, or sequential steps in a task, process, or workflow, or to emphasize movement or direction. Can be used to emphasize information in the starting shape. Works best with Level 1 text only.</a:t>
            </a:r>
            <a:endParaRPr/>
          </a:p>
        </p:txBody>
      </p:sp>
      <p:grpSp>
        <p:nvGrpSpPr>
          <p:cNvPr id="2488" name="Google Shape;2488;p65"/>
          <p:cNvGrpSpPr/>
          <p:nvPr/>
        </p:nvGrpSpPr>
        <p:grpSpPr>
          <a:xfrm>
            <a:off x="2995016" y="2915880"/>
            <a:ext cx="8126015" cy="1547812"/>
            <a:chOff x="992" y="1359088"/>
            <a:chExt cx="8126015" cy="1547812"/>
          </a:xfrm>
        </p:grpSpPr>
        <p:sp>
          <p:nvSpPr>
            <p:cNvPr id="2489" name="Google Shape;2489;p65"/>
            <p:cNvSpPr/>
            <p:nvPr/>
          </p:nvSpPr>
          <p:spPr>
            <a:xfrm>
              <a:off x="992" y="1359088"/>
              <a:ext cx="1934765" cy="1547812"/>
            </a:xfrm>
            <a:prstGeom prst="homePlate">
              <a:avLst>
                <a:gd fmla="val 25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65"/>
            <p:cNvSpPr txBox="1"/>
            <p:nvPr/>
          </p:nvSpPr>
          <p:spPr>
            <a:xfrm>
              <a:off x="992" y="1359088"/>
              <a:ext cx="1741289" cy="1547812"/>
            </a:xfrm>
            <a:prstGeom prst="rect">
              <a:avLst/>
            </a:prstGeom>
            <a:noFill/>
            <a:ln>
              <a:noFill/>
            </a:ln>
          </p:spPr>
          <p:txBody>
            <a:bodyPr anchorCtr="0" anchor="t" bIns="45700" lIns="68250" spcFirstLastPara="1" rIns="273000"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491" name="Google Shape;2491;p65"/>
            <p:cNvSpPr/>
            <p:nvPr/>
          </p:nvSpPr>
          <p:spPr>
            <a:xfrm>
              <a:off x="1548804" y="1359088"/>
              <a:ext cx="1934765" cy="1547812"/>
            </a:xfrm>
            <a:prstGeom prst="chevron">
              <a:avLst>
                <a:gd fmla="val 25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65"/>
            <p:cNvSpPr txBox="1"/>
            <p:nvPr/>
          </p:nvSpPr>
          <p:spPr>
            <a:xfrm>
              <a:off x="1935757" y="1359088"/>
              <a:ext cx="1160859" cy="1547812"/>
            </a:xfrm>
            <a:prstGeom prst="rect">
              <a:avLst/>
            </a:prstGeom>
            <a:noFill/>
            <a:ln>
              <a:noFill/>
            </a:ln>
          </p:spPr>
          <p:txBody>
            <a:bodyPr anchorCtr="0" anchor="t" bIns="45700" lIns="68250" spcFirstLastPara="1" rIns="68250"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chemeClr val="lt1"/>
                </a:solidFill>
                <a:latin typeface="Calibri"/>
                <a:ea typeface="Calibri"/>
                <a:cs typeface="Calibri"/>
                <a:sym typeface="Calibri"/>
              </a:endParaRPr>
            </a:p>
          </p:txBody>
        </p:sp>
        <p:sp>
          <p:nvSpPr>
            <p:cNvPr id="2493" name="Google Shape;2493;p65"/>
            <p:cNvSpPr/>
            <p:nvPr/>
          </p:nvSpPr>
          <p:spPr>
            <a:xfrm>
              <a:off x="3096617" y="1359088"/>
              <a:ext cx="1934765" cy="1547812"/>
            </a:xfrm>
            <a:prstGeom prst="chevron">
              <a:avLst>
                <a:gd fmla="val 25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65"/>
            <p:cNvSpPr txBox="1"/>
            <p:nvPr/>
          </p:nvSpPr>
          <p:spPr>
            <a:xfrm>
              <a:off x="3483570" y="1359088"/>
              <a:ext cx="1160859" cy="1547812"/>
            </a:xfrm>
            <a:prstGeom prst="rect">
              <a:avLst/>
            </a:prstGeom>
            <a:noFill/>
            <a:ln>
              <a:noFill/>
            </a:ln>
          </p:spPr>
          <p:txBody>
            <a:bodyPr anchorCtr="0" anchor="t" bIns="45700" lIns="68250" spcFirstLastPara="1" rIns="68250"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495" name="Google Shape;2495;p65"/>
            <p:cNvSpPr/>
            <p:nvPr/>
          </p:nvSpPr>
          <p:spPr>
            <a:xfrm>
              <a:off x="4644429" y="1359088"/>
              <a:ext cx="1934765" cy="1547812"/>
            </a:xfrm>
            <a:prstGeom prst="chevron">
              <a:avLst>
                <a:gd fmla="val 25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65"/>
            <p:cNvSpPr txBox="1"/>
            <p:nvPr/>
          </p:nvSpPr>
          <p:spPr>
            <a:xfrm>
              <a:off x="5031382" y="1359088"/>
              <a:ext cx="1160859" cy="1547812"/>
            </a:xfrm>
            <a:prstGeom prst="rect">
              <a:avLst/>
            </a:prstGeom>
            <a:noFill/>
            <a:ln>
              <a:noFill/>
            </a:ln>
          </p:spPr>
          <p:txBody>
            <a:bodyPr anchorCtr="0" anchor="t" bIns="45700" lIns="68250" spcFirstLastPara="1" rIns="68250"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497" name="Google Shape;2497;p65"/>
            <p:cNvSpPr/>
            <p:nvPr/>
          </p:nvSpPr>
          <p:spPr>
            <a:xfrm>
              <a:off x="6192242" y="1359088"/>
              <a:ext cx="1934765" cy="1547812"/>
            </a:xfrm>
            <a:prstGeom prst="chevron">
              <a:avLst>
                <a:gd fmla="val 25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65"/>
            <p:cNvSpPr txBox="1"/>
            <p:nvPr/>
          </p:nvSpPr>
          <p:spPr>
            <a:xfrm>
              <a:off x="6579195" y="1359088"/>
              <a:ext cx="1160859" cy="1547812"/>
            </a:xfrm>
            <a:prstGeom prst="rect">
              <a:avLst/>
            </a:prstGeom>
            <a:noFill/>
            <a:ln>
              <a:noFill/>
            </a:ln>
          </p:spPr>
          <p:txBody>
            <a:bodyPr anchorCtr="0" anchor="t" bIns="45700" lIns="68250" spcFirstLastPara="1" rIns="68250"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499" name="Google Shape;2499;p6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4" name="Shape 2504"/>
        <p:cNvGrpSpPr/>
        <p:nvPr/>
      </p:nvGrpSpPr>
      <p:grpSpPr>
        <a:xfrm>
          <a:off x="0" y="0"/>
          <a:ext cx="0" cy="0"/>
          <a:chOff x="0" y="0"/>
          <a:chExt cx="0" cy="0"/>
        </a:xfrm>
      </p:grpSpPr>
      <p:sp>
        <p:nvSpPr>
          <p:cNvPr id="2505" name="Google Shape;2505;p6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CHEVRON LIST</a:t>
            </a:r>
            <a:endParaRPr/>
          </a:p>
        </p:txBody>
      </p:sp>
      <p:sp>
        <p:nvSpPr>
          <p:cNvPr id="2506" name="Google Shape;2506;p66"/>
          <p:cNvSpPr txBox="1"/>
          <p:nvPr>
            <p:ph idx="1" type="body"/>
          </p:nvPr>
        </p:nvSpPr>
        <p:spPr>
          <a:xfrm>
            <a:off x="371475" y="1556792"/>
            <a:ext cx="1920240" cy="427809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through several processes that make up an overall workflow. Also works for illustrating contrasting processes. The Level 1 text corresponds to the first arrow shape on the left, while the Level 2 text corresponds to horizontal sub-steps for each shape that contains Level 1 text.</a:t>
            </a:r>
            <a:endParaRPr/>
          </a:p>
        </p:txBody>
      </p:sp>
      <p:grpSp>
        <p:nvGrpSpPr>
          <p:cNvPr id="2507" name="Google Shape;2507;p66"/>
          <p:cNvGrpSpPr/>
          <p:nvPr/>
        </p:nvGrpSpPr>
        <p:grpSpPr>
          <a:xfrm>
            <a:off x="4744509" y="1564239"/>
            <a:ext cx="4627028" cy="4263199"/>
            <a:chOff x="1750485" y="1395"/>
            <a:chExt cx="4627028" cy="4263199"/>
          </a:xfrm>
        </p:grpSpPr>
        <p:sp>
          <p:nvSpPr>
            <p:cNvPr id="2508" name="Google Shape;2508;p66"/>
            <p:cNvSpPr/>
            <p:nvPr/>
          </p:nvSpPr>
          <p:spPr>
            <a:xfrm>
              <a:off x="1750485" y="1395"/>
              <a:ext cx="1916906" cy="766762"/>
            </a:xfrm>
            <a:prstGeom prst="chevron">
              <a:avLst>
                <a:gd fmla="val 5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66"/>
            <p:cNvSpPr txBox="1"/>
            <p:nvPr/>
          </p:nvSpPr>
          <p:spPr>
            <a:xfrm>
              <a:off x="2133866" y="1395"/>
              <a:ext cx="1150144" cy="766762"/>
            </a:xfrm>
            <a:prstGeom prst="rect">
              <a:avLst/>
            </a:prstGeom>
            <a:noFill/>
            <a:ln>
              <a:noFill/>
            </a:ln>
          </p:spPr>
          <p:txBody>
            <a:bodyPr anchorCtr="0" anchor="ctr" bIns="16500" lIns="33000" spcFirstLastPara="1" rIns="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510" name="Google Shape;2510;p66"/>
            <p:cNvSpPr/>
            <p:nvPr/>
          </p:nvSpPr>
          <p:spPr>
            <a:xfrm>
              <a:off x="3418194" y="66570"/>
              <a:ext cx="1591032" cy="636412"/>
            </a:xfrm>
            <a:prstGeom prst="chevron">
              <a:avLst>
                <a:gd fmla="val 50000" name="adj"/>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66"/>
            <p:cNvSpPr txBox="1"/>
            <p:nvPr/>
          </p:nvSpPr>
          <p:spPr>
            <a:xfrm>
              <a:off x="3736400" y="66570"/>
              <a:ext cx="954620" cy="636412"/>
            </a:xfrm>
            <a:prstGeom prst="rect">
              <a:avLst/>
            </a:prstGeom>
            <a:noFill/>
            <a:ln>
              <a:noFill/>
            </a:ln>
          </p:spPr>
          <p:txBody>
            <a:bodyPr anchorCtr="0" anchor="ctr" bIns="12050" lIns="24125" spcFirstLastPara="1" rIns="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512" name="Google Shape;2512;p66"/>
            <p:cNvSpPr/>
            <p:nvPr/>
          </p:nvSpPr>
          <p:spPr>
            <a:xfrm>
              <a:off x="4786481" y="66570"/>
              <a:ext cx="1591032" cy="636412"/>
            </a:xfrm>
            <a:prstGeom prst="chevron">
              <a:avLst>
                <a:gd fmla="val 50000" name="adj"/>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66"/>
            <p:cNvSpPr txBox="1"/>
            <p:nvPr/>
          </p:nvSpPr>
          <p:spPr>
            <a:xfrm>
              <a:off x="5104687" y="66570"/>
              <a:ext cx="954620" cy="636412"/>
            </a:xfrm>
            <a:prstGeom prst="rect">
              <a:avLst/>
            </a:prstGeom>
            <a:noFill/>
            <a:ln>
              <a:noFill/>
            </a:ln>
          </p:spPr>
          <p:txBody>
            <a:bodyPr anchorCtr="0" anchor="ctr" bIns="12050" lIns="24125" spcFirstLastPara="1" rIns="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514" name="Google Shape;2514;p66"/>
            <p:cNvSpPr/>
            <p:nvPr/>
          </p:nvSpPr>
          <p:spPr>
            <a:xfrm>
              <a:off x="1750485" y="875504"/>
              <a:ext cx="1916906" cy="766762"/>
            </a:xfrm>
            <a:prstGeom prst="chevron">
              <a:avLst>
                <a:gd fmla="val 5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66"/>
            <p:cNvSpPr txBox="1"/>
            <p:nvPr/>
          </p:nvSpPr>
          <p:spPr>
            <a:xfrm>
              <a:off x="2133866" y="875504"/>
              <a:ext cx="1150144" cy="766762"/>
            </a:xfrm>
            <a:prstGeom prst="rect">
              <a:avLst/>
            </a:prstGeom>
            <a:noFill/>
            <a:ln>
              <a:noFill/>
            </a:ln>
          </p:spPr>
          <p:txBody>
            <a:bodyPr anchorCtr="0" anchor="ctr" bIns="16500" lIns="33000" spcFirstLastPara="1" rIns="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516" name="Google Shape;2516;p66"/>
            <p:cNvSpPr/>
            <p:nvPr/>
          </p:nvSpPr>
          <p:spPr>
            <a:xfrm>
              <a:off x="3418194" y="940679"/>
              <a:ext cx="1591032" cy="636412"/>
            </a:xfrm>
            <a:prstGeom prst="chevron">
              <a:avLst>
                <a:gd fmla="val 50000" name="adj"/>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66"/>
            <p:cNvSpPr txBox="1"/>
            <p:nvPr/>
          </p:nvSpPr>
          <p:spPr>
            <a:xfrm>
              <a:off x="3736400" y="940679"/>
              <a:ext cx="954620" cy="636412"/>
            </a:xfrm>
            <a:prstGeom prst="rect">
              <a:avLst/>
            </a:prstGeom>
            <a:noFill/>
            <a:ln>
              <a:noFill/>
            </a:ln>
          </p:spPr>
          <p:txBody>
            <a:bodyPr anchorCtr="0" anchor="ctr" bIns="12050" lIns="24125" spcFirstLastPara="1" rIns="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518" name="Google Shape;2518;p66"/>
            <p:cNvSpPr/>
            <p:nvPr/>
          </p:nvSpPr>
          <p:spPr>
            <a:xfrm>
              <a:off x="4786481" y="940679"/>
              <a:ext cx="1591032" cy="636412"/>
            </a:xfrm>
            <a:prstGeom prst="chevron">
              <a:avLst>
                <a:gd fmla="val 50000" name="adj"/>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66"/>
            <p:cNvSpPr txBox="1"/>
            <p:nvPr/>
          </p:nvSpPr>
          <p:spPr>
            <a:xfrm>
              <a:off x="5104687" y="940679"/>
              <a:ext cx="954620" cy="636412"/>
            </a:xfrm>
            <a:prstGeom prst="rect">
              <a:avLst/>
            </a:prstGeom>
            <a:noFill/>
            <a:ln>
              <a:noFill/>
            </a:ln>
          </p:spPr>
          <p:txBody>
            <a:bodyPr anchorCtr="0" anchor="ctr" bIns="12050" lIns="24125" spcFirstLastPara="1" rIns="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Some text here</a:t>
              </a:r>
              <a:endParaRPr b="0" i="0" sz="1900" u="none" cap="none" strike="noStrike">
                <a:solidFill>
                  <a:schemeClr val="dk1"/>
                </a:solidFill>
                <a:latin typeface="Calibri"/>
                <a:ea typeface="Calibri"/>
                <a:cs typeface="Calibri"/>
                <a:sym typeface="Calibri"/>
              </a:endParaRPr>
            </a:p>
          </p:txBody>
        </p:sp>
        <p:sp>
          <p:nvSpPr>
            <p:cNvPr id="2520" name="Google Shape;2520;p66"/>
            <p:cNvSpPr/>
            <p:nvPr/>
          </p:nvSpPr>
          <p:spPr>
            <a:xfrm>
              <a:off x="1750485" y="1749613"/>
              <a:ext cx="1916906" cy="766762"/>
            </a:xfrm>
            <a:prstGeom prst="chevron">
              <a:avLst>
                <a:gd fmla="val 5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66"/>
            <p:cNvSpPr txBox="1"/>
            <p:nvPr/>
          </p:nvSpPr>
          <p:spPr>
            <a:xfrm>
              <a:off x="2133866" y="1749613"/>
              <a:ext cx="1150144" cy="766762"/>
            </a:xfrm>
            <a:prstGeom prst="rect">
              <a:avLst/>
            </a:prstGeom>
            <a:noFill/>
            <a:ln>
              <a:noFill/>
            </a:ln>
          </p:spPr>
          <p:txBody>
            <a:bodyPr anchorCtr="0" anchor="ctr" bIns="16500" lIns="33000" spcFirstLastPara="1" rIns="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522" name="Google Shape;2522;p66"/>
            <p:cNvSpPr/>
            <p:nvPr/>
          </p:nvSpPr>
          <p:spPr>
            <a:xfrm>
              <a:off x="3418194" y="1814788"/>
              <a:ext cx="1591032" cy="636412"/>
            </a:xfrm>
            <a:prstGeom prst="chevron">
              <a:avLst>
                <a:gd fmla="val 50000" name="adj"/>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66"/>
            <p:cNvSpPr txBox="1"/>
            <p:nvPr/>
          </p:nvSpPr>
          <p:spPr>
            <a:xfrm>
              <a:off x="3736400" y="1814788"/>
              <a:ext cx="954620" cy="636412"/>
            </a:xfrm>
            <a:prstGeom prst="rect">
              <a:avLst/>
            </a:prstGeom>
            <a:noFill/>
            <a:ln>
              <a:noFill/>
            </a:ln>
          </p:spPr>
          <p:txBody>
            <a:bodyPr anchorCtr="0" anchor="ctr" bIns="12050" lIns="24125" spcFirstLastPara="1" rIns="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524" name="Google Shape;2524;p66"/>
            <p:cNvSpPr/>
            <p:nvPr/>
          </p:nvSpPr>
          <p:spPr>
            <a:xfrm>
              <a:off x="4786481" y="1814788"/>
              <a:ext cx="1591032" cy="636412"/>
            </a:xfrm>
            <a:prstGeom prst="chevron">
              <a:avLst>
                <a:gd fmla="val 50000" name="adj"/>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66"/>
            <p:cNvSpPr txBox="1"/>
            <p:nvPr/>
          </p:nvSpPr>
          <p:spPr>
            <a:xfrm>
              <a:off x="5104687" y="1814788"/>
              <a:ext cx="954620" cy="636412"/>
            </a:xfrm>
            <a:prstGeom prst="rect">
              <a:avLst/>
            </a:prstGeom>
            <a:noFill/>
            <a:ln>
              <a:noFill/>
            </a:ln>
          </p:spPr>
          <p:txBody>
            <a:bodyPr anchorCtr="0" anchor="ctr" bIns="12050" lIns="24125" spcFirstLastPara="1" rIns="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526" name="Google Shape;2526;p66"/>
            <p:cNvSpPr/>
            <p:nvPr/>
          </p:nvSpPr>
          <p:spPr>
            <a:xfrm>
              <a:off x="1750485" y="2623723"/>
              <a:ext cx="1916906" cy="766762"/>
            </a:xfrm>
            <a:prstGeom prst="chevron">
              <a:avLst>
                <a:gd fmla="val 5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66"/>
            <p:cNvSpPr txBox="1"/>
            <p:nvPr/>
          </p:nvSpPr>
          <p:spPr>
            <a:xfrm>
              <a:off x="2133866" y="2623723"/>
              <a:ext cx="1150144" cy="766762"/>
            </a:xfrm>
            <a:prstGeom prst="rect">
              <a:avLst/>
            </a:prstGeom>
            <a:noFill/>
            <a:ln>
              <a:noFill/>
            </a:ln>
          </p:spPr>
          <p:txBody>
            <a:bodyPr anchorCtr="0" anchor="ctr" bIns="16500" lIns="33000" spcFirstLastPara="1" rIns="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Lorem Ipsum</a:t>
              </a:r>
              <a:endParaRPr b="0" i="0" sz="2600" u="none" cap="none" strike="noStrike">
                <a:solidFill>
                  <a:schemeClr val="lt1"/>
                </a:solidFill>
                <a:latin typeface="Calibri"/>
                <a:ea typeface="Calibri"/>
                <a:cs typeface="Calibri"/>
                <a:sym typeface="Calibri"/>
              </a:endParaRPr>
            </a:p>
          </p:txBody>
        </p:sp>
        <p:sp>
          <p:nvSpPr>
            <p:cNvPr id="2528" name="Google Shape;2528;p66"/>
            <p:cNvSpPr/>
            <p:nvPr/>
          </p:nvSpPr>
          <p:spPr>
            <a:xfrm>
              <a:off x="3418194" y="2688897"/>
              <a:ext cx="1591032" cy="636412"/>
            </a:xfrm>
            <a:prstGeom prst="chevron">
              <a:avLst>
                <a:gd fmla="val 50000" name="adj"/>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66"/>
            <p:cNvSpPr txBox="1"/>
            <p:nvPr/>
          </p:nvSpPr>
          <p:spPr>
            <a:xfrm>
              <a:off x="3736400" y="2688897"/>
              <a:ext cx="954620" cy="636412"/>
            </a:xfrm>
            <a:prstGeom prst="rect">
              <a:avLst/>
            </a:prstGeom>
            <a:noFill/>
            <a:ln>
              <a:noFill/>
            </a:ln>
          </p:spPr>
          <p:txBody>
            <a:bodyPr anchorCtr="0" anchor="ctr" bIns="12050" lIns="24125" spcFirstLastPara="1" rIns="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530" name="Google Shape;2530;p66"/>
            <p:cNvSpPr/>
            <p:nvPr/>
          </p:nvSpPr>
          <p:spPr>
            <a:xfrm>
              <a:off x="4786481" y="2688897"/>
              <a:ext cx="1591032" cy="636412"/>
            </a:xfrm>
            <a:prstGeom prst="chevron">
              <a:avLst>
                <a:gd fmla="val 50000" name="adj"/>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66"/>
            <p:cNvSpPr txBox="1"/>
            <p:nvPr/>
          </p:nvSpPr>
          <p:spPr>
            <a:xfrm>
              <a:off x="5104687" y="2688897"/>
              <a:ext cx="954620" cy="636412"/>
            </a:xfrm>
            <a:prstGeom prst="rect">
              <a:avLst/>
            </a:prstGeom>
            <a:noFill/>
            <a:ln>
              <a:noFill/>
            </a:ln>
          </p:spPr>
          <p:txBody>
            <a:bodyPr anchorCtr="0" anchor="ctr" bIns="12050" lIns="24125" spcFirstLastPara="1" rIns="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532" name="Google Shape;2532;p66"/>
            <p:cNvSpPr/>
            <p:nvPr/>
          </p:nvSpPr>
          <p:spPr>
            <a:xfrm>
              <a:off x="1750485" y="3497832"/>
              <a:ext cx="1916906" cy="766762"/>
            </a:xfrm>
            <a:prstGeom prst="chevron">
              <a:avLst>
                <a:gd fmla="val 5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66"/>
            <p:cNvSpPr txBox="1"/>
            <p:nvPr/>
          </p:nvSpPr>
          <p:spPr>
            <a:xfrm>
              <a:off x="2133866" y="3497832"/>
              <a:ext cx="1150144" cy="766762"/>
            </a:xfrm>
            <a:prstGeom prst="rect">
              <a:avLst/>
            </a:prstGeom>
            <a:noFill/>
            <a:ln>
              <a:noFill/>
            </a:ln>
          </p:spPr>
          <p:txBody>
            <a:bodyPr anchorCtr="0" anchor="ctr" bIns="16500" lIns="33000" spcFirstLastPara="1" rIns="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Lorem Ipsum</a:t>
              </a:r>
              <a:endParaRPr b="0" i="0" sz="2600" u="none" cap="none" strike="noStrike">
                <a:solidFill>
                  <a:schemeClr val="lt1"/>
                </a:solidFill>
                <a:latin typeface="Calibri"/>
                <a:ea typeface="Calibri"/>
                <a:cs typeface="Calibri"/>
                <a:sym typeface="Calibri"/>
              </a:endParaRPr>
            </a:p>
          </p:txBody>
        </p:sp>
        <p:sp>
          <p:nvSpPr>
            <p:cNvPr id="2534" name="Google Shape;2534;p66"/>
            <p:cNvSpPr/>
            <p:nvPr/>
          </p:nvSpPr>
          <p:spPr>
            <a:xfrm>
              <a:off x="3418194" y="3563007"/>
              <a:ext cx="1591032" cy="636412"/>
            </a:xfrm>
            <a:prstGeom prst="chevron">
              <a:avLst>
                <a:gd fmla="val 50000" name="adj"/>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66"/>
            <p:cNvSpPr txBox="1"/>
            <p:nvPr/>
          </p:nvSpPr>
          <p:spPr>
            <a:xfrm>
              <a:off x="3736400" y="3563007"/>
              <a:ext cx="954620" cy="636412"/>
            </a:xfrm>
            <a:prstGeom prst="rect">
              <a:avLst/>
            </a:prstGeom>
            <a:noFill/>
            <a:ln>
              <a:noFill/>
            </a:ln>
          </p:spPr>
          <p:txBody>
            <a:bodyPr anchorCtr="0" anchor="ctr" bIns="12050" lIns="24125" spcFirstLastPara="1" rIns="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536" name="Google Shape;2536;p66"/>
            <p:cNvSpPr/>
            <p:nvPr/>
          </p:nvSpPr>
          <p:spPr>
            <a:xfrm>
              <a:off x="4786481" y="3563007"/>
              <a:ext cx="1591032" cy="636412"/>
            </a:xfrm>
            <a:prstGeom prst="chevron">
              <a:avLst>
                <a:gd fmla="val 50000" name="adj"/>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66"/>
            <p:cNvSpPr txBox="1"/>
            <p:nvPr/>
          </p:nvSpPr>
          <p:spPr>
            <a:xfrm>
              <a:off x="5104687" y="3563007"/>
              <a:ext cx="954620" cy="636412"/>
            </a:xfrm>
            <a:prstGeom prst="rect">
              <a:avLst/>
            </a:prstGeom>
            <a:noFill/>
            <a:ln>
              <a:noFill/>
            </a:ln>
          </p:spPr>
          <p:txBody>
            <a:bodyPr anchorCtr="0" anchor="ctr" bIns="12050" lIns="24125" spcFirstLastPara="1" rIns="0" wrap="square" tIns="1205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538" name="Google Shape;2538;p6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3" name="Shape 2543"/>
        <p:cNvGrpSpPr/>
        <p:nvPr/>
      </p:nvGrpSpPr>
      <p:grpSpPr>
        <a:xfrm>
          <a:off x="0" y="0"/>
          <a:ext cx="0" cy="0"/>
          <a:chOff x="0" y="0"/>
          <a:chExt cx="0" cy="0"/>
        </a:xfrm>
      </p:grpSpPr>
      <p:sp>
        <p:nvSpPr>
          <p:cNvPr id="2544" name="Google Shape;2544;p6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CHEVRON LIST</a:t>
            </a:r>
            <a:endParaRPr/>
          </a:p>
        </p:txBody>
      </p:sp>
      <p:sp>
        <p:nvSpPr>
          <p:cNvPr id="2545" name="Google Shape;2545;p67"/>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or sequential steps in a task, process, or workflow, or to emphasize movement or direction. Emphasizes Level 2 text over Level 1 text, and is a good choice for large amounts of Level 2 text.</a:t>
            </a:r>
            <a:endParaRPr/>
          </a:p>
        </p:txBody>
      </p:sp>
      <p:grpSp>
        <p:nvGrpSpPr>
          <p:cNvPr id="2546" name="Google Shape;2546;p67"/>
          <p:cNvGrpSpPr/>
          <p:nvPr/>
        </p:nvGrpSpPr>
        <p:grpSpPr>
          <a:xfrm>
            <a:off x="2994025" y="1558392"/>
            <a:ext cx="8127999" cy="4262788"/>
            <a:chOff x="1" y="1600"/>
            <a:chExt cx="8127999" cy="4262788"/>
          </a:xfrm>
        </p:grpSpPr>
        <p:sp>
          <p:nvSpPr>
            <p:cNvPr id="2547" name="Google Shape;2547;p67"/>
            <p:cNvSpPr/>
            <p:nvPr/>
          </p:nvSpPr>
          <p:spPr>
            <a:xfrm rot="5400000">
              <a:off x="-142164" y="143765"/>
              <a:ext cx="947766" cy="663436"/>
            </a:xfrm>
            <a:prstGeom prst="chevron">
              <a:avLst>
                <a:gd fmla="val 50000" name="adj"/>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67"/>
            <p:cNvSpPr txBox="1"/>
            <p:nvPr/>
          </p:nvSpPr>
          <p:spPr>
            <a:xfrm>
              <a:off x="1" y="333318"/>
              <a:ext cx="663436" cy="28433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549" name="Google Shape;2549;p67"/>
            <p:cNvSpPr/>
            <p:nvPr/>
          </p:nvSpPr>
          <p:spPr>
            <a:xfrm rot="5400000">
              <a:off x="4087694" y="-3422656"/>
              <a:ext cx="616048" cy="7464563"/>
            </a:xfrm>
            <a:prstGeom prst="round2SameRect">
              <a:avLst>
                <a:gd fmla="val 16667" name="adj1"/>
                <a:gd fmla="val 0" name="adj2"/>
              </a:avLst>
            </a:prstGeom>
            <a:solidFill>
              <a:schemeClr val="lt1">
                <a:alpha val="88627"/>
              </a:schemeClr>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67"/>
            <p:cNvSpPr txBox="1"/>
            <p:nvPr/>
          </p:nvSpPr>
          <p:spPr>
            <a:xfrm>
              <a:off x="663437" y="31674"/>
              <a:ext cx="7434490" cy="555902"/>
            </a:xfrm>
            <a:prstGeom prst="rect">
              <a:avLst/>
            </a:prstGeom>
            <a:noFill/>
            <a:ln>
              <a:noFill/>
            </a:ln>
          </p:spPr>
          <p:txBody>
            <a:bodyPr anchorCtr="0" anchor="ctr" bIns="10775" lIns="120900" spcFirstLastPara="1" rIns="10775" wrap="square" tIns="10775">
              <a:noAutofit/>
            </a:bodyPr>
            <a:lstStyle/>
            <a:p>
              <a:pPr indent="-171450" lvl="1" marL="171450" marR="0" rtl="0" algn="l">
                <a:lnSpc>
                  <a:spcPct val="9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551" name="Google Shape;2551;p67"/>
            <p:cNvSpPr/>
            <p:nvPr/>
          </p:nvSpPr>
          <p:spPr>
            <a:xfrm rot="5400000">
              <a:off x="-142164" y="972521"/>
              <a:ext cx="947766" cy="663436"/>
            </a:xfrm>
            <a:prstGeom prst="chevron">
              <a:avLst>
                <a:gd fmla="val 50000" name="adj"/>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67"/>
            <p:cNvSpPr txBox="1"/>
            <p:nvPr/>
          </p:nvSpPr>
          <p:spPr>
            <a:xfrm>
              <a:off x="1" y="1162074"/>
              <a:ext cx="663436" cy="28433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553" name="Google Shape;2553;p67"/>
            <p:cNvSpPr/>
            <p:nvPr/>
          </p:nvSpPr>
          <p:spPr>
            <a:xfrm rot="5400000">
              <a:off x="4087694" y="-2593901"/>
              <a:ext cx="616048" cy="7464563"/>
            </a:xfrm>
            <a:prstGeom prst="round2SameRect">
              <a:avLst>
                <a:gd fmla="val 16667" name="adj1"/>
                <a:gd fmla="val 0" name="adj2"/>
              </a:avLst>
            </a:prstGeom>
            <a:solidFill>
              <a:schemeClr val="lt1">
                <a:alpha val="88627"/>
              </a:scheme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67"/>
            <p:cNvSpPr txBox="1"/>
            <p:nvPr/>
          </p:nvSpPr>
          <p:spPr>
            <a:xfrm>
              <a:off x="663437" y="860429"/>
              <a:ext cx="7434490" cy="555902"/>
            </a:xfrm>
            <a:prstGeom prst="rect">
              <a:avLst/>
            </a:prstGeom>
            <a:noFill/>
            <a:ln>
              <a:noFill/>
            </a:ln>
          </p:spPr>
          <p:txBody>
            <a:bodyPr anchorCtr="0" anchor="ctr" bIns="10775" lIns="120900" spcFirstLastPara="1" rIns="10775" wrap="square" tIns="10775">
              <a:noAutofit/>
            </a:bodyPr>
            <a:lstStyle/>
            <a:p>
              <a:pPr indent="-171450" lvl="1" marL="171450" marR="0" rtl="0" algn="l">
                <a:lnSpc>
                  <a:spcPct val="9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Some text here</a:t>
              </a:r>
              <a:endParaRPr b="0" i="0" sz="1700" u="none" cap="none" strike="noStrike">
                <a:solidFill>
                  <a:schemeClr val="dk1"/>
                </a:solidFill>
                <a:latin typeface="Calibri"/>
                <a:ea typeface="Calibri"/>
                <a:cs typeface="Calibri"/>
                <a:sym typeface="Calibri"/>
              </a:endParaRPr>
            </a:p>
          </p:txBody>
        </p:sp>
        <p:sp>
          <p:nvSpPr>
            <p:cNvPr id="2555" name="Google Shape;2555;p67"/>
            <p:cNvSpPr/>
            <p:nvPr/>
          </p:nvSpPr>
          <p:spPr>
            <a:xfrm rot="5400000">
              <a:off x="-142164" y="1801276"/>
              <a:ext cx="947766" cy="663436"/>
            </a:xfrm>
            <a:prstGeom prst="chevron">
              <a:avLst>
                <a:gd fmla="val 50000" name="adj"/>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67"/>
            <p:cNvSpPr txBox="1"/>
            <p:nvPr/>
          </p:nvSpPr>
          <p:spPr>
            <a:xfrm>
              <a:off x="1" y="1990829"/>
              <a:ext cx="663436" cy="28433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557" name="Google Shape;2557;p67"/>
            <p:cNvSpPr/>
            <p:nvPr/>
          </p:nvSpPr>
          <p:spPr>
            <a:xfrm rot="5400000">
              <a:off x="4087694" y="-1765145"/>
              <a:ext cx="616048" cy="7464563"/>
            </a:xfrm>
            <a:prstGeom prst="round2SameRect">
              <a:avLst>
                <a:gd fmla="val 16667" name="adj1"/>
                <a:gd fmla="val 0" name="adj2"/>
              </a:avLst>
            </a:prstGeom>
            <a:solidFill>
              <a:schemeClr val="lt1">
                <a:alpha val="88627"/>
              </a:schemeClr>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67"/>
            <p:cNvSpPr txBox="1"/>
            <p:nvPr/>
          </p:nvSpPr>
          <p:spPr>
            <a:xfrm>
              <a:off x="663437" y="1689185"/>
              <a:ext cx="7434490" cy="555902"/>
            </a:xfrm>
            <a:prstGeom prst="rect">
              <a:avLst/>
            </a:prstGeom>
            <a:noFill/>
            <a:ln>
              <a:noFill/>
            </a:ln>
          </p:spPr>
          <p:txBody>
            <a:bodyPr anchorCtr="0" anchor="ctr" bIns="10775" lIns="120900" spcFirstLastPara="1" rIns="10775" wrap="square" tIns="10775">
              <a:noAutofit/>
            </a:bodyPr>
            <a:lstStyle/>
            <a:p>
              <a:pPr indent="-171450" lvl="1" marL="171450" marR="0" rtl="0" algn="l">
                <a:lnSpc>
                  <a:spcPct val="9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559" name="Google Shape;2559;p67"/>
            <p:cNvSpPr/>
            <p:nvPr/>
          </p:nvSpPr>
          <p:spPr>
            <a:xfrm rot="5400000">
              <a:off x="-142164" y="2630032"/>
              <a:ext cx="947766" cy="663436"/>
            </a:xfrm>
            <a:prstGeom prst="chevron">
              <a:avLst>
                <a:gd fmla="val 50000" name="adj"/>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67"/>
            <p:cNvSpPr txBox="1"/>
            <p:nvPr/>
          </p:nvSpPr>
          <p:spPr>
            <a:xfrm>
              <a:off x="1" y="2819585"/>
              <a:ext cx="663436" cy="28433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900" u="none" cap="none" strike="noStrike">
                <a:solidFill>
                  <a:schemeClr val="lt1"/>
                </a:solidFill>
                <a:latin typeface="Calibri"/>
                <a:ea typeface="Calibri"/>
                <a:cs typeface="Calibri"/>
                <a:sym typeface="Calibri"/>
              </a:endParaRPr>
            </a:p>
          </p:txBody>
        </p:sp>
        <p:sp>
          <p:nvSpPr>
            <p:cNvPr id="2561" name="Google Shape;2561;p67"/>
            <p:cNvSpPr/>
            <p:nvPr/>
          </p:nvSpPr>
          <p:spPr>
            <a:xfrm rot="5400000">
              <a:off x="4087694" y="-936390"/>
              <a:ext cx="616048" cy="7464563"/>
            </a:xfrm>
            <a:prstGeom prst="round2SameRect">
              <a:avLst>
                <a:gd fmla="val 16667" name="adj1"/>
                <a:gd fmla="val 0" name="adj2"/>
              </a:avLst>
            </a:prstGeom>
            <a:solidFill>
              <a:schemeClr val="lt1">
                <a:alpha val="88627"/>
              </a:schemeClr>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67"/>
            <p:cNvSpPr txBox="1"/>
            <p:nvPr/>
          </p:nvSpPr>
          <p:spPr>
            <a:xfrm>
              <a:off x="663437" y="2517940"/>
              <a:ext cx="7434490" cy="555902"/>
            </a:xfrm>
            <a:prstGeom prst="rect">
              <a:avLst/>
            </a:prstGeom>
            <a:noFill/>
            <a:ln>
              <a:noFill/>
            </a:ln>
          </p:spPr>
          <p:txBody>
            <a:bodyPr anchorCtr="0" anchor="ctr" bIns="10775" lIns="120900" spcFirstLastPara="1" rIns="10775" wrap="square" tIns="10775">
              <a:noAutofit/>
            </a:bodyPr>
            <a:lstStyle/>
            <a:p>
              <a:pPr indent="-171450" lvl="1" marL="171450" marR="0" rtl="0" algn="l">
                <a:lnSpc>
                  <a:spcPct val="9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563" name="Google Shape;2563;p67"/>
            <p:cNvSpPr/>
            <p:nvPr/>
          </p:nvSpPr>
          <p:spPr>
            <a:xfrm rot="5400000">
              <a:off x="-142164" y="3458787"/>
              <a:ext cx="947766" cy="663436"/>
            </a:xfrm>
            <a:prstGeom prst="chevron">
              <a:avLst>
                <a:gd fmla="val 50000" name="adj"/>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67"/>
            <p:cNvSpPr txBox="1"/>
            <p:nvPr/>
          </p:nvSpPr>
          <p:spPr>
            <a:xfrm>
              <a:off x="1" y="3648340"/>
              <a:ext cx="663436" cy="284330"/>
            </a:xfrm>
            <a:prstGeom prst="rect">
              <a:avLst/>
            </a:prstGeom>
            <a:noFill/>
            <a:ln>
              <a:noFill/>
            </a:ln>
          </p:spPr>
          <p:txBody>
            <a:bodyPr anchorCtr="0" anchor="ctr" bIns="5700" lIns="5700" spcFirstLastPara="1" rIns="5700" wrap="square" tIns="5700">
              <a:noAutofit/>
            </a:bodyPr>
            <a:lstStyle/>
            <a:p>
              <a:pPr indent="0" lvl="0" marL="0" marR="0" rtl="0" algn="ctr">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900" u="none" cap="none" strike="noStrike">
                <a:solidFill>
                  <a:schemeClr val="lt1"/>
                </a:solidFill>
                <a:latin typeface="Calibri"/>
                <a:ea typeface="Calibri"/>
                <a:cs typeface="Calibri"/>
                <a:sym typeface="Calibri"/>
              </a:endParaRPr>
            </a:p>
          </p:txBody>
        </p:sp>
        <p:sp>
          <p:nvSpPr>
            <p:cNvPr id="2565" name="Google Shape;2565;p67"/>
            <p:cNvSpPr/>
            <p:nvPr/>
          </p:nvSpPr>
          <p:spPr>
            <a:xfrm rot="5400000">
              <a:off x="4087694" y="-107635"/>
              <a:ext cx="616048" cy="7464563"/>
            </a:xfrm>
            <a:prstGeom prst="round2SameRect">
              <a:avLst>
                <a:gd fmla="val 16667" name="adj1"/>
                <a:gd fmla="val 0" name="adj2"/>
              </a:avLst>
            </a:prstGeom>
            <a:solidFill>
              <a:schemeClr val="lt1">
                <a:alpha val="88627"/>
              </a:schemeClr>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67"/>
            <p:cNvSpPr txBox="1"/>
            <p:nvPr/>
          </p:nvSpPr>
          <p:spPr>
            <a:xfrm>
              <a:off x="663437" y="3346695"/>
              <a:ext cx="7434490" cy="555902"/>
            </a:xfrm>
            <a:prstGeom prst="rect">
              <a:avLst/>
            </a:prstGeom>
            <a:noFill/>
            <a:ln>
              <a:noFill/>
            </a:ln>
          </p:spPr>
          <p:txBody>
            <a:bodyPr anchorCtr="0" anchor="ctr" bIns="10775" lIns="120900" spcFirstLastPara="1" rIns="10775" wrap="square" tIns="10775">
              <a:noAutofit/>
            </a:bodyPr>
            <a:lstStyle/>
            <a:p>
              <a:pPr indent="-171450" lvl="1" marL="171450" marR="0" rtl="0" algn="l">
                <a:lnSpc>
                  <a:spcPct val="9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567" name="Google Shape;2567;p6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2" name="Shape 2572"/>
        <p:cNvGrpSpPr/>
        <p:nvPr/>
      </p:nvGrpSpPr>
      <p:grpSpPr>
        <a:xfrm>
          <a:off x="0" y="0"/>
          <a:ext cx="0" cy="0"/>
          <a:chOff x="0" y="0"/>
          <a:chExt cx="0" cy="0"/>
        </a:xfrm>
      </p:grpSpPr>
      <p:sp>
        <p:nvSpPr>
          <p:cNvPr id="2573" name="Google Shape;2573;p6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SUB-STEP PROCESS</a:t>
            </a:r>
            <a:endParaRPr/>
          </a:p>
        </p:txBody>
      </p:sp>
      <p:sp>
        <p:nvSpPr>
          <p:cNvPr id="2574" name="Google Shape;2574;p68"/>
          <p:cNvSpPr txBox="1"/>
          <p:nvPr>
            <p:ph idx="1" type="body"/>
          </p:nvPr>
        </p:nvSpPr>
        <p:spPr>
          <a:xfrm>
            <a:off x="371475" y="1556792"/>
            <a:ext cx="1920240" cy="304698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multi-step process with sub-steps between each instance of Level 1 text. Works best with small amounts of text and is limited to seven Level 1 steps. Each Level 1 step can have unlimited sub-steps.</a:t>
            </a:r>
            <a:endParaRPr/>
          </a:p>
        </p:txBody>
      </p:sp>
      <p:grpSp>
        <p:nvGrpSpPr>
          <p:cNvPr id="2575" name="Google Shape;2575;p68"/>
          <p:cNvGrpSpPr/>
          <p:nvPr/>
        </p:nvGrpSpPr>
        <p:grpSpPr>
          <a:xfrm>
            <a:off x="2995135" y="2707897"/>
            <a:ext cx="8125777" cy="1963778"/>
            <a:chOff x="1111" y="1151105"/>
            <a:chExt cx="8125777" cy="1963778"/>
          </a:xfrm>
        </p:grpSpPr>
        <p:sp>
          <p:nvSpPr>
            <p:cNvPr id="2576" name="Google Shape;2576;p68"/>
            <p:cNvSpPr/>
            <p:nvPr/>
          </p:nvSpPr>
          <p:spPr>
            <a:xfrm>
              <a:off x="1111" y="1639381"/>
              <a:ext cx="987226" cy="987226"/>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68"/>
            <p:cNvSpPr txBox="1"/>
            <p:nvPr/>
          </p:nvSpPr>
          <p:spPr>
            <a:xfrm>
              <a:off x="145687" y="1783957"/>
              <a:ext cx="698074" cy="69807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578" name="Google Shape;2578;p68"/>
            <p:cNvSpPr/>
            <p:nvPr/>
          </p:nvSpPr>
          <p:spPr>
            <a:xfrm rot="-4206116">
              <a:off x="787762" y="1724283"/>
              <a:ext cx="697023"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sp>
          <p:nvSpPr>
            <p:cNvPr id="2579" name="Google Shape;2579;p68"/>
            <p:cNvSpPr/>
            <p:nvPr/>
          </p:nvSpPr>
          <p:spPr>
            <a:xfrm rot="-6593884">
              <a:off x="2074019" y="1724283"/>
              <a:ext cx="697023"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cxnSp>
          <p:nvCxnSpPr>
            <p:cNvPr id="2580" name="Google Shape;2580;p68"/>
            <p:cNvCxnSpPr/>
            <p:nvPr/>
          </p:nvCxnSpPr>
          <p:spPr>
            <a:xfrm>
              <a:off x="1254889" y="1396578"/>
              <a:ext cx="115392" cy="0"/>
            </a:xfrm>
            <a:prstGeom prst="straightConnector1">
              <a:avLst/>
            </a:prstGeom>
            <a:noFill/>
            <a:ln cap="flat" cmpd="sng" w="9525">
              <a:solidFill>
                <a:srgbClr val="2680B9"/>
              </a:solidFill>
              <a:prstDash val="solid"/>
              <a:round/>
              <a:headEnd len="sm" w="sm" type="none"/>
              <a:tailEnd len="sm" w="sm" type="none"/>
            </a:ln>
          </p:spPr>
        </p:cxnSp>
        <p:sp>
          <p:nvSpPr>
            <p:cNvPr id="2581" name="Google Shape;2581;p68"/>
            <p:cNvSpPr/>
            <p:nvPr/>
          </p:nvSpPr>
          <p:spPr>
            <a:xfrm>
              <a:off x="1370282" y="1151105"/>
              <a:ext cx="818241" cy="49094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68"/>
            <p:cNvSpPr txBox="1"/>
            <p:nvPr/>
          </p:nvSpPr>
          <p:spPr>
            <a:xfrm>
              <a:off x="1370282" y="1151105"/>
              <a:ext cx="818241" cy="490944"/>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2583" name="Google Shape;2583;p68"/>
            <p:cNvCxnSpPr/>
            <p:nvPr/>
          </p:nvCxnSpPr>
          <p:spPr>
            <a:xfrm>
              <a:off x="2188523" y="1396578"/>
              <a:ext cx="115392" cy="0"/>
            </a:xfrm>
            <a:prstGeom prst="straightConnector1">
              <a:avLst/>
            </a:prstGeom>
            <a:noFill/>
            <a:ln cap="flat" cmpd="sng" w="9525">
              <a:solidFill>
                <a:srgbClr val="2680B9"/>
              </a:solidFill>
              <a:prstDash val="solid"/>
              <a:round/>
              <a:headEnd len="sm" w="sm" type="none"/>
              <a:tailEnd len="sm" w="sm" type="none"/>
            </a:ln>
          </p:spPr>
        </p:cxnSp>
        <p:sp>
          <p:nvSpPr>
            <p:cNvPr id="2584" name="Google Shape;2584;p68"/>
            <p:cNvSpPr/>
            <p:nvPr/>
          </p:nvSpPr>
          <p:spPr>
            <a:xfrm rot="-2558555">
              <a:off x="975022" y="1996757"/>
              <a:ext cx="322502"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sp>
          <p:nvSpPr>
            <p:cNvPr id="2585" name="Google Shape;2585;p68"/>
            <p:cNvSpPr/>
            <p:nvPr/>
          </p:nvSpPr>
          <p:spPr>
            <a:xfrm rot="-8241445">
              <a:off x="2261280" y="1996757"/>
              <a:ext cx="322502"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cxnSp>
          <p:nvCxnSpPr>
            <p:cNvPr id="2586" name="Google Shape;2586;p68"/>
            <p:cNvCxnSpPr/>
            <p:nvPr/>
          </p:nvCxnSpPr>
          <p:spPr>
            <a:xfrm>
              <a:off x="1254889" y="1887522"/>
              <a:ext cx="115392" cy="0"/>
            </a:xfrm>
            <a:prstGeom prst="straightConnector1">
              <a:avLst/>
            </a:prstGeom>
            <a:noFill/>
            <a:ln cap="flat" cmpd="sng" w="9525">
              <a:solidFill>
                <a:srgbClr val="2680B9"/>
              </a:solidFill>
              <a:prstDash val="solid"/>
              <a:round/>
              <a:headEnd len="sm" w="sm" type="none"/>
              <a:tailEnd len="sm" w="sm" type="none"/>
            </a:ln>
          </p:spPr>
        </p:cxnSp>
        <p:sp>
          <p:nvSpPr>
            <p:cNvPr id="2587" name="Google Shape;2587;p68"/>
            <p:cNvSpPr/>
            <p:nvPr/>
          </p:nvSpPr>
          <p:spPr>
            <a:xfrm>
              <a:off x="1370282" y="1642050"/>
              <a:ext cx="818241" cy="49094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68"/>
            <p:cNvSpPr txBox="1"/>
            <p:nvPr/>
          </p:nvSpPr>
          <p:spPr>
            <a:xfrm>
              <a:off x="1370282" y="1642050"/>
              <a:ext cx="818241" cy="490944"/>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2589" name="Google Shape;2589;p68"/>
            <p:cNvCxnSpPr/>
            <p:nvPr/>
          </p:nvCxnSpPr>
          <p:spPr>
            <a:xfrm>
              <a:off x="2188523" y="1887522"/>
              <a:ext cx="115392" cy="0"/>
            </a:xfrm>
            <a:prstGeom prst="straightConnector1">
              <a:avLst/>
            </a:prstGeom>
            <a:noFill/>
            <a:ln cap="flat" cmpd="sng" w="9525">
              <a:solidFill>
                <a:srgbClr val="2680B9"/>
              </a:solidFill>
              <a:prstDash val="solid"/>
              <a:round/>
              <a:headEnd len="sm" w="sm" type="none"/>
              <a:tailEnd len="sm" w="sm" type="none"/>
            </a:ln>
          </p:spPr>
        </p:cxnSp>
        <p:sp>
          <p:nvSpPr>
            <p:cNvPr id="2590" name="Google Shape;2590;p68"/>
            <p:cNvSpPr/>
            <p:nvPr/>
          </p:nvSpPr>
          <p:spPr>
            <a:xfrm rot="2558555">
              <a:off x="975022" y="2269232"/>
              <a:ext cx="322502"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sp>
          <p:nvSpPr>
            <p:cNvPr id="2591" name="Google Shape;2591;p68"/>
            <p:cNvSpPr/>
            <p:nvPr/>
          </p:nvSpPr>
          <p:spPr>
            <a:xfrm rot="8241445">
              <a:off x="2261280" y="2269232"/>
              <a:ext cx="322502"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cxnSp>
          <p:nvCxnSpPr>
            <p:cNvPr id="2592" name="Google Shape;2592;p68"/>
            <p:cNvCxnSpPr/>
            <p:nvPr/>
          </p:nvCxnSpPr>
          <p:spPr>
            <a:xfrm>
              <a:off x="1254889" y="2378467"/>
              <a:ext cx="115392" cy="0"/>
            </a:xfrm>
            <a:prstGeom prst="straightConnector1">
              <a:avLst/>
            </a:prstGeom>
            <a:noFill/>
            <a:ln cap="flat" cmpd="sng" w="9525">
              <a:solidFill>
                <a:srgbClr val="2680B9"/>
              </a:solidFill>
              <a:prstDash val="solid"/>
              <a:round/>
              <a:headEnd len="sm" w="sm" type="none"/>
              <a:tailEnd len="sm" w="sm" type="none"/>
            </a:ln>
          </p:spPr>
        </p:cxnSp>
        <p:sp>
          <p:nvSpPr>
            <p:cNvPr id="2593" name="Google Shape;2593;p68"/>
            <p:cNvSpPr/>
            <p:nvPr/>
          </p:nvSpPr>
          <p:spPr>
            <a:xfrm>
              <a:off x="1370282" y="2132995"/>
              <a:ext cx="818241" cy="49094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68"/>
            <p:cNvSpPr txBox="1"/>
            <p:nvPr/>
          </p:nvSpPr>
          <p:spPr>
            <a:xfrm>
              <a:off x="1370282" y="2132995"/>
              <a:ext cx="818241" cy="490944"/>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2595" name="Google Shape;2595;p68"/>
            <p:cNvCxnSpPr/>
            <p:nvPr/>
          </p:nvCxnSpPr>
          <p:spPr>
            <a:xfrm>
              <a:off x="2188523" y="2378467"/>
              <a:ext cx="115392" cy="0"/>
            </a:xfrm>
            <a:prstGeom prst="straightConnector1">
              <a:avLst/>
            </a:prstGeom>
            <a:noFill/>
            <a:ln cap="flat" cmpd="sng" w="9525">
              <a:solidFill>
                <a:srgbClr val="2680B9"/>
              </a:solidFill>
              <a:prstDash val="solid"/>
              <a:round/>
              <a:headEnd len="sm" w="sm" type="none"/>
              <a:tailEnd len="sm" w="sm" type="none"/>
            </a:ln>
          </p:spPr>
        </p:cxnSp>
        <p:sp>
          <p:nvSpPr>
            <p:cNvPr id="2596" name="Google Shape;2596;p68"/>
            <p:cNvSpPr/>
            <p:nvPr/>
          </p:nvSpPr>
          <p:spPr>
            <a:xfrm rot="4206116">
              <a:off x="787762" y="2541706"/>
              <a:ext cx="697023"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sp>
          <p:nvSpPr>
            <p:cNvPr id="2597" name="Google Shape;2597;p68"/>
            <p:cNvSpPr/>
            <p:nvPr/>
          </p:nvSpPr>
          <p:spPr>
            <a:xfrm rot="6593884">
              <a:off x="2074019" y="2541706"/>
              <a:ext cx="697023"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cxnSp>
          <p:nvCxnSpPr>
            <p:cNvPr id="2598" name="Google Shape;2598;p68"/>
            <p:cNvCxnSpPr/>
            <p:nvPr/>
          </p:nvCxnSpPr>
          <p:spPr>
            <a:xfrm>
              <a:off x="1254889" y="2869411"/>
              <a:ext cx="115392" cy="0"/>
            </a:xfrm>
            <a:prstGeom prst="straightConnector1">
              <a:avLst/>
            </a:prstGeom>
            <a:noFill/>
            <a:ln cap="flat" cmpd="sng" w="9525">
              <a:solidFill>
                <a:srgbClr val="2680B9"/>
              </a:solidFill>
              <a:prstDash val="solid"/>
              <a:round/>
              <a:headEnd len="sm" w="sm" type="none"/>
              <a:tailEnd len="sm" w="sm" type="none"/>
            </a:ln>
          </p:spPr>
        </p:cxnSp>
        <p:sp>
          <p:nvSpPr>
            <p:cNvPr id="2599" name="Google Shape;2599;p68"/>
            <p:cNvSpPr/>
            <p:nvPr/>
          </p:nvSpPr>
          <p:spPr>
            <a:xfrm>
              <a:off x="1370282" y="2623939"/>
              <a:ext cx="818241" cy="49094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68"/>
            <p:cNvSpPr txBox="1"/>
            <p:nvPr/>
          </p:nvSpPr>
          <p:spPr>
            <a:xfrm>
              <a:off x="1370282" y="2623939"/>
              <a:ext cx="818241" cy="490944"/>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Some text here</a:t>
              </a:r>
              <a:endParaRPr b="0" i="0" sz="1100" u="none" cap="none" strike="noStrike">
                <a:solidFill>
                  <a:schemeClr val="dk1"/>
                </a:solidFill>
                <a:latin typeface="Calibri"/>
                <a:ea typeface="Calibri"/>
                <a:cs typeface="Calibri"/>
                <a:sym typeface="Calibri"/>
              </a:endParaRPr>
            </a:p>
          </p:txBody>
        </p:sp>
        <p:cxnSp>
          <p:nvCxnSpPr>
            <p:cNvPr id="2601" name="Google Shape;2601;p68"/>
            <p:cNvCxnSpPr/>
            <p:nvPr/>
          </p:nvCxnSpPr>
          <p:spPr>
            <a:xfrm>
              <a:off x="2188523" y="2869411"/>
              <a:ext cx="115392" cy="0"/>
            </a:xfrm>
            <a:prstGeom prst="straightConnector1">
              <a:avLst/>
            </a:prstGeom>
            <a:noFill/>
            <a:ln cap="flat" cmpd="sng" w="9525">
              <a:solidFill>
                <a:srgbClr val="2680B9"/>
              </a:solidFill>
              <a:prstDash val="solid"/>
              <a:round/>
              <a:headEnd len="sm" w="sm" type="none"/>
              <a:tailEnd len="sm" w="sm" type="none"/>
            </a:ln>
          </p:spPr>
        </p:cxnSp>
        <p:sp>
          <p:nvSpPr>
            <p:cNvPr id="2602" name="Google Shape;2602;p68"/>
            <p:cNvSpPr/>
            <p:nvPr/>
          </p:nvSpPr>
          <p:spPr>
            <a:xfrm>
              <a:off x="2570467" y="1639381"/>
              <a:ext cx="987226" cy="987226"/>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68"/>
            <p:cNvSpPr txBox="1"/>
            <p:nvPr/>
          </p:nvSpPr>
          <p:spPr>
            <a:xfrm>
              <a:off x="2715043" y="1783957"/>
              <a:ext cx="698074" cy="69807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604" name="Google Shape;2604;p68"/>
            <p:cNvSpPr/>
            <p:nvPr/>
          </p:nvSpPr>
          <p:spPr>
            <a:xfrm rot="-2558555">
              <a:off x="3531063" y="1860520"/>
              <a:ext cx="645004"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sp>
          <p:nvSpPr>
            <p:cNvPr id="2605" name="Google Shape;2605;p68"/>
            <p:cNvSpPr/>
            <p:nvPr/>
          </p:nvSpPr>
          <p:spPr>
            <a:xfrm rot="-8241445">
              <a:off x="5054551" y="1860520"/>
              <a:ext cx="645004"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cxnSp>
          <p:nvCxnSpPr>
            <p:cNvPr id="2606" name="Google Shape;2606;p68"/>
            <p:cNvCxnSpPr/>
            <p:nvPr/>
          </p:nvCxnSpPr>
          <p:spPr>
            <a:xfrm>
              <a:off x="4090796" y="1642050"/>
              <a:ext cx="115392" cy="0"/>
            </a:xfrm>
            <a:prstGeom prst="straightConnector1">
              <a:avLst/>
            </a:prstGeom>
            <a:noFill/>
            <a:ln cap="flat" cmpd="sng" w="9525">
              <a:solidFill>
                <a:srgbClr val="2680B9"/>
              </a:solidFill>
              <a:prstDash val="solid"/>
              <a:round/>
              <a:headEnd len="sm" w="sm" type="none"/>
              <a:tailEnd len="sm" w="sm" type="none"/>
            </a:ln>
          </p:spPr>
        </p:cxnSp>
        <p:sp>
          <p:nvSpPr>
            <p:cNvPr id="2607" name="Google Shape;2607;p68"/>
            <p:cNvSpPr/>
            <p:nvPr/>
          </p:nvSpPr>
          <p:spPr>
            <a:xfrm>
              <a:off x="4206189" y="1396578"/>
              <a:ext cx="818241" cy="49094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68"/>
            <p:cNvSpPr txBox="1"/>
            <p:nvPr/>
          </p:nvSpPr>
          <p:spPr>
            <a:xfrm>
              <a:off x="4206189" y="1396578"/>
              <a:ext cx="818241" cy="490944"/>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2609" name="Google Shape;2609;p68"/>
            <p:cNvCxnSpPr/>
            <p:nvPr/>
          </p:nvCxnSpPr>
          <p:spPr>
            <a:xfrm>
              <a:off x="5024430" y="1642050"/>
              <a:ext cx="115392" cy="0"/>
            </a:xfrm>
            <a:prstGeom prst="straightConnector1">
              <a:avLst/>
            </a:prstGeom>
            <a:noFill/>
            <a:ln cap="flat" cmpd="sng" w="9525">
              <a:solidFill>
                <a:srgbClr val="2680B9"/>
              </a:solidFill>
              <a:prstDash val="solid"/>
              <a:round/>
              <a:headEnd len="sm" w="sm" type="none"/>
              <a:tailEnd len="sm" w="sm" type="none"/>
            </a:ln>
          </p:spPr>
        </p:cxnSp>
        <p:sp>
          <p:nvSpPr>
            <p:cNvPr id="2610" name="Google Shape;2610;p68"/>
            <p:cNvSpPr/>
            <p:nvPr/>
          </p:nvSpPr>
          <p:spPr>
            <a:xfrm>
              <a:off x="3616335" y="2132995"/>
              <a:ext cx="474461"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sp>
          <p:nvSpPr>
            <p:cNvPr id="2611" name="Google Shape;2611;p68"/>
            <p:cNvSpPr/>
            <p:nvPr/>
          </p:nvSpPr>
          <p:spPr>
            <a:xfrm rot="10800000">
              <a:off x="5139823" y="2132995"/>
              <a:ext cx="474461"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cxnSp>
          <p:nvCxnSpPr>
            <p:cNvPr id="2612" name="Google Shape;2612;p68"/>
            <p:cNvCxnSpPr/>
            <p:nvPr/>
          </p:nvCxnSpPr>
          <p:spPr>
            <a:xfrm>
              <a:off x="4090796" y="2132995"/>
              <a:ext cx="115392" cy="0"/>
            </a:xfrm>
            <a:prstGeom prst="straightConnector1">
              <a:avLst/>
            </a:prstGeom>
            <a:noFill/>
            <a:ln cap="flat" cmpd="sng" w="9525">
              <a:solidFill>
                <a:srgbClr val="2680B9"/>
              </a:solidFill>
              <a:prstDash val="solid"/>
              <a:round/>
              <a:headEnd len="sm" w="sm" type="none"/>
              <a:tailEnd len="sm" w="sm" type="none"/>
            </a:ln>
          </p:spPr>
        </p:cxnSp>
        <p:sp>
          <p:nvSpPr>
            <p:cNvPr id="2613" name="Google Shape;2613;p68"/>
            <p:cNvSpPr/>
            <p:nvPr/>
          </p:nvSpPr>
          <p:spPr>
            <a:xfrm>
              <a:off x="4206189" y="1887522"/>
              <a:ext cx="818241" cy="49094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68"/>
            <p:cNvSpPr txBox="1"/>
            <p:nvPr/>
          </p:nvSpPr>
          <p:spPr>
            <a:xfrm>
              <a:off x="4206189" y="1887522"/>
              <a:ext cx="818241" cy="490944"/>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cxnSp>
          <p:nvCxnSpPr>
            <p:cNvPr id="2615" name="Google Shape;2615;p68"/>
            <p:cNvCxnSpPr/>
            <p:nvPr/>
          </p:nvCxnSpPr>
          <p:spPr>
            <a:xfrm>
              <a:off x="5024430" y="2132995"/>
              <a:ext cx="115392" cy="0"/>
            </a:xfrm>
            <a:prstGeom prst="straightConnector1">
              <a:avLst/>
            </a:prstGeom>
            <a:noFill/>
            <a:ln cap="flat" cmpd="sng" w="9525">
              <a:solidFill>
                <a:srgbClr val="2680B9"/>
              </a:solidFill>
              <a:prstDash val="solid"/>
              <a:round/>
              <a:headEnd len="sm" w="sm" type="none"/>
              <a:tailEnd len="sm" w="sm" type="none"/>
            </a:ln>
          </p:spPr>
        </p:cxnSp>
        <p:sp>
          <p:nvSpPr>
            <p:cNvPr id="2616" name="Google Shape;2616;p68"/>
            <p:cNvSpPr/>
            <p:nvPr/>
          </p:nvSpPr>
          <p:spPr>
            <a:xfrm rot="2558555">
              <a:off x="3531063" y="2405469"/>
              <a:ext cx="645004"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sp>
          <p:nvSpPr>
            <p:cNvPr id="2617" name="Google Shape;2617;p68"/>
            <p:cNvSpPr/>
            <p:nvPr/>
          </p:nvSpPr>
          <p:spPr>
            <a:xfrm rot="8241445">
              <a:off x="5054551" y="2405469"/>
              <a:ext cx="645004"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cxnSp>
          <p:nvCxnSpPr>
            <p:cNvPr id="2618" name="Google Shape;2618;p68"/>
            <p:cNvCxnSpPr/>
            <p:nvPr/>
          </p:nvCxnSpPr>
          <p:spPr>
            <a:xfrm>
              <a:off x="4090796" y="2623939"/>
              <a:ext cx="115392" cy="0"/>
            </a:xfrm>
            <a:prstGeom prst="straightConnector1">
              <a:avLst/>
            </a:prstGeom>
            <a:noFill/>
            <a:ln cap="flat" cmpd="sng" w="9525">
              <a:solidFill>
                <a:srgbClr val="2680B9"/>
              </a:solidFill>
              <a:prstDash val="solid"/>
              <a:round/>
              <a:headEnd len="sm" w="sm" type="none"/>
              <a:tailEnd len="sm" w="sm" type="none"/>
            </a:ln>
          </p:spPr>
        </p:cxnSp>
        <p:sp>
          <p:nvSpPr>
            <p:cNvPr id="2619" name="Google Shape;2619;p68"/>
            <p:cNvSpPr/>
            <p:nvPr/>
          </p:nvSpPr>
          <p:spPr>
            <a:xfrm>
              <a:off x="4206189" y="2378467"/>
              <a:ext cx="818241" cy="49094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68"/>
            <p:cNvSpPr txBox="1"/>
            <p:nvPr/>
          </p:nvSpPr>
          <p:spPr>
            <a:xfrm>
              <a:off x="4206189" y="2378467"/>
              <a:ext cx="818241" cy="490944"/>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Some text here</a:t>
              </a:r>
              <a:endParaRPr b="0" i="0" sz="1100" u="none" cap="none" strike="noStrike">
                <a:solidFill>
                  <a:schemeClr val="dk1"/>
                </a:solidFill>
                <a:latin typeface="Calibri"/>
                <a:ea typeface="Calibri"/>
                <a:cs typeface="Calibri"/>
                <a:sym typeface="Calibri"/>
              </a:endParaRPr>
            </a:p>
          </p:txBody>
        </p:sp>
        <p:cxnSp>
          <p:nvCxnSpPr>
            <p:cNvPr id="2621" name="Google Shape;2621;p68"/>
            <p:cNvCxnSpPr/>
            <p:nvPr/>
          </p:nvCxnSpPr>
          <p:spPr>
            <a:xfrm>
              <a:off x="5024430" y="2623939"/>
              <a:ext cx="115392" cy="0"/>
            </a:xfrm>
            <a:prstGeom prst="straightConnector1">
              <a:avLst/>
            </a:prstGeom>
            <a:noFill/>
            <a:ln cap="flat" cmpd="sng" w="9525">
              <a:solidFill>
                <a:srgbClr val="2680B9"/>
              </a:solidFill>
              <a:prstDash val="solid"/>
              <a:round/>
              <a:headEnd len="sm" w="sm" type="none"/>
              <a:tailEnd len="sm" w="sm" type="none"/>
            </a:ln>
          </p:spPr>
        </p:cxnSp>
        <p:sp>
          <p:nvSpPr>
            <p:cNvPr id="2622" name="Google Shape;2622;p68"/>
            <p:cNvSpPr/>
            <p:nvPr/>
          </p:nvSpPr>
          <p:spPr>
            <a:xfrm>
              <a:off x="5672925" y="1639381"/>
              <a:ext cx="987226" cy="987226"/>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68"/>
            <p:cNvSpPr txBox="1"/>
            <p:nvPr/>
          </p:nvSpPr>
          <p:spPr>
            <a:xfrm>
              <a:off x="5817501" y="1783957"/>
              <a:ext cx="698074" cy="69807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624" name="Google Shape;2624;p68"/>
            <p:cNvSpPr/>
            <p:nvPr/>
          </p:nvSpPr>
          <p:spPr>
            <a:xfrm rot="-1483451">
              <a:off x="6694852" y="1996757"/>
              <a:ext cx="522343"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cxnSp>
          <p:nvCxnSpPr>
            <p:cNvPr id="2625" name="Google Shape;2625;p68"/>
            <p:cNvCxnSpPr/>
            <p:nvPr/>
          </p:nvCxnSpPr>
          <p:spPr>
            <a:xfrm>
              <a:off x="7193254" y="1887522"/>
              <a:ext cx="115392" cy="0"/>
            </a:xfrm>
            <a:prstGeom prst="straightConnector1">
              <a:avLst/>
            </a:prstGeom>
            <a:noFill/>
            <a:ln cap="flat" cmpd="sng" w="9525">
              <a:solidFill>
                <a:srgbClr val="2680B9"/>
              </a:solidFill>
              <a:prstDash val="solid"/>
              <a:round/>
              <a:headEnd len="sm" w="sm" type="none"/>
              <a:tailEnd len="sm" w="sm" type="none"/>
            </a:ln>
          </p:spPr>
        </p:cxnSp>
        <p:sp>
          <p:nvSpPr>
            <p:cNvPr id="2626" name="Google Shape;2626;p68"/>
            <p:cNvSpPr/>
            <p:nvPr/>
          </p:nvSpPr>
          <p:spPr>
            <a:xfrm>
              <a:off x="7308647" y="1642050"/>
              <a:ext cx="818241" cy="49094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68"/>
            <p:cNvSpPr txBox="1"/>
            <p:nvPr/>
          </p:nvSpPr>
          <p:spPr>
            <a:xfrm>
              <a:off x="7308647" y="1642050"/>
              <a:ext cx="818241" cy="490944"/>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628" name="Google Shape;2628;p68"/>
            <p:cNvSpPr/>
            <p:nvPr/>
          </p:nvSpPr>
          <p:spPr>
            <a:xfrm rot="1483451">
              <a:off x="6694852" y="2269232"/>
              <a:ext cx="522343" cy="0"/>
            </a:xfrm>
            <a:custGeom>
              <a:rect b="b" l="l" r="r" t="t"/>
              <a:pathLst>
                <a:path extrusionOk="0" h="120000" w="120000">
                  <a:moveTo>
                    <a:pt x="0" y="0"/>
                  </a:moveTo>
                  <a:lnTo>
                    <a:pt x="120000" y="0"/>
                  </a:lnTo>
                </a:path>
              </a:pathLst>
            </a:custGeom>
            <a:noFill/>
            <a:ln cap="flat" cmpd="sng" w="9525">
              <a:solidFill>
                <a:srgbClr val="2680B9"/>
              </a:solidFill>
              <a:prstDash val="solid"/>
              <a:round/>
              <a:headEnd len="sm" w="sm" type="none"/>
              <a:tailEnd len="sm" w="sm" type="none"/>
            </a:ln>
          </p:spPr>
        </p:sp>
        <p:cxnSp>
          <p:nvCxnSpPr>
            <p:cNvPr id="2629" name="Google Shape;2629;p68"/>
            <p:cNvCxnSpPr/>
            <p:nvPr/>
          </p:nvCxnSpPr>
          <p:spPr>
            <a:xfrm>
              <a:off x="7193254" y="2378467"/>
              <a:ext cx="115392" cy="0"/>
            </a:xfrm>
            <a:prstGeom prst="straightConnector1">
              <a:avLst/>
            </a:prstGeom>
            <a:noFill/>
            <a:ln cap="flat" cmpd="sng" w="9525">
              <a:solidFill>
                <a:srgbClr val="2680B9"/>
              </a:solidFill>
              <a:prstDash val="solid"/>
              <a:round/>
              <a:headEnd len="sm" w="sm" type="none"/>
              <a:tailEnd len="sm" w="sm" type="none"/>
            </a:ln>
          </p:spPr>
        </p:cxnSp>
        <p:sp>
          <p:nvSpPr>
            <p:cNvPr id="2630" name="Google Shape;2630;p68"/>
            <p:cNvSpPr/>
            <p:nvPr/>
          </p:nvSpPr>
          <p:spPr>
            <a:xfrm>
              <a:off x="7308647" y="2132995"/>
              <a:ext cx="818241" cy="49094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68"/>
            <p:cNvSpPr txBox="1"/>
            <p:nvPr/>
          </p:nvSpPr>
          <p:spPr>
            <a:xfrm>
              <a:off x="7308647" y="2132995"/>
              <a:ext cx="818241" cy="490944"/>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632" name="Google Shape;2632;p6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7" name="Shape 2637"/>
        <p:cNvGrpSpPr/>
        <p:nvPr/>
      </p:nvGrpSpPr>
      <p:grpSpPr>
        <a:xfrm>
          <a:off x="0" y="0"/>
          <a:ext cx="0" cy="0"/>
          <a:chOff x="0" y="0"/>
          <a:chExt cx="0" cy="0"/>
        </a:xfrm>
      </p:grpSpPr>
      <p:sp>
        <p:nvSpPr>
          <p:cNvPr id="2638" name="Google Shape;2638;p6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PHASED PROCESS</a:t>
            </a:r>
            <a:endParaRPr/>
          </a:p>
        </p:txBody>
      </p:sp>
      <p:sp>
        <p:nvSpPr>
          <p:cNvPr id="2639" name="Google Shape;2639;p69"/>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three phases of a process. Limited to three Level 1 items. The first two Level 1 items can each contain four Level 2 items, and the third Level 1 item can contain an unlimited number of Level 2 items.  Works best with small amounts of text.</a:t>
            </a:r>
            <a:endParaRPr/>
          </a:p>
        </p:txBody>
      </p:sp>
      <p:grpSp>
        <p:nvGrpSpPr>
          <p:cNvPr id="2640" name="Google Shape;2640;p69"/>
          <p:cNvGrpSpPr/>
          <p:nvPr/>
        </p:nvGrpSpPr>
        <p:grpSpPr>
          <a:xfrm>
            <a:off x="2994024" y="2254555"/>
            <a:ext cx="8128000" cy="2870462"/>
            <a:chOff x="-1" y="697763"/>
            <a:chExt cx="8128000" cy="2870462"/>
          </a:xfrm>
        </p:grpSpPr>
        <p:sp>
          <p:nvSpPr>
            <p:cNvPr id="2641" name="Google Shape;2641;p69"/>
            <p:cNvSpPr/>
            <p:nvPr/>
          </p:nvSpPr>
          <p:spPr>
            <a:xfrm rot="5400000">
              <a:off x="206" y="697557"/>
              <a:ext cx="2685891" cy="2686304"/>
            </a:xfrm>
            <a:prstGeom prst="blockArc">
              <a:avLst>
                <a:gd fmla="val 13500000" name="adj1"/>
                <a:gd fmla="val 18900000" name="adj2"/>
                <a:gd fmla="val 4960" name="adj3"/>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69"/>
            <p:cNvSpPr/>
            <p:nvPr/>
          </p:nvSpPr>
          <p:spPr>
            <a:xfrm rot="-5400000">
              <a:off x="2764539" y="697557"/>
              <a:ext cx="2685891" cy="2686304"/>
            </a:xfrm>
            <a:prstGeom prst="blockArc">
              <a:avLst>
                <a:gd fmla="val 13500000" name="adj1"/>
                <a:gd fmla="val 18900000" name="adj2"/>
                <a:gd fmla="val 4960" name="adj3"/>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69"/>
            <p:cNvSpPr/>
            <p:nvPr/>
          </p:nvSpPr>
          <p:spPr>
            <a:xfrm>
              <a:off x="3082137" y="3030875"/>
              <a:ext cx="2039315" cy="5373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69"/>
            <p:cNvSpPr txBox="1"/>
            <p:nvPr/>
          </p:nvSpPr>
          <p:spPr>
            <a:xfrm>
              <a:off x="3082137" y="3030875"/>
              <a:ext cx="2039315" cy="53735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645" name="Google Shape;2645;p69"/>
            <p:cNvSpPr/>
            <p:nvPr/>
          </p:nvSpPr>
          <p:spPr>
            <a:xfrm rot="5400000">
              <a:off x="2678382" y="697557"/>
              <a:ext cx="2685891" cy="2686304"/>
            </a:xfrm>
            <a:prstGeom prst="blockArc">
              <a:avLst>
                <a:gd fmla="val 13500000" name="adj1"/>
                <a:gd fmla="val 18900000" name="adj2"/>
                <a:gd fmla="val 4960" name="adj3"/>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69"/>
            <p:cNvSpPr/>
            <p:nvPr/>
          </p:nvSpPr>
          <p:spPr>
            <a:xfrm rot="-5400000">
              <a:off x="5441902" y="697557"/>
              <a:ext cx="2685891" cy="2686304"/>
            </a:xfrm>
            <a:prstGeom prst="blockArc">
              <a:avLst>
                <a:gd fmla="val 13500000" name="adj1"/>
                <a:gd fmla="val 18900000" name="adj2"/>
                <a:gd fmla="val 4960" name="adj3"/>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69"/>
            <p:cNvSpPr/>
            <p:nvPr/>
          </p:nvSpPr>
          <p:spPr>
            <a:xfrm>
              <a:off x="5563616" y="3030875"/>
              <a:ext cx="2039315" cy="5373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69"/>
            <p:cNvSpPr txBox="1"/>
            <p:nvPr/>
          </p:nvSpPr>
          <p:spPr>
            <a:xfrm>
              <a:off x="5563616" y="3030875"/>
              <a:ext cx="2039315" cy="53735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649" name="Google Shape;2649;p69"/>
            <p:cNvSpPr/>
            <p:nvPr/>
          </p:nvSpPr>
          <p:spPr>
            <a:xfrm>
              <a:off x="3016609" y="1468460"/>
              <a:ext cx="1230611" cy="1230611"/>
            </a:xfrm>
            <a:prstGeom prst="ellipse">
              <a:avLst/>
            </a:prstGeom>
            <a:gradFill>
              <a:gsLst>
                <a:gs pos="0">
                  <a:srgbClr val="008469">
                    <a:alpha val="48627"/>
                  </a:srgbClr>
                </a:gs>
                <a:gs pos="80000">
                  <a:srgbClr val="00AE8A">
                    <a:alpha val="48627"/>
                  </a:srgbClr>
                </a:gs>
                <a:gs pos="100000">
                  <a:srgbClr val="00B28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69"/>
            <p:cNvSpPr txBox="1"/>
            <p:nvPr/>
          </p:nvSpPr>
          <p:spPr>
            <a:xfrm>
              <a:off x="3188451" y="1613576"/>
              <a:ext cx="709541" cy="9403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651" name="Google Shape;2651;p69"/>
            <p:cNvSpPr/>
            <p:nvPr/>
          </p:nvSpPr>
          <p:spPr>
            <a:xfrm>
              <a:off x="3903537" y="1468460"/>
              <a:ext cx="1230611" cy="1230611"/>
            </a:xfrm>
            <a:prstGeom prst="ellipse">
              <a:avLst/>
            </a:prstGeom>
            <a:gradFill>
              <a:gsLst>
                <a:gs pos="0">
                  <a:srgbClr val="759336">
                    <a:alpha val="48627"/>
                  </a:srgbClr>
                </a:gs>
                <a:gs pos="80000">
                  <a:srgbClr val="99C247">
                    <a:alpha val="48627"/>
                  </a:srgbClr>
                </a:gs>
                <a:gs pos="100000">
                  <a:srgbClr val="9BC545">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69"/>
            <p:cNvSpPr txBox="1"/>
            <p:nvPr/>
          </p:nvSpPr>
          <p:spPr>
            <a:xfrm>
              <a:off x="4252764" y="1613576"/>
              <a:ext cx="709541" cy="9403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dk2"/>
                  </a:solidFill>
                  <a:latin typeface="Calibri"/>
                  <a:ea typeface="Calibri"/>
                  <a:cs typeface="Calibri"/>
                  <a:sym typeface="Calibri"/>
                </a:rPr>
                <a:t>Some text here</a:t>
              </a:r>
              <a:endParaRPr b="0" i="0" sz="2200" u="none" cap="none" strike="noStrike">
                <a:solidFill>
                  <a:schemeClr val="dk2"/>
                </a:solidFill>
                <a:latin typeface="Calibri"/>
                <a:ea typeface="Calibri"/>
                <a:cs typeface="Calibri"/>
                <a:sym typeface="Calibri"/>
              </a:endParaRPr>
            </a:p>
          </p:txBody>
        </p:sp>
        <p:sp>
          <p:nvSpPr>
            <p:cNvPr id="2653" name="Google Shape;2653;p69"/>
            <p:cNvSpPr/>
            <p:nvPr/>
          </p:nvSpPr>
          <p:spPr>
            <a:xfrm>
              <a:off x="900460" y="1030450"/>
              <a:ext cx="899630" cy="899521"/>
            </a:xfrm>
            <a:prstGeom prst="ellipse">
              <a:avLst/>
            </a:prstGeom>
            <a:gradFill>
              <a:gsLst>
                <a:gs pos="0">
                  <a:srgbClr val="CA7700">
                    <a:alpha val="48627"/>
                  </a:srgbClr>
                </a:gs>
                <a:gs pos="80000">
                  <a:srgbClr val="FF9D00">
                    <a:alpha val="48627"/>
                  </a:srgbClr>
                </a:gs>
                <a:gs pos="100000">
                  <a:srgbClr val="FF9F00">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69"/>
            <p:cNvSpPr txBox="1"/>
            <p:nvPr/>
          </p:nvSpPr>
          <p:spPr>
            <a:xfrm>
              <a:off x="1032208" y="1162182"/>
              <a:ext cx="636134" cy="636057"/>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655" name="Google Shape;2655;p69"/>
            <p:cNvSpPr/>
            <p:nvPr/>
          </p:nvSpPr>
          <p:spPr>
            <a:xfrm>
              <a:off x="568727" y="1782480"/>
              <a:ext cx="441717" cy="441677"/>
            </a:xfrm>
            <a:prstGeom prst="ellipse">
              <a:avLst/>
            </a:prstGeom>
            <a:gradFill>
              <a:gsLst>
                <a:gs pos="0">
                  <a:srgbClr val="9C1A0D">
                    <a:alpha val="48627"/>
                  </a:srgbClr>
                </a:gs>
                <a:gs pos="80000">
                  <a:srgbClr val="CD2311">
                    <a:alpha val="48627"/>
                  </a:srgbClr>
                </a:gs>
                <a:gs pos="100000">
                  <a:srgbClr val="D2200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69"/>
            <p:cNvSpPr/>
            <p:nvPr/>
          </p:nvSpPr>
          <p:spPr>
            <a:xfrm>
              <a:off x="1873769" y="1207480"/>
              <a:ext cx="256986" cy="257063"/>
            </a:xfrm>
            <a:prstGeom prst="ellipse">
              <a:avLst/>
            </a:prstGeom>
            <a:gradFill>
              <a:gsLst>
                <a:gs pos="0">
                  <a:srgbClr val="3A1C3D">
                    <a:alpha val="48627"/>
                  </a:srgbClr>
                </a:gs>
                <a:gs pos="80000">
                  <a:srgbClr val="4B2452">
                    <a:alpha val="48627"/>
                  </a:srgbClr>
                </a:gs>
                <a:gs pos="100000">
                  <a:srgbClr val="4C2353">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69"/>
            <p:cNvSpPr/>
            <p:nvPr/>
          </p:nvSpPr>
          <p:spPr>
            <a:xfrm>
              <a:off x="1448781" y="1814613"/>
              <a:ext cx="899630" cy="899521"/>
            </a:xfrm>
            <a:prstGeom prst="ellipse">
              <a:avLst/>
            </a:prstGeom>
            <a:gradFill>
              <a:gsLst>
                <a:gs pos="0">
                  <a:srgbClr val="008469">
                    <a:alpha val="48627"/>
                  </a:srgbClr>
                </a:gs>
                <a:gs pos="80000">
                  <a:srgbClr val="00AE8A">
                    <a:alpha val="48627"/>
                  </a:srgbClr>
                </a:gs>
                <a:gs pos="100000">
                  <a:srgbClr val="00B28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69"/>
            <p:cNvSpPr txBox="1"/>
            <p:nvPr/>
          </p:nvSpPr>
          <p:spPr>
            <a:xfrm>
              <a:off x="1580529" y="1946345"/>
              <a:ext cx="636134" cy="636057"/>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659" name="Google Shape;2659;p69"/>
            <p:cNvSpPr/>
            <p:nvPr/>
          </p:nvSpPr>
          <p:spPr>
            <a:xfrm>
              <a:off x="1542926" y="2769219"/>
              <a:ext cx="256986" cy="257063"/>
            </a:xfrm>
            <a:prstGeom prst="ellipse">
              <a:avLst/>
            </a:prstGeom>
            <a:gradFill>
              <a:gsLst>
                <a:gs pos="0">
                  <a:srgbClr val="759336">
                    <a:alpha val="48627"/>
                  </a:srgbClr>
                </a:gs>
                <a:gs pos="80000">
                  <a:srgbClr val="99C247">
                    <a:alpha val="48627"/>
                  </a:srgbClr>
                </a:gs>
                <a:gs pos="100000">
                  <a:srgbClr val="9BC545">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69"/>
            <p:cNvSpPr/>
            <p:nvPr/>
          </p:nvSpPr>
          <p:spPr>
            <a:xfrm>
              <a:off x="5795264" y="1252911"/>
              <a:ext cx="1568704" cy="1568420"/>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69"/>
            <p:cNvSpPr txBox="1"/>
            <p:nvPr/>
          </p:nvSpPr>
          <p:spPr>
            <a:xfrm>
              <a:off x="6024995" y="1482601"/>
              <a:ext cx="1109242" cy="110904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56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662" name="Google Shape;2662;p69"/>
            <p:cNvSpPr/>
            <p:nvPr/>
          </p:nvSpPr>
          <p:spPr>
            <a:xfrm>
              <a:off x="504748" y="3030875"/>
              <a:ext cx="2039315" cy="5373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69"/>
            <p:cNvSpPr txBox="1"/>
            <p:nvPr/>
          </p:nvSpPr>
          <p:spPr>
            <a:xfrm>
              <a:off x="504748" y="3030875"/>
              <a:ext cx="2039315" cy="53735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grpSp>
      <p:sp>
        <p:nvSpPr>
          <p:cNvPr id="2664" name="Google Shape;2664;p6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
          <p:cNvSpPr/>
          <p:nvPr/>
        </p:nvSpPr>
        <p:spPr>
          <a:xfrm>
            <a:off x="623888" y="2465648"/>
            <a:ext cx="4680520" cy="229322"/>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7"/>
          <p:cNvSpPr/>
          <p:nvPr/>
        </p:nvSpPr>
        <p:spPr>
          <a:xfrm>
            <a:off x="5920623" y="2465648"/>
            <a:ext cx="4855898" cy="229322"/>
          </a:xfrm>
          <a:custGeom>
            <a:rect b="b" l="l" r="r" t="t"/>
            <a:pathLst>
              <a:path extrusionOk="0" h="229322" w="4855898">
                <a:moveTo>
                  <a:pt x="366915" y="0"/>
                </a:moveTo>
                <a:lnTo>
                  <a:pt x="4855898" y="0"/>
                </a:lnTo>
                <a:lnTo>
                  <a:pt x="4855898" y="229322"/>
                </a:lnTo>
                <a:lnTo>
                  <a:pt x="0" y="229322"/>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7"/>
          <p:cNvSpPr/>
          <p:nvPr/>
        </p:nvSpPr>
        <p:spPr>
          <a:xfrm>
            <a:off x="4295800"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8" name="Google Shape;398;p7"/>
          <p:cNvSpPr/>
          <p:nvPr/>
        </p:nvSpPr>
        <p:spPr>
          <a:xfrm>
            <a:off x="9767913"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9" name="Google Shape;399;p7"/>
          <p:cNvSpPr/>
          <p:nvPr/>
        </p:nvSpPr>
        <p:spPr>
          <a:xfrm rot="5400000">
            <a:off x="5159896" y="2249624"/>
            <a:ext cx="720080" cy="1152128"/>
          </a:xfrm>
          <a:prstGeom prst="rtTriangle">
            <a:avLst/>
          </a:pr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0" name="Google Shape;400;p7"/>
          <p:cNvSpPr/>
          <p:nvPr/>
        </p:nvSpPr>
        <p:spPr>
          <a:xfrm rot="5400000">
            <a:off x="10632009" y="2249624"/>
            <a:ext cx="720080" cy="1152128"/>
          </a:xfrm>
          <a:prstGeom prst="rtTriangle">
            <a:avLst/>
          </a:pr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1" name="Google Shape;401;p7"/>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F3A46"/>
              </a:buClr>
              <a:buSzPts val="4000"/>
              <a:buFont typeface="Open Sans"/>
              <a:buNone/>
            </a:pPr>
            <a:r>
              <a:rPr lang="en-US"/>
              <a:t>PROCESS DIAGRAM</a:t>
            </a:r>
            <a:endParaRPr/>
          </a:p>
        </p:txBody>
      </p:sp>
      <p:sp>
        <p:nvSpPr>
          <p:cNvPr id="402" name="Google Shape;402;p7"/>
          <p:cNvSpPr txBox="1"/>
          <p:nvPr>
            <p:ph idx="1" type="subTitle"/>
          </p:nvPr>
        </p:nvSpPr>
        <p:spPr>
          <a:xfrm>
            <a:off x="623887" y="845046"/>
            <a:ext cx="9797831"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accent1"/>
              </a:buClr>
              <a:buSzPts val="2800"/>
              <a:buNone/>
            </a:pPr>
            <a:r>
              <a:rPr lang="en-US"/>
              <a:t>2 Steps</a:t>
            </a:r>
            <a:endParaRPr/>
          </a:p>
        </p:txBody>
      </p:sp>
      <p:sp>
        <p:nvSpPr>
          <p:cNvPr id="403" name="Google Shape;403;p7"/>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pSp>
        <p:nvGrpSpPr>
          <p:cNvPr id="404" name="Google Shape;404;p7"/>
          <p:cNvGrpSpPr/>
          <p:nvPr/>
        </p:nvGrpSpPr>
        <p:grpSpPr>
          <a:xfrm>
            <a:off x="1612754" y="4005064"/>
            <a:ext cx="2342252" cy="1768587"/>
            <a:chOff x="319755" y="4381524"/>
            <a:chExt cx="2088994" cy="1768587"/>
          </a:xfrm>
        </p:grpSpPr>
        <p:sp>
          <p:nvSpPr>
            <p:cNvPr id="405" name="Google Shape;405;p7"/>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6923C"/>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06" name="Google Shape;406;p7"/>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grpSp>
        <p:nvGrpSpPr>
          <p:cNvPr id="407" name="Google Shape;407;p7"/>
          <p:cNvGrpSpPr/>
          <p:nvPr/>
        </p:nvGrpSpPr>
        <p:grpSpPr>
          <a:xfrm>
            <a:off x="7084866" y="4005064"/>
            <a:ext cx="2342252" cy="1768587"/>
            <a:chOff x="319755" y="4381524"/>
            <a:chExt cx="2088994" cy="1768587"/>
          </a:xfrm>
        </p:grpSpPr>
        <p:sp>
          <p:nvSpPr>
            <p:cNvPr id="408" name="Google Shape;408;p7"/>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09" name="Google Shape;409;p7"/>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pic>
        <p:nvPicPr>
          <p:cNvPr descr="Eye" id="410" name="Google Shape;410;p7"/>
          <p:cNvPicPr preferRelativeResize="0"/>
          <p:nvPr/>
        </p:nvPicPr>
        <p:blipFill rotWithShape="1">
          <a:blip r:embed="rId3">
            <a:alphaModFix/>
          </a:blip>
          <a:srcRect b="0" l="0" r="0" t="0"/>
          <a:stretch/>
        </p:blipFill>
        <p:spPr>
          <a:xfrm>
            <a:off x="7798792" y="2909040"/>
            <a:ext cx="914400" cy="914400"/>
          </a:xfrm>
          <a:prstGeom prst="rect">
            <a:avLst/>
          </a:prstGeom>
          <a:noFill/>
          <a:ln>
            <a:noFill/>
          </a:ln>
        </p:spPr>
      </p:pic>
      <p:pic>
        <p:nvPicPr>
          <p:cNvPr descr="Lights On" id="411" name="Google Shape;411;p7"/>
          <p:cNvPicPr preferRelativeResize="0"/>
          <p:nvPr/>
        </p:nvPicPr>
        <p:blipFill rotWithShape="1">
          <a:blip r:embed="rId4">
            <a:alphaModFix/>
          </a:blip>
          <a:srcRect b="0" l="0" r="0" t="0"/>
          <a:stretch/>
        </p:blipFill>
        <p:spPr>
          <a:xfrm>
            <a:off x="2326679" y="2909040"/>
            <a:ext cx="914400" cy="914400"/>
          </a:xfrm>
          <a:prstGeom prst="rect">
            <a:avLst/>
          </a:prstGeom>
          <a:noFill/>
          <a:ln>
            <a:noFill/>
          </a:ln>
        </p:spPr>
      </p:pic>
      <p:sp>
        <p:nvSpPr>
          <p:cNvPr id="412" name="Google Shape;412;p7"/>
          <p:cNvSpPr txBox="1"/>
          <p:nvPr/>
        </p:nvSpPr>
        <p:spPr>
          <a:xfrm>
            <a:off x="2134919"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76923C"/>
                </a:solidFill>
                <a:latin typeface="Calibri"/>
                <a:ea typeface="Calibri"/>
                <a:cs typeface="Calibri"/>
                <a:sym typeface="Calibri"/>
              </a:rPr>
              <a:t>STEP 1</a:t>
            </a:r>
            <a:endParaRPr b="0" i="0" sz="1400" u="none" cap="none" strike="noStrike">
              <a:solidFill>
                <a:srgbClr val="000000"/>
              </a:solidFill>
              <a:latin typeface="Arial"/>
              <a:ea typeface="Arial"/>
              <a:cs typeface="Arial"/>
              <a:sym typeface="Arial"/>
            </a:endParaRPr>
          </a:p>
        </p:txBody>
      </p:sp>
      <p:sp>
        <p:nvSpPr>
          <p:cNvPr id="413" name="Google Shape;413;p7"/>
          <p:cNvSpPr txBox="1"/>
          <p:nvPr/>
        </p:nvSpPr>
        <p:spPr>
          <a:xfrm>
            <a:off x="7607031"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5"/>
                </a:solidFill>
                <a:latin typeface="Calibri"/>
                <a:ea typeface="Calibri"/>
                <a:cs typeface="Calibri"/>
                <a:sym typeface="Calibri"/>
              </a:rPr>
              <a:t>STEP 2</a:t>
            </a:r>
            <a:endParaRPr b="0" i="0" sz="1400" u="none" cap="none" strike="noStrike">
              <a:solidFill>
                <a:srgbClr val="000000"/>
              </a:solidFill>
              <a:latin typeface="Arial"/>
              <a:ea typeface="Arial"/>
              <a:cs typeface="Arial"/>
              <a:sym typeface="Arial"/>
            </a:endParaRPr>
          </a:p>
        </p:txBody>
      </p:sp>
      <p:cxnSp>
        <p:nvCxnSpPr>
          <p:cNvPr id="414" name="Google Shape;414;p7"/>
          <p:cNvCxnSpPr/>
          <p:nvPr/>
        </p:nvCxnSpPr>
        <p:spPr>
          <a:xfrm>
            <a:off x="623886" y="2295445"/>
            <a:ext cx="5616130" cy="0"/>
          </a:xfrm>
          <a:prstGeom prst="straightConnector1">
            <a:avLst/>
          </a:prstGeom>
          <a:noFill/>
          <a:ln cap="flat" cmpd="sng" w="9525">
            <a:solidFill>
              <a:srgbClr val="76923C"/>
            </a:solidFill>
            <a:prstDash val="solid"/>
            <a:round/>
            <a:headEnd len="sm" w="sm" type="oval"/>
            <a:tailEnd len="sm" w="sm" type="oval"/>
          </a:ln>
        </p:spPr>
      </p:cxnSp>
      <p:cxnSp>
        <p:nvCxnSpPr>
          <p:cNvPr id="415" name="Google Shape;415;p7"/>
          <p:cNvCxnSpPr/>
          <p:nvPr/>
        </p:nvCxnSpPr>
        <p:spPr>
          <a:xfrm>
            <a:off x="6456040" y="2290861"/>
            <a:ext cx="5112073" cy="0"/>
          </a:xfrm>
          <a:prstGeom prst="straightConnector1">
            <a:avLst/>
          </a:prstGeom>
          <a:noFill/>
          <a:ln cap="flat" cmpd="sng" w="9525">
            <a:solidFill>
              <a:schemeClr val="accent5"/>
            </a:solidFill>
            <a:prstDash val="solid"/>
            <a:round/>
            <a:headEnd len="sm" w="sm" type="oval"/>
            <a:tailEnd len="sm" w="sm" type="oval"/>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70"/>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RANDOM TO RESULT PROCESS</a:t>
            </a:r>
            <a:endParaRPr/>
          </a:p>
        </p:txBody>
      </p:sp>
      <p:sp>
        <p:nvSpPr>
          <p:cNvPr id="2671" name="Google Shape;2671;p70"/>
          <p:cNvSpPr txBox="1"/>
          <p:nvPr>
            <p:ph idx="1" type="body"/>
          </p:nvPr>
        </p:nvSpPr>
        <p:spPr>
          <a:xfrm>
            <a:off x="371475" y="1556792"/>
            <a:ext cx="1920240" cy="427809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through a series of steps, how several chaotic  ideas can result in a unified goal or idea. Supports multiple items of Level 1 text, but the first and last Level 1 corresponding shapes are fixed. Works best with small amounts of Level 1 text and medium amounts of Level 2 text.</a:t>
            </a:r>
            <a:endParaRPr/>
          </a:p>
        </p:txBody>
      </p:sp>
      <p:grpSp>
        <p:nvGrpSpPr>
          <p:cNvPr id="2672" name="Google Shape;2672;p70"/>
          <p:cNvGrpSpPr/>
          <p:nvPr/>
        </p:nvGrpSpPr>
        <p:grpSpPr>
          <a:xfrm>
            <a:off x="3008349" y="2666835"/>
            <a:ext cx="8099349" cy="2058006"/>
            <a:chOff x="14325" y="1103991"/>
            <a:chExt cx="8099349" cy="2058006"/>
          </a:xfrm>
        </p:grpSpPr>
        <p:sp>
          <p:nvSpPr>
            <p:cNvPr id="2673" name="Google Shape;2673;p70"/>
            <p:cNvSpPr/>
            <p:nvPr/>
          </p:nvSpPr>
          <p:spPr>
            <a:xfrm>
              <a:off x="84400" y="1543502"/>
              <a:ext cx="1233322" cy="4064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70"/>
            <p:cNvSpPr txBox="1"/>
            <p:nvPr/>
          </p:nvSpPr>
          <p:spPr>
            <a:xfrm>
              <a:off x="84400" y="1543502"/>
              <a:ext cx="1233322" cy="406435"/>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675" name="Google Shape;2675;p70"/>
            <p:cNvSpPr/>
            <p:nvPr/>
          </p:nvSpPr>
          <p:spPr>
            <a:xfrm>
              <a:off x="84400" y="2400535"/>
              <a:ext cx="1233322" cy="76146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70"/>
            <p:cNvSpPr txBox="1"/>
            <p:nvPr/>
          </p:nvSpPr>
          <p:spPr>
            <a:xfrm>
              <a:off x="84400" y="2400535"/>
              <a:ext cx="1233322" cy="761462"/>
            </a:xfrm>
            <a:prstGeom prst="rect">
              <a:avLst/>
            </a:prstGeom>
            <a:noFill/>
            <a:ln>
              <a:noFill/>
            </a:ln>
          </p:spPr>
          <p:txBody>
            <a:bodyPr anchorCtr="0" anchor="t" bIns="21575" lIns="21575" spcFirstLastPara="1" rIns="21575" wrap="square" tIns="21575">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677" name="Google Shape;2677;p70"/>
            <p:cNvSpPr/>
            <p:nvPr/>
          </p:nvSpPr>
          <p:spPr>
            <a:xfrm>
              <a:off x="82999" y="1419890"/>
              <a:ext cx="98105" cy="98105"/>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70"/>
            <p:cNvSpPr/>
            <p:nvPr/>
          </p:nvSpPr>
          <p:spPr>
            <a:xfrm>
              <a:off x="151672" y="1282542"/>
              <a:ext cx="98105" cy="98105"/>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70"/>
            <p:cNvSpPr/>
            <p:nvPr/>
          </p:nvSpPr>
          <p:spPr>
            <a:xfrm>
              <a:off x="316489" y="1310012"/>
              <a:ext cx="154165" cy="154165"/>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70"/>
            <p:cNvSpPr/>
            <p:nvPr/>
          </p:nvSpPr>
          <p:spPr>
            <a:xfrm>
              <a:off x="453836" y="1158930"/>
              <a:ext cx="98105" cy="98105"/>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70"/>
            <p:cNvSpPr/>
            <p:nvPr/>
          </p:nvSpPr>
          <p:spPr>
            <a:xfrm>
              <a:off x="632388" y="1103991"/>
              <a:ext cx="98105" cy="98105"/>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70"/>
            <p:cNvSpPr/>
            <p:nvPr/>
          </p:nvSpPr>
          <p:spPr>
            <a:xfrm>
              <a:off x="852143" y="1200134"/>
              <a:ext cx="98105" cy="98105"/>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70"/>
            <p:cNvSpPr/>
            <p:nvPr/>
          </p:nvSpPr>
          <p:spPr>
            <a:xfrm>
              <a:off x="989491" y="1268808"/>
              <a:ext cx="154165" cy="154165"/>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70"/>
            <p:cNvSpPr/>
            <p:nvPr/>
          </p:nvSpPr>
          <p:spPr>
            <a:xfrm>
              <a:off x="1181777" y="1419890"/>
              <a:ext cx="98105" cy="98105"/>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70"/>
            <p:cNvSpPr/>
            <p:nvPr/>
          </p:nvSpPr>
          <p:spPr>
            <a:xfrm>
              <a:off x="1264185" y="1570972"/>
              <a:ext cx="98105" cy="98105"/>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70"/>
            <p:cNvSpPr/>
            <p:nvPr/>
          </p:nvSpPr>
          <p:spPr>
            <a:xfrm>
              <a:off x="549979" y="1282542"/>
              <a:ext cx="252270" cy="252270"/>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70"/>
            <p:cNvSpPr/>
            <p:nvPr/>
          </p:nvSpPr>
          <p:spPr>
            <a:xfrm>
              <a:off x="14325" y="1804462"/>
              <a:ext cx="98105" cy="98105"/>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70"/>
            <p:cNvSpPr/>
            <p:nvPr/>
          </p:nvSpPr>
          <p:spPr>
            <a:xfrm>
              <a:off x="96733" y="1928075"/>
              <a:ext cx="154165" cy="154165"/>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70"/>
            <p:cNvSpPr/>
            <p:nvPr/>
          </p:nvSpPr>
          <p:spPr>
            <a:xfrm>
              <a:off x="302754" y="2037952"/>
              <a:ext cx="224240" cy="224240"/>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70"/>
            <p:cNvSpPr/>
            <p:nvPr/>
          </p:nvSpPr>
          <p:spPr>
            <a:xfrm>
              <a:off x="591183" y="2216504"/>
              <a:ext cx="98105" cy="98105"/>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70"/>
            <p:cNvSpPr/>
            <p:nvPr/>
          </p:nvSpPr>
          <p:spPr>
            <a:xfrm>
              <a:off x="646122" y="2037952"/>
              <a:ext cx="154165" cy="154165"/>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70"/>
            <p:cNvSpPr/>
            <p:nvPr/>
          </p:nvSpPr>
          <p:spPr>
            <a:xfrm>
              <a:off x="783470" y="2230239"/>
              <a:ext cx="98105" cy="98105"/>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70"/>
            <p:cNvSpPr/>
            <p:nvPr/>
          </p:nvSpPr>
          <p:spPr>
            <a:xfrm>
              <a:off x="907082" y="2010483"/>
              <a:ext cx="224240" cy="224240"/>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70"/>
            <p:cNvSpPr/>
            <p:nvPr/>
          </p:nvSpPr>
          <p:spPr>
            <a:xfrm>
              <a:off x="1209246" y="1955544"/>
              <a:ext cx="154165" cy="154165"/>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70"/>
            <p:cNvSpPr/>
            <p:nvPr/>
          </p:nvSpPr>
          <p:spPr>
            <a:xfrm>
              <a:off x="1363411" y="1309784"/>
              <a:ext cx="452761" cy="864371"/>
            </a:xfrm>
            <a:prstGeom prst="chevron">
              <a:avLst>
                <a:gd fmla="val 6231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70"/>
            <p:cNvSpPr/>
            <p:nvPr/>
          </p:nvSpPr>
          <p:spPr>
            <a:xfrm>
              <a:off x="1816173" y="1310203"/>
              <a:ext cx="1234804" cy="86436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70"/>
            <p:cNvSpPr txBox="1"/>
            <p:nvPr/>
          </p:nvSpPr>
          <p:spPr>
            <a:xfrm>
              <a:off x="1816173" y="1310203"/>
              <a:ext cx="1234804" cy="8643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698" name="Google Shape;2698;p70"/>
            <p:cNvSpPr/>
            <p:nvPr/>
          </p:nvSpPr>
          <p:spPr>
            <a:xfrm>
              <a:off x="1816173" y="2400535"/>
              <a:ext cx="1234804" cy="76146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70"/>
            <p:cNvSpPr txBox="1"/>
            <p:nvPr/>
          </p:nvSpPr>
          <p:spPr>
            <a:xfrm>
              <a:off x="1816173" y="2400535"/>
              <a:ext cx="1234804" cy="761462"/>
            </a:xfrm>
            <a:prstGeom prst="rect">
              <a:avLst/>
            </a:prstGeom>
            <a:noFill/>
            <a:ln>
              <a:noFill/>
            </a:ln>
          </p:spPr>
          <p:txBody>
            <a:bodyPr anchorCtr="0" anchor="t" bIns="21575" lIns="21575" spcFirstLastPara="1" rIns="21575" wrap="square" tIns="21575">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300" u="none" cap="none" strike="noStrike">
                <a:solidFill>
                  <a:schemeClr val="dk1"/>
                </a:solidFill>
                <a:latin typeface="Calibri"/>
                <a:ea typeface="Calibri"/>
                <a:cs typeface="Calibri"/>
                <a:sym typeface="Calibri"/>
              </a:endParaRPr>
            </a:p>
          </p:txBody>
        </p:sp>
        <p:sp>
          <p:nvSpPr>
            <p:cNvPr id="2700" name="Google Shape;2700;p70"/>
            <p:cNvSpPr/>
            <p:nvPr/>
          </p:nvSpPr>
          <p:spPr>
            <a:xfrm>
              <a:off x="3050977" y="1309784"/>
              <a:ext cx="452761" cy="864371"/>
            </a:xfrm>
            <a:prstGeom prst="chevron">
              <a:avLst>
                <a:gd fmla="val 6231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70"/>
            <p:cNvSpPr/>
            <p:nvPr/>
          </p:nvSpPr>
          <p:spPr>
            <a:xfrm>
              <a:off x="3503739" y="1310203"/>
              <a:ext cx="1234804" cy="86436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70"/>
            <p:cNvSpPr txBox="1"/>
            <p:nvPr/>
          </p:nvSpPr>
          <p:spPr>
            <a:xfrm>
              <a:off x="3503739" y="1310203"/>
              <a:ext cx="1234804" cy="8643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703" name="Google Shape;2703;p70"/>
            <p:cNvSpPr/>
            <p:nvPr/>
          </p:nvSpPr>
          <p:spPr>
            <a:xfrm>
              <a:off x="3503739" y="2400535"/>
              <a:ext cx="1234804" cy="76146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70"/>
            <p:cNvSpPr txBox="1"/>
            <p:nvPr/>
          </p:nvSpPr>
          <p:spPr>
            <a:xfrm>
              <a:off x="3503739" y="2400535"/>
              <a:ext cx="1234804" cy="761462"/>
            </a:xfrm>
            <a:prstGeom prst="rect">
              <a:avLst/>
            </a:prstGeom>
            <a:noFill/>
            <a:ln>
              <a:noFill/>
            </a:ln>
          </p:spPr>
          <p:txBody>
            <a:bodyPr anchorCtr="0" anchor="t" bIns="21575" lIns="21575" spcFirstLastPara="1" rIns="21575" wrap="square" tIns="21575">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05" name="Google Shape;2705;p70"/>
            <p:cNvSpPr/>
            <p:nvPr/>
          </p:nvSpPr>
          <p:spPr>
            <a:xfrm>
              <a:off x="4738543" y="1309784"/>
              <a:ext cx="452761" cy="864371"/>
            </a:xfrm>
            <a:prstGeom prst="chevron">
              <a:avLst>
                <a:gd fmla="val 6231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70"/>
            <p:cNvSpPr/>
            <p:nvPr/>
          </p:nvSpPr>
          <p:spPr>
            <a:xfrm>
              <a:off x="5191304" y="1310203"/>
              <a:ext cx="1234804" cy="86436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70"/>
            <p:cNvSpPr txBox="1"/>
            <p:nvPr/>
          </p:nvSpPr>
          <p:spPr>
            <a:xfrm>
              <a:off x="5191304" y="1310203"/>
              <a:ext cx="1234804" cy="8643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Lorem Ipsum</a:t>
              </a:r>
              <a:endParaRPr b="0" i="0" sz="1700" u="none" cap="none" strike="noStrike">
                <a:solidFill>
                  <a:schemeClr val="dk1"/>
                </a:solidFill>
                <a:latin typeface="Calibri"/>
                <a:ea typeface="Calibri"/>
                <a:cs typeface="Calibri"/>
                <a:sym typeface="Calibri"/>
              </a:endParaRPr>
            </a:p>
          </p:txBody>
        </p:sp>
        <p:sp>
          <p:nvSpPr>
            <p:cNvPr id="2708" name="Google Shape;2708;p70"/>
            <p:cNvSpPr/>
            <p:nvPr/>
          </p:nvSpPr>
          <p:spPr>
            <a:xfrm>
              <a:off x="5191304" y="2400535"/>
              <a:ext cx="1234804" cy="76146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70"/>
            <p:cNvSpPr txBox="1"/>
            <p:nvPr/>
          </p:nvSpPr>
          <p:spPr>
            <a:xfrm>
              <a:off x="5191304" y="2400535"/>
              <a:ext cx="1234804" cy="761462"/>
            </a:xfrm>
            <a:prstGeom prst="rect">
              <a:avLst/>
            </a:prstGeom>
            <a:noFill/>
            <a:ln>
              <a:noFill/>
            </a:ln>
          </p:spPr>
          <p:txBody>
            <a:bodyPr anchorCtr="0" anchor="t" bIns="21575" lIns="21575" spcFirstLastPara="1" rIns="21575" wrap="square" tIns="21575">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10" name="Google Shape;2710;p70"/>
            <p:cNvSpPr/>
            <p:nvPr/>
          </p:nvSpPr>
          <p:spPr>
            <a:xfrm>
              <a:off x="6426108" y="1309784"/>
              <a:ext cx="452761" cy="864371"/>
            </a:xfrm>
            <a:prstGeom prst="chevron">
              <a:avLst>
                <a:gd fmla="val 6231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70"/>
            <p:cNvSpPr/>
            <p:nvPr/>
          </p:nvSpPr>
          <p:spPr>
            <a:xfrm>
              <a:off x="6971480" y="1248463"/>
              <a:ext cx="1049583" cy="1049583"/>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70"/>
            <p:cNvSpPr txBox="1"/>
            <p:nvPr/>
          </p:nvSpPr>
          <p:spPr>
            <a:xfrm>
              <a:off x="7125188" y="1402171"/>
              <a:ext cx="742167" cy="7421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Lorem Ipsum</a:t>
              </a:r>
              <a:endParaRPr b="0" i="0" sz="1700" u="none" cap="none" strike="noStrike">
                <a:solidFill>
                  <a:schemeClr val="lt1"/>
                </a:solidFill>
                <a:latin typeface="Calibri"/>
                <a:ea typeface="Calibri"/>
                <a:cs typeface="Calibri"/>
                <a:sym typeface="Calibri"/>
              </a:endParaRPr>
            </a:p>
          </p:txBody>
        </p:sp>
        <p:sp>
          <p:nvSpPr>
            <p:cNvPr id="2713" name="Google Shape;2713;p70"/>
            <p:cNvSpPr/>
            <p:nvPr/>
          </p:nvSpPr>
          <p:spPr>
            <a:xfrm>
              <a:off x="6878870" y="2400535"/>
              <a:ext cx="1234804" cy="76146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70"/>
            <p:cNvSpPr txBox="1"/>
            <p:nvPr/>
          </p:nvSpPr>
          <p:spPr>
            <a:xfrm>
              <a:off x="6878870" y="2400535"/>
              <a:ext cx="1234804" cy="761462"/>
            </a:xfrm>
            <a:prstGeom prst="rect">
              <a:avLst/>
            </a:prstGeom>
            <a:noFill/>
            <a:ln>
              <a:noFill/>
            </a:ln>
          </p:spPr>
          <p:txBody>
            <a:bodyPr anchorCtr="0" anchor="t" bIns="21575" lIns="21575" spcFirstLastPara="1" rIns="21575" wrap="square" tIns="21575">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dk1"/>
                </a:buClr>
                <a:buSzPts val="1300"/>
                <a:buFont typeface="Calibri"/>
                <a:buChar char="•"/>
              </a:pPr>
              <a:r>
                <a:rPr b="0" i="0" lang="en-US" sz="13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715" name="Google Shape;2715;p7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0" name="Shape 2720"/>
        <p:cNvGrpSpPr/>
        <p:nvPr/>
      </p:nvGrpSpPr>
      <p:grpSpPr>
        <a:xfrm>
          <a:off x="0" y="0"/>
          <a:ext cx="0" cy="0"/>
          <a:chOff x="0" y="0"/>
          <a:chExt cx="0" cy="0"/>
        </a:xfrm>
      </p:grpSpPr>
      <p:sp>
        <p:nvSpPr>
          <p:cNvPr id="2721" name="Google Shape;2721;p7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PROCESS</a:t>
            </a:r>
            <a:endParaRPr/>
          </a:p>
        </p:txBody>
      </p:sp>
      <p:sp>
        <p:nvSpPr>
          <p:cNvPr id="2722" name="Google Shape;2722;p71"/>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or sequential steps in a task, process, or workflow from top to bottom. Works best with Level 1 text, since the vertical space is limited.</a:t>
            </a:r>
            <a:endParaRPr/>
          </a:p>
        </p:txBody>
      </p:sp>
      <p:grpSp>
        <p:nvGrpSpPr>
          <p:cNvPr id="2723" name="Google Shape;2723;p71"/>
          <p:cNvGrpSpPr/>
          <p:nvPr/>
        </p:nvGrpSpPr>
        <p:grpSpPr>
          <a:xfrm>
            <a:off x="6360634" y="1558875"/>
            <a:ext cx="1394778" cy="4261823"/>
            <a:chOff x="3366610" y="2083"/>
            <a:chExt cx="1394778" cy="4261823"/>
          </a:xfrm>
        </p:grpSpPr>
        <p:sp>
          <p:nvSpPr>
            <p:cNvPr id="2724" name="Google Shape;2724;p71"/>
            <p:cNvSpPr/>
            <p:nvPr/>
          </p:nvSpPr>
          <p:spPr>
            <a:xfrm>
              <a:off x="3366610" y="2083"/>
              <a:ext cx="1394778" cy="774877"/>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71"/>
            <p:cNvSpPr txBox="1"/>
            <p:nvPr/>
          </p:nvSpPr>
          <p:spPr>
            <a:xfrm>
              <a:off x="3389305" y="24778"/>
              <a:ext cx="1349388" cy="729487"/>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26" name="Google Shape;2726;p71"/>
            <p:cNvSpPr/>
            <p:nvPr/>
          </p:nvSpPr>
          <p:spPr>
            <a:xfrm rot="5400000">
              <a:off x="3918710" y="796332"/>
              <a:ext cx="290578" cy="348694"/>
            </a:xfrm>
            <a:prstGeom prst="rightArrow">
              <a:avLst>
                <a:gd fmla="val 600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71"/>
            <p:cNvSpPr txBox="1"/>
            <p:nvPr/>
          </p:nvSpPr>
          <p:spPr>
            <a:xfrm>
              <a:off x="3959392" y="825390"/>
              <a:ext cx="209216" cy="2034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2728" name="Google Shape;2728;p71"/>
            <p:cNvSpPr/>
            <p:nvPr/>
          </p:nvSpPr>
          <p:spPr>
            <a:xfrm>
              <a:off x="3366610" y="1164398"/>
              <a:ext cx="1394778" cy="774877"/>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71"/>
            <p:cNvSpPr txBox="1"/>
            <p:nvPr/>
          </p:nvSpPr>
          <p:spPr>
            <a:xfrm>
              <a:off x="3389305" y="1187093"/>
              <a:ext cx="1349388" cy="729487"/>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100" u="none" cap="none" strike="noStrike">
                <a:solidFill>
                  <a:schemeClr val="lt1"/>
                </a:solidFill>
                <a:latin typeface="Calibri"/>
                <a:ea typeface="Calibri"/>
                <a:cs typeface="Calibri"/>
                <a:sym typeface="Calibri"/>
              </a:endParaRPr>
            </a:p>
          </p:txBody>
        </p:sp>
        <p:sp>
          <p:nvSpPr>
            <p:cNvPr id="2730" name="Google Shape;2730;p71"/>
            <p:cNvSpPr/>
            <p:nvPr/>
          </p:nvSpPr>
          <p:spPr>
            <a:xfrm rot="5400000">
              <a:off x="3918710" y="1958647"/>
              <a:ext cx="290578" cy="348694"/>
            </a:xfrm>
            <a:prstGeom prst="rightArrow">
              <a:avLst>
                <a:gd fmla="val 6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71"/>
            <p:cNvSpPr txBox="1"/>
            <p:nvPr/>
          </p:nvSpPr>
          <p:spPr>
            <a:xfrm>
              <a:off x="3959392" y="1987705"/>
              <a:ext cx="209216" cy="2034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2732" name="Google Shape;2732;p71"/>
            <p:cNvSpPr/>
            <p:nvPr/>
          </p:nvSpPr>
          <p:spPr>
            <a:xfrm>
              <a:off x="3366610" y="2326714"/>
              <a:ext cx="1394778" cy="774877"/>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71"/>
            <p:cNvSpPr txBox="1"/>
            <p:nvPr/>
          </p:nvSpPr>
          <p:spPr>
            <a:xfrm>
              <a:off x="3389305" y="2349409"/>
              <a:ext cx="1349388" cy="729487"/>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34" name="Google Shape;2734;p71"/>
            <p:cNvSpPr/>
            <p:nvPr/>
          </p:nvSpPr>
          <p:spPr>
            <a:xfrm rot="5400000">
              <a:off x="3918710" y="3120963"/>
              <a:ext cx="290578" cy="348694"/>
            </a:xfrm>
            <a:prstGeom prst="rightArrow">
              <a:avLst>
                <a:gd fmla="val 6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71"/>
            <p:cNvSpPr txBox="1"/>
            <p:nvPr/>
          </p:nvSpPr>
          <p:spPr>
            <a:xfrm>
              <a:off x="3959392" y="3150021"/>
              <a:ext cx="209216" cy="2034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2736" name="Google Shape;2736;p71"/>
            <p:cNvSpPr/>
            <p:nvPr/>
          </p:nvSpPr>
          <p:spPr>
            <a:xfrm>
              <a:off x="3366610" y="3489029"/>
              <a:ext cx="1394778" cy="774877"/>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71"/>
            <p:cNvSpPr txBox="1"/>
            <p:nvPr/>
          </p:nvSpPr>
          <p:spPr>
            <a:xfrm>
              <a:off x="3389305" y="3511724"/>
              <a:ext cx="1349388" cy="729487"/>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100" u="none" cap="none" strike="noStrike">
                <a:solidFill>
                  <a:schemeClr val="lt1"/>
                </a:solidFill>
                <a:latin typeface="Calibri"/>
                <a:ea typeface="Calibri"/>
                <a:cs typeface="Calibri"/>
                <a:sym typeface="Calibri"/>
              </a:endParaRPr>
            </a:p>
          </p:txBody>
        </p:sp>
      </p:grpSp>
      <p:sp>
        <p:nvSpPr>
          <p:cNvPr id="2738" name="Google Shape;2738;p7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7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STAGGERED PROCESS</a:t>
            </a:r>
            <a:endParaRPr/>
          </a:p>
        </p:txBody>
      </p:sp>
      <p:sp>
        <p:nvSpPr>
          <p:cNvPr id="2745" name="Google Shape;2745;p72"/>
          <p:cNvSpPr txBox="1"/>
          <p:nvPr>
            <p:ph idx="1" type="body"/>
          </p:nvPr>
        </p:nvSpPr>
        <p:spPr>
          <a:xfrm>
            <a:off x="371475" y="1556792"/>
            <a:ext cx="1920240" cy="304698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downward progression through stages. Each of the first five lines of Level 1 text corresponds with a rectangle. Unused text does not appear, but remains available if you switch layouts.</a:t>
            </a:r>
            <a:endParaRPr/>
          </a:p>
        </p:txBody>
      </p:sp>
      <p:grpSp>
        <p:nvGrpSpPr>
          <p:cNvPr id="2746" name="Google Shape;2746;p72"/>
          <p:cNvGrpSpPr/>
          <p:nvPr/>
        </p:nvGrpSpPr>
        <p:grpSpPr>
          <a:xfrm>
            <a:off x="2994024" y="1556792"/>
            <a:ext cx="8127999" cy="4265989"/>
            <a:chOff x="0" y="0"/>
            <a:chExt cx="8127999" cy="4265989"/>
          </a:xfrm>
        </p:grpSpPr>
        <p:sp>
          <p:nvSpPr>
            <p:cNvPr id="2747" name="Google Shape;2747;p72"/>
            <p:cNvSpPr/>
            <p:nvPr/>
          </p:nvSpPr>
          <p:spPr>
            <a:xfrm>
              <a:off x="0" y="0"/>
              <a:ext cx="6258560" cy="767878"/>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72"/>
            <p:cNvSpPr txBox="1"/>
            <p:nvPr/>
          </p:nvSpPr>
          <p:spPr>
            <a:xfrm>
              <a:off x="22490" y="22490"/>
              <a:ext cx="5340118" cy="722898"/>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49" name="Google Shape;2749;p72"/>
            <p:cNvSpPr/>
            <p:nvPr/>
          </p:nvSpPr>
          <p:spPr>
            <a:xfrm>
              <a:off x="467360" y="874527"/>
              <a:ext cx="6258560" cy="767878"/>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72"/>
            <p:cNvSpPr txBox="1"/>
            <p:nvPr/>
          </p:nvSpPr>
          <p:spPr>
            <a:xfrm>
              <a:off x="489850" y="897017"/>
              <a:ext cx="5247099" cy="722898"/>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100" u="none" cap="none" strike="noStrike">
                <a:solidFill>
                  <a:schemeClr val="lt1"/>
                </a:solidFill>
                <a:latin typeface="Calibri"/>
                <a:ea typeface="Calibri"/>
                <a:cs typeface="Calibri"/>
                <a:sym typeface="Calibri"/>
              </a:endParaRPr>
            </a:p>
          </p:txBody>
        </p:sp>
        <p:sp>
          <p:nvSpPr>
            <p:cNvPr id="2751" name="Google Shape;2751;p72"/>
            <p:cNvSpPr/>
            <p:nvPr/>
          </p:nvSpPr>
          <p:spPr>
            <a:xfrm>
              <a:off x="934719" y="1749055"/>
              <a:ext cx="6258560" cy="767878"/>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72"/>
            <p:cNvSpPr txBox="1"/>
            <p:nvPr/>
          </p:nvSpPr>
          <p:spPr>
            <a:xfrm>
              <a:off x="957209" y="1771545"/>
              <a:ext cx="5247099" cy="722898"/>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53" name="Google Shape;2753;p72"/>
            <p:cNvSpPr/>
            <p:nvPr/>
          </p:nvSpPr>
          <p:spPr>
            <a:xfrm>
              <a:off x="1402079" y="2623583"/>
              <a:ext cx="6258560" cy="767878"/>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72"/>
            <p:cNvSpPr txBox="1"/>
            <p:nvPr/>
          </p:nvSpPr>
          <p:spPr>
            <a:xfrm>
              <a:off x="1424569" y="2646073"/>
              <a:ext cx="5247099" cy="722898"/>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55" name="Google Shape;2755;p72"/>
            <p:cNvSpPr/>
            <p:nvPr/>
          </p:nvSpPr>
          <p:spPr>
            <a:xfrm>
              <a:off x="1869439" y="3498111"/>
              <a:ext cx="6258560" cy="767878"/>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72"/>
            <p:cNvSpPr txBox="1"/>
            <p:nvPr/>
          </p:nvSpPr>
          <p:spPr>
            <a:xfrm>
              <a:off x="1891929" y="3520601"/>
              <a:ext cx="5247099" cy="722898"/>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57" name="Google Shape;2757;p72"/>
            <p:cNvSpPr/>
            <p:nvPr/>
          </p:nvSpPr>
          <p:spPr>
            <a:xfrm>
              <a:off x="5759439" y="560977"/>
              <a:ext cx="499120" cy="499120"/>
            </a:xfrm>
            <a:prstGeom prst="downArrow">
              <a:avLst>
                <a:gd fmla="val 55000" name="adj1"/>
                <a:gd fmla="val 45000" name="adj2"/>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72"/>
            <p:cNvSpPr txBox="1"/>
            <p:nvPr/>
          </p:nvSpPr>
          <p:spPr>
            <a:xfrm>
              <a:off x="5871741" y="560977"/>
              <a:ext cx="274516" cy="375588"/>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759" name="Google Shape;2759;p72"/>
            <p:cNvSpPr/>
            <p:nvPr/>
          </p:nvSpPr>
          <p:spPr>
            <a:xfrm>
              <a:off x="6226799" y="1435505"/>
              <a:ext cx="499120" cy="499120"/>
            </a:xfrm>
            <a:prstGeom prst="downArrow">
              <a:avLst>
                <a:gd fmla="val 55000" name="adj1"/>
                <a:gd fmla="val 45000" name="adj2"/>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72"/>
            <p:cNvSpPr txBox="1"/>
            <p:nvPr/>
          </p:nvSpPr>
          <p:spPr>
            <a:xfrm>
              <a:off x="6339101" y="1435505"/>
              <a:ext cx="274516" cy="375588"/>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761" name="Google Shape;2761;p72"/>
            <p:cNvSpPr/>
            <p:nvPr/>
          </p:nvSpPr>
          <p:spPr>
            <a:xfrm>
              <a:off x="6694159" y="2297235"/>
              <a:ext cx="499120" cy="499120"/>
            </a:xfrm>
            <a:prstGeom prst="downArrow">
              <a:avLst>
                <a:gd fmla="val 55000" name="adj1"/>
                <a:gd fmla="val 45000" name="adj2"/>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72"/>
            <p:cNvSpPr txBox="1"/>
            <p:nvPr/>
          </p:nvSpPr>
          <p:spPr>
            <a:xfrm>
              <a:off x="6806461" y="2297235"/>
              <a:ext cx="274516" cy="375588"/>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763" name="Google Shape;2763;p72"/>
            <p:cNvSpPr/>
            <p:nvPr/>
          </p:nvSpPr>
          <p:spPr>
            <a:xfrm>
              <a:off x="7161519" y="3180295"/>
              <a:ext cx="499120" cy="499120"/>
            </a:xfrm>
            <a:prstGeom prst="downArrow">
              <a:avLst>
                <a:gd fmla="val 55000" name="adj1"/>
                <a:gd fmla="val 45000" name="adj2"/>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72"/>
            <p:cNvSpPr txBox="1"/>
            <p:nvPr/>
          </p:nvSpPr>
          <p:spPr>
            <a:xfrm>
              <a:off x="7273821" y="3180295"/>
              <a:ext cx="274516" cy="375588"/>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sp>
        <p:nvSpPr>
          <p:cNvPr id="2765" name="Google Shape;2765;p7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p7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PROCESS LIST</a:t>
            </a:r>
            <a:endParaRPr/>
          </a:p>
        </p:txBody>
      </p:sp>
      <p:sp>
        <p:nvSpPr>
          <p:cNvPr id="2772" name="Google Shape;2772;p73"/>
          <p:cNvSpPr txBox="1"/>
          <p:nvPr>
            <p:ph idx="1" type="body"/>
          </p:nvPr>
        </p:nvSpPr>
        <p:spPr>
          <a:xfrm>
            <a:off x="371475" y="1556792"/>
            <a:ext cx="1920240" cy="329320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multiple groups of information or steps and sub-steps in a task, process, or workflow. Level 1 text corresponds to the top horizontal shapes, and Level 2 text corresponds to vertical sub-steps under each related top level shape.</a:t>
            </a:r>
            <a:endParaRPr/>
          </a:p>
        </p:txBody>
      </p:sp>
      <p:grpSp>
        <p:nvGrpSpPr>
          <p:cNvPr id="2773" name="Google Shape;2773;p73"/>
          <p:cNvGrpSpPr/>
          <p:nvPr/>
        </p:nvGrpSpPr>
        <p:grpSpPr>
          <a:xfrm>
            <a:off x="2998709" y="2521638"/>
            <a:ext cx="8118629" cy="2336296"/>
            <a:chOff x="4685" y="964846"/>
            <a:chExt cx="8118629" cy="2336296"/>
          </a:xfrm>
        </p:grpSpPr>
        <p:sp>
          <p:nvSpPr>
            <p:cNvPr id="2774" name="Google Shape;2774;p73"/>
            <p:cNvSpPr/>
            <p:nvPr/>
          </p:nvSpPr>
          <p:spPr>
            <a:xfrm>
              <a:off x="4685" y="964846"/>
              <a:ext cx="1460185" cy="365046"/>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73"/>
            <p:cNvSpPr txBox="1"/>
            <p:nvPr/>
          </p:nvSpPr>
          <p:spPr>
            <a:xfrm>
              <a:off x="15377" y="975538"/>
              <a:ext cx="1438801" cy="343662"/>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776" name="Google Shape;2776;p73"/>
            <p:cNvSpPr/>
            <p:nvPr/>
          </p:nvSpPr>
          <p:spPr>
            <a:xfrm rot="5400000">
              <a:off x="702836" y="1361834"/>
              <a:ext cx="63883" cy="63883"/>
            </a:xfrm>
            <a:prstGeom prst="rightArrow">
              <a:avLst>
                <a:gd fmla="val 667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73"/>
            <p:cNvSpPr/>
            <p:nvPr/>
          </p:nvSpPr>
          <p:spPr>
            <a:xfrm>
              <a:off x="4685" y="1457659"/>
              <a:ext cx="1460185" cy="365046"/>
            </a:xfrm>
            <a:prstGeom prst="roundRect">
              <a:avLst>
                <a:gd fmla="val 10000" name="adj"/>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73"/>
            <p:cNvSpPr txBox="1"/>
            <p:nvPr/>
          </p:nvSpPr>
          <p:spPr>
            <a:xfrm>
              <a:off x="15377" y="1468351"/>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79" name="Google Shape;2779;p73"/>
            <p:cNvSpPr/>
            <p:nvPr/>
          </p:nvSpPr>
          <p:spPr>
            <a:xfrm rot="5400000">
              <a:off x="702836" y="1854647"/>
              <a:ext cx="63883" cy="63883"/>
            </a:xfrm>
            <a:prstGeom prst="rightArrow">
              <a:avLst>
                <a:gd fmla="val 667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73"/>
            <p:cNvSpPr/>
            <p:nvPr/>
          </p:nvSpPr>
          <p:spPr>
            <a:xfrm>
              <a:off x="4685" y="1950471"/>
              <a:ext cx="1460185" cy="365046"/>
            </a:xfrm>
            <a:prstGeom prst="roundRect">
              <a:avLst>
                <a:gd fmla="val 10000" name="adj"/>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73"/>
            <p:cNvSpPr txBox="1"/>
            <p:nvPr/>
          </p:nvSpPr>
          <p:spPr>
            <a:xfrm>
              <a:off x="15377" y="1961163"/>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82" name="Google Shape;2782;p73"/>
            <p:cNvSpPr/>
            <p:nvPr/>
          </p:nvSpPr>
          <p:spPr>
            <a:xfrm rot="5400000">
              <a:off x="702836" y="2347459"/>
              <a:ext cx="63883" cy="63883"/>
            </a:xfrm>
            <a:prstGeom prst="rightArrow">
              <a:avLst>
                <a:gd fmla="val 667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73"/>
            <p:cNvSpPr/>
            <p:nvPr/>
          </p:nvSpPr>
          <p:spPr>
            <a:xfrm>
              <a:off x="4685" y="2443284"/>
              <a:ext cx="1460185" cy="365046"/>
            </a:xfrm>
            <a:prstGeom prst="roundRect">
              <a:avLst>
                <a:gd fmla="val 10000" name="adj"/>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73"/>
            <p:cNvSpPr txBox="1"/>
            <p:nvPr/>
          </p:nvSpPr>
          <p:spPr>
            <a:xfrm>
              <a:off x="15377" y="2453976"/>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85" name="Google Shape;2785;p73"/>
            <p:cNvSpPr/>
            <p:nvPr/>
          </p:nvSpPr>
          <p:spPr>
            <a:xfrm rot="5400000">
              <a:off x="702836" y="2840272"/>
              <a:ext cx="63883" cy="63883"/>
            </a:xfrm>
            <a:prstGeom prst="rightArrow">
              <a:avLst>
                <a:gd fmla="val 667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73"/>
            <p:cNvSpPr/>
            <p:nvPr/>
          </p:nvSpPr>
          <p:spPr>
            <a:xfrm>
              <a:off x="4685" y="2936096"/>
              <a:ext cx="1460185" cy="365046"/>
            </a:xfrm>
            <a:prstGeom prst="roundRect">
              <a:avLst>
                <a:gd fmla="val 10000" name="adj"/>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73"/>
            <p:cNvSpPr txBox="1"/>
            <p:nvPr/>
          </p:nvSpPr>
          <p:spPr>
            <a:xfrm>
              <a:off x="15377" y="2946788"/>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88" name="Google Shape;2788;p73"/>
            <p:cNvSpPr/>
            <p:nvPr/>
          </p:nvSpPr>
          <p:spPr>
            <a:xfrm>
              <a:off x="1669296" y="964846"/>
              <a:ext cx="1460185" cy="365046"/>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73"/>
            <p:cNvSpPr txBox="1"/>
            <p:nvPr/>
          </p:nvSpPr>
          <p:spPr>
            <a:xfrm>
              <a:off x="1679988" y="975538"/>
              <a:ext cx="1438801" cy="343662"/>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790" name="Google Shape;2790;p73"/>
            <p:cNvSpPr/>
            <p:nvPr/>
          </p:nvSpPr>
          <p:spPr>
            <a:xfrm rot="5400000">
              <a:off x="2367447" y="1361834"/>
              <a:ext cx="63883" cy="63883"/>
            </a:xfrm>
            <a:prstGeom prst="rightArrow">
              <a:avLst>
                <a:gd fmla="val 66700" name="adj1"/>
                <a:gd fmla="val 5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73"/>
            <p:cNvSpPr/>
            <p:nvPr/>
          </p:nvSpPr>
          <p:spPr>
            <a:xfrm>
              <a:off x="1669296" y="1457659"/>
              <a:ext cx="1460185" cy="365046"/>
            </a:xfrm>
            <a:prstGeom prst="roundRect">
              <a:avLst>
                <a:gd fmla="val 10000" name="adj"/>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73"/>
            <p:cNvSpPr txBox="1"/>
            <p:nvPr/>
          </p:nvSpPr>
          <p:spPr>
            <a:xfrm>
              <a:off x="1679988" y="1468351"/>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93" name="Google Shape;2793;p73"/>
            <p:cNvSpPr/>
            <p:nvPr/>
          </p:nvSpPr>
          <p:spPr>
            <a:xfrm rot="5400000">
              <a:off x="2367447" y="1854647"/>
              <a:ext cx="63883" cy="63883"/>
            </a:xfrm>
            <a:prstGeom prst="rightArrow">
              <a:avLst>
                <a:gd fmla="val 667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73"/>
            <p:cNvSpPr/>
            <p:nvPr/>
          </p:nvSpPr>
          <p:spPr>
            <a:xfrm>
              <a:off x="1669296" y="1950471"/>
              <a:ext cx="1460185" cy="365046"/>
            </a:xfrm>
            <a:prstGeom prst="roundRect">
              <a:avLst>
                <a:gd fmla="val 10000" name="adj"/>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73"/>
            <p:cNvSpPr txBox="1"/>
            <p:nvPr/>
          </p:nvSpPr>
          <p:spPr>
            <a:xfrm>
              <a:off x="1679988" y="1961163"/>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96" name="Google Shape;2796;p73"/>
            <p:cNvSpPr/>
            <p:nvPr/>
          </p:nvSpPr>
          <p:spPr>
            <a:xfrm rot="5400000">
              <a:off x="2367447" y="2347459"/>
              <a:ext cx="63883" cy="63883"/>
            </a:xfrm>
            <a:prstGeom prst="rightArrow">
              <a:avLst>
                <a:gd fmla="val 667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73"/>
            <p:cNvSpPr/>
            <p:nvPr/>
          </p:nvSpPr>
          <p:spPr>
            <a:xfrm>
              <a:off x="1669296" y="2443284"/>
              <a:ext cx="1460185" cy="365046"/>
            </a:xfrm>
            <a:prstGeom prst="roundRect">
              <a:avLst>
                <a:gd fmla="val 10000" name="adj"/>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73"/>
            <p:cNvSpPr txBox="1"/>
            <p:nvPr/>
          </p:nvSpPr>
          <p:spPr>
            <a:xfrm>
              <a:off x="1679988" y="2453976"/>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799" name="Google Shape;2799;p73"/>
            <p:cNvSpPr/>
            <p:nvPr/>
          </p:nvSpPr>
          <p:spPr>
            <a:xfrm rot="5400000">
              <a:off x="2367447" y="2840272"/>
              <a:ext cx="63883" cy="63883"/>
            </a:xfrm>
            <a:prstGeom prst="rightArrow">
              <a:avLst>
                <a:gd fmla="val 667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73"/>
            <p:cNvSpPr/>
            <p:nvPr/>
          </p:nvSpPr>
          <p:spPr>
            <a:xfrm>
              <a:off x="1669296" y="2936096"/>
              <a:ext cx="1460185" cy="365046"/>
            </a:xfrm>
            <a:prstGeom prst="roundRect">
              <a:avLst>
                <a:gd fmla="val 10000" name="adj"/>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73"/>
            <p:cNvSpPr txBox="1"/>
            <p:nvPr/>
          </p:nvSpPr>
          <p:spPr>
            <a:xfrm>
              <a:off x="1679988" y="2946788"/>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02" name="Google Shape;2802;p73"/>
            <p:cNvSpPr/>
            <p:nvPr/>
          </p:nvSpPr>
          <p:spPr>
            <a:xfrm>
              <a:off x="3333907" y="964846"/>
              <a:ext cx="1460185" cy="365046"/>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73"/>
            <p:cNvSpPr txBox="1"/>
            <p:nvPr/>
          </p:nvSpPr>
          <p:spPr>
            <a:xfrm>
              <a:off x="3344599" y="975538"/>
              <a:ext cx="1438801" cy="343662"/>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804" name="Google Shape;2804;p73"/>
            <p:cNvSpPr/>
            <p:nvPr/>
          </p:nvSpPr>
          <p:spPr>
            <a:xfrm rot="5400000">
              <a:off x="4032058" y="1361834"/>
              <a:ext cx="63883" cy="63883"/>
            </a:xfrm>
            <a:prstGeom prst="rightArrow">
              <a:avLst>
                <a:gd fmla="val 667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73"/>
            <p:cNvSpPr/>
            <p:nvPr/>
          </p:nvSpPr>
          <p:spPr>
            <a:xfrm>
              <a:off x="3333907" y="1457659"/>
              <a:ext cx="1460185" cy="365046"/>
            </a:xfrm>
            <a:prstGeom prst="roundRect">
              <a:avLst>
                <a:gd fmla="val 10000" name="adj"/>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73"/>
            <p:cNvSpPr txBox="1"/>
            <p:nvPr/>
          </p:nvSpPr>
          <p:spPr>
            <a:xfrm>
              <a:off x="3344599" y="1468351"/>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07" name="Google Shape;2807;p73"/>
            <p:cNvSpPr/>
            <p:nvPr/>
          </p:nvSpPr>
          <p:spPr>
            <a:xfrm rot="5400000">
              <a:off x="4032058" y="1854647"/>
              <a:ext cx="63883" cy="63883"/>
            </a:xfrm>
            <a:prstGeom prst="rightArrow">
              <a:avLst>
                <a:gd fmla="val 66700" name="adj1"/>
                <a:gd fmla="val 5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73"/>
            <p:cNvSpPr/>
            <p:nvPr/>
          </p:nvSpPr>
          <p:spPr>
            <a:xfrm>
              <a:off x="3333907" y="1950471"/>
              <a:ext cx="1460185" cy="365046"/>
            </a:xfrm>
            <a:prstGeom prst="roundRect">
              <a:avLst>
                <a:gd fmla="val 10000" name="adj"/>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73"/>
            <p:cNvSpPr txBox="1"/>
            <p:nvPr/>
          </p:nvSpPr>
          <p:spPr>
            <a:xfrm>
              <a:off x="3344599" y="1961163"/>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10" name="Google Shape;2810;p73"/>
            <p:cNvSpPr/>
            <p:nvPr/>
          </p:nvSpPr>
          <p:spPr>
            <a:xfrm rot="5400000">
              <a:off x="4032058" y="2347459"/>
              <a:ext cx="63883" cy="63883"/>
            </a:xfrm>
            <a:prstGeom prst="rightArrow">
              <a:avLst>
                <a:gd fmla="val 667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73"/>
            <p:cNvSpPr/>
            <p:nvPr/>
          </p:nvSpPr>
          <p:spPr>
            <a:xfrm>
              <a:off x="3333907" y="2443284"/>
              <a:ext cx="1460185" cy="365046"/>
            </a:xfrm>
            <a:prstGeom prst="roundRect">
              <a:avLst>
                <a:gd fmla="val 10000" name="adj"/>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73"/>
            <p:cNvSpPr txBox="1"/>
            <p:nvPr/>
          </p:nvSpPr>
          <p:spPr>
            <a:xfrm>
              <a:off x="3344599" y="2453976"/>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13" name="Google Shape;2813;p73"/>
            <p:cNvSpPr/>
            <p:nvPr/>
          </p:nvSpPr>
          <p:spPr>
            <a:xfrm rot="5400000">
              <a:off x="4032058" y="2840272"/>
              <a:ext cx="63883" cy="63883"/>
            </a:xfrm>
            <a:prstGeom prst="rightArrow">
              <a:avLst>
                <a:gd fmla="val 667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73"/>
            <p:cNvSpPr/>
            <p:nvPr/>
          </p:nvSpPr>
          <p:spPr>
            <a:xfrm>
              <a:off x="3333907" y="2936096"/>
              <a:ext cx="1460185" cy="365046"/>
            </a:xfrm>
            <a:prstGeom prst="roundRect">
              <a:avLst>
                <a:gd fmla="val 10000" name="adj"/>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73"/>
            <p:cNvSpPr txBox="1"/>
            <p:nvPr/>
          </p:nvSpPr>
          <p:spPr>
            <a:xfrm>
              <a:off x="3344599" y="2946788"/>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16" name="Google Shape;2816;p73"/>
            <p:cNvSpPr/>
            <p:nvPr/>
          </p:nvSpPr>
          <p:spPr>
            <a:xfrm>
              <a:off x="4998518" y="964846"/>
              <a:ext cx="1460185" cy="365046"/>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73"/>
            <p:cNvSpPr txBox="1"/>
            <p:nvPr/>
          </p:nvSpPr>
          <p:spPr>
            <a:xfrm>
              <a:off x="5009210" y="975538"/>
              <a:ext cx="1438801" cy="343662"/>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818" name="Google Shape;2818;p73"/>
            <p:cNvSpPr/>
            <p:nvPr/>
          </p:nvSpPr>
          <p:spPr>
            <a:xfrm rot="5400000">
              <a:off x="5696669" y="1361834"/>
              <a:ext cx="63883" cy="63883"/>
            </a:xfrm>
            <a:prstGeom prst="rightArrow">
              <a:avLst>
                <a:gd fmla="val 667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73"/>
            <p:cNvSpPr/>
            <p:nvPr/>
          </p:nvSpPr>
          <p:spPr>
            <a:xfrm>
              <a:off x="4998518" y="1457659"/>
              <a:ext cx="1460185" cy="365046"/>
            </a:xfrm>
            <a:prstGeom prst="roundRect">
              <a:avLst>
                <a:gd fmla="val 10000" name="adj"/>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73"/>
            <p:cNvSpPr txBox="1"/>
            <p:nvPr/>
          </p:nvSpPr>
          <p:spPr>
            <a:xfrm>
              <a:off x="5009210" y="1468351"/>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21" name="Google Shape;2821;p73"/>
            <p:cNvSpPr/>
            <p:nvPr/>
          </p:nvSpPr>
          <p:spPr>
            <a:xfrm rot="5400000">
              <a:off x="5696669" y="1854647"/>
              <a:ext cx="63883" cy="63883"/>
            </a:xfrm>
            <a:prstGeom prst="rightArrow">
              <a:avLst>
                <a:gd fmla="val 667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73"/>
            <p:cNvSpPr/>
            <p:nvPr/>
          </p:nvSpPr>
          <p:spPr>
            <a:xfrm>
              <a:off x="4998518" y="1950471"/>
              <a:ext cx="1460185" cy="365046"/>
            </a:xfrm>
            <a:prstGeom prst="roundRect">
              <a:avLst>
                <a:gd fmla="val 10000" name="adj"/>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73"/>
            <p:cNvSpPr txBox="1"/>
            <p:nvPr/>
          </p:nvSpPr>
          <p:spPr>
            <a:xfrm>
              <a:off x="5009210" y="1961163"/>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24" name="Google Shape;2824;p73"/>
            <p:cNvSpPr/>
            <p:nvPr/>
          </p:nvSpPr>
          <p:spPr>
            <a:xfrm rot="5400000">
              <a:off x="5696669" y="2347459"/>
              <a:ext cx="63883" cy="63883"/>
            </a:xfrm>
            <a:prstGeom prst="rightArrow">
              <a:avLst>
                <a:gd fmla="val 66700" name="adj1"/>
                <a:gd fmla="val 5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73"/>
            <p:cNvSpPr/>
            <p:nvPr/>
          </p:nvSpPr>
          <p:spPr>
            <a:xfrm>
              <a:off x="4998518" y="2443284"/>
              <a:ext cx="1460185" cy="365046"/>
            </a:xfrm>
            <a:prstGeom prst="roundRect">
              <a:avLst>
                <a:gd fmla="val 10000" name="adj"/>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73"/>
            <p:cNvSpPr txBox="1"/>
            <p:nvPr/>
          </p:nvSpPr>
          <p:spPr>
            <a:xfrm>
              <a:off x="5009210" y="2453976"/>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27" name="Google Shape;2827;p73"/>
            <p:cNvSpPr/>
            <p:nvPr/>
          </p:nvSpPr>
          <p:spPr>
            <a:xfrm rot="5400000">
              <a:off x="5696669" y="2840272"/>
              <a:ext cx="63883" cy="63883"/>
            </a:xfrm>
            <a:prstGeom prst="rightArrow">
              <a:avLst>
                <a:gd fmla="val 667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73"/>
            <p:cNvSpPr/>
            <p:nvPr/>
          </p:nvSpPr>
          <p:spPr>
            <a:xfrm>
              <a:off x="4998518" y="2936096"/>
              <a:ext cx="1460185" cy="365046"/>
            </a:xfrm>
            <a:prstGeom prst="roundRect">
              <a:avLst>
                <a:gd fmla="val 10000" name="adj"/>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73"/>
            <p:cNvSpPr txBox="1"/>
            <p:nvPr/>
          </p:nvSpPr>
          <p:spPr>
            <a:xfrm>
              <a:off x="5009210" y="2946788"/>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30" name="Google Shape;2830;p73"/>
            <p:cNvSpPr/>
            <p:nvPr/>
          </p:nvSpPr>
          <p:spPr>
            <a:xfrm>
              <a:off x="6663129" y="964846"/>
              <a:ext cx="1460185" cy="365046"/>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73"/>
            <p:cNvSpPr txBox="1"/>
            <p:nvPr/>
          </p:nvSpPr>
          <p:spPr>
            <a:xfrm>
              <a:off x="6673821" y="975538"/>
              <a:ext cx="1438801" cy="343662"/>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832" name="Google Shape;2832;p73"/>
            <p:cNvSpPr/>
            <p:nvPr/>
          </p:nvSpPr>
          <p:spPr>
            <a:xfrm rot="5400000">
              <a:off x="7361280" y="1361834"/>
              <a:ext cx="63883" cy="63883"/>
            </a:xfrm>
            <a:prstGeom prst="rightArrow">
              <a:avLst>
                <a:gd fmla="val 667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73"/>
            <p:cNvSpPr/>
            <p:nvPr/>
          </p:nvSpPr>
          <p:spPr>
            <a:xfrm>
              <a:off x="6663129" y="1457659"/>
              <a:ext cx="1460185" cy="365046"/>
            </a:xfrm>
            <a:prstGeom prst="roundRect">
              <a:avLst>
                <a:gd fmla="val 10000" name="adj"/>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73"/>
            <p:cNvSpPr txBox="1"/>
            <p:nvPr/>
          </p:nvSpPr>
          <p:spPr>
            <a:xfrm>
              <a:off x="6673821" y="1468351"/>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35" name="Google Shape;2835;p73"/>
            <p:cNvSpPr/>
            <p:nvPr/>
          </p:nvSpPr>
          <p:spPr>
            <a:xfrm rot="5400000">
              <a:off x="7361280" y="1854647"/>
              <a:ext cx="63883" cy="63883"/>
            </a:xfrm>
            <a:prstGeom prst="rightArrow">
              <a:avLst>
                <a:gd fmla="val 667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73"/>
            <p:cNvSpPr/>
            <p:nvPr/>
          </p:nvSpPr>
          <p:spPr>
            <a:xfrm>
              <a:off x="6663129" y="1950471"/>
              <a:ext cx="1460185" cy="365046"/>
            </a:xfrm>
            <a:prstGeom prst="roundRect">
              <a:avLst>
                <a:gd fmla="val 10000" name="adj"/>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73"/>
            <p:cNvSpPr txBox="1"/>
            <p:nvPr/>
          </p:nvSpPr>
          <p:spPr>
            <a:xfrm>
              <a:off x="6673821" y="1961163"/>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38" name="Google Shape;2838;p73"/>
            <p:cNvSpPr/>
            <p:nvPr/>
          </p:nvSpPr>
          <p:spPr>
            <a:xfrm rot="5400000">
              <a:off x="7361280" y="2347459"/>
              <a:ext cx="63883" cy="63883"/>
            </a:xfrm>
            <a:prstGeom prst="rightArrow">
              <a:avLst>
                <a:gd fmla="val 667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73"/>
            <p:cNvSpPr/>
            <p:nvPr/>
          </p:nvSpPr>
          <p:spPr>
            <a:xfrm>
              <a:off x="6663129" y="2443284"/>
              <a:ext cx="1460185" cy="365046"/>
            </a:xfrm>
            <a:prstGeom prst="roundRect">
              <a:avLst>
                <a:gd fmla="val 10000" name="adj"/>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73"/>
            <p:cNvSpPr txBox="1"/>
            <p:nvPr/>
          </p:nvSpPr>
          <p:spPr>
            <a:xfrm>
              <a:off x="6673821" y="2453976"/>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41" name="Google Shape;2841;p73"/>
            <p:cNvSpPr/>
            <p:nvPr/>
          </p:nvSpPr>
          <p:spPr>
            <a:xfrm rot="5400000">
              <a:off x="7361280" y="2840272"/>
              <a:ext cx="63883" cy="63883"/>
            </a:xfrm>
            <a:prstGeom prst="rightArrow">
              <a:avLst>
                <a:gd fmla="val 66700" name="adj1"/>
                <a:gd fmla="val 5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73"/>
            <p:cNvSpPr/>
            <p:nvPr/>
          </p:nvSpPr>
          <p:spPr>
            <a:xfrm>
              <a:off x="6663129" y="2936096"/>
              <a:ext cx="1460185" cy="365046"/>
            </a:xfrm>
            <a:prstGeom prst="roundRect">
              <a:avLst>
                <a:gd fmla="val 10000" name="adj"/>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73"/>
            <p:cNvSpPr txBox="1"/>
            <p:nvPr/>
          </p:nvSpPr>
          <p:spPr>
            <a:xfrm>
              <a:off x="6673821" y="2946788"/>
              <a:ext cx="1438801" cy="34366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844" name="Google Shape;2844;p7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9" name="Shape 2849"/>
        <p:cNvGrpSpPr/>
        <p:nvPr/>
      </p:nvGrpSpPr>
      <p:grpSpPr>
        <a:xfrm>
          <a:off x="0" y="0"/>
          <a:ext cx="0" cy="0"/>
          <a:chOff x="0" y="0"/>
          <a:chExt cx="0" cy="0"/>
        </a:xfrm>
      </p:grpSpPr>
      <p:sp>
        <p:nvSpPr>
          <p:cNvPr id="2850" name="Google Shape;2850;p7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SEGMENTED PROCESS</a:t>
            </a:r>
            <a:endParaRPr/>
          </a:p>
        </p:txBody>
      </p:sp>
      <p:sp>
        <p:nvSpPr>
          <p:cNvPr id="2851" name="Google Shape;2851;p74"/>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or sequential steps in a task, process, or workflow. Emphasizes Level 2 text, since each line appears in a separate shape.</a:t>
            </a:r>
            <a:endParaRPr/>
          </a:p>
        </p:txBody>
      </p:sp>
      <p:grpSp>
        <p:nvGrpSpPr>
          <p:cNvPr id="2852" name="Google Shape;2852;p74"/>
          <p:cNvGrpSpPr/>
          <p:nvPr/>
        </p:nvGrpSpPr>
        <p:grpSpPr>
          <a:xfrm>
            <a:off x="2994024" y="1558242"/>
            <a:ext cx="8128000" cy="4263089"/>
            <a:chOff x="0" y="1450"/>
            <a:chExt cx="8128000" cy="4263089"/>
          </a:xfrm>
        </p:grpSpPr>
        <p:sp>
          <p:nvSpPr>
            <p:cNvPr id="2853" name="Google Shape;2853;p74"/>
            <p:cNvSpPr/>
            <p:nvPr/>
          </p:nvSpPr>
          <p:spPr>
            <a:xfrm>
              <a:off x="0" y="3499036"/>
              <a:ext cx="8128000" cy="765503"/>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74"/>
            <p:cNvSpPr txBox="1"/>
            <p:nvPr/>
          </p:nvSpPr>
          <p:spPr>
            <a:xfrm>
              <a:off x="0" y="3499036"/>
              <a:ext cx="8128000" cy="413371"/>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0A5042"/>
                  </a:solidFill>
                  <a:latin typeface="Calibri"/>
                  <a:ea typeface="Calibri"/>
                  <a:cs typeface="Calibri"/>
                  <a:sym typeface="Calibri"/>
                </a:rPr>
                <a:t>Lorem Ipsum</a:t>
              </a:r>
              <a:endParaRPr b="1" i="0" sz="2400" u="none" cap="none" strike="noStrike">
                <a:solidFill>
                  <a:srgbClr val="0A5042"/>
                </a:solidFill>
                <a:latin typeface="Calibri"/>
                <a:ea typeface="Calibri"/>
                <a:cs typeface="Calibri"/>
                <a:sym typeface="Calibri"/>
              </a:endParaRPr>
            </a:p>
          </p:txBody>
        </p:sp>
        <p:sp>
          <p:nvSpPr>
            <p:cNvPr id="2855" name="Google Shape;2855;p74"/>
            <p:cNvSpPr/>
            <p:nvPr/>
          </p:nvSpPr>
          <p:spPr>
            <a:xfrm>
              <a:off x="0" y="3897097"/>
              <a:ext cx="4064000" cy="352131"/>
            </a:xfrm>
            <a:prstGeom prst="rect">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74"/>
            <p:cNvSpPr txBox="1"/>
            <p:nvPr/>
          </p:nvSpPr>
          <p:spPr>
            <a:xfrm>
              <a:off x="0" y="3897097"/>
              <a:ext cx="4064000" cy="352131"/>
            </a:xfrm>
            <a:prstGeom prst="rect">
              <a:avLst/>
            </a:prstGeom>
            <a:noFill/>
            <a:ln>
              <a:noFill/>
            </a:ln>
          </p:spPr>
          <p:txBody>
            <a:bodyPr anchorCtr="0" anchor="ctr" bIns="26650" lIns="149350" spcFirstLastPara="1" rIns="1493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57" name="Google Shape;2857;p74"/>
            <p:cNvSpPr/>
            <p:nvPr/>
          </p:nvSpPr>
          <p:spPr>
            <a:xfrm>
              <a:off x="4064000" y="3897097"/>
              <a:ext cx="4064000" cy="352131"/>
            </a:xfrm>
            <a:prstGeom prst="rect">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74"/>
            <p:cNvSpPr txBox="1"/>
            <p:nvPr/>
          </p:nvSpPr>
          <p:spPr>
            <a:xfrm>
              <a:off x="4064000" y="3897097"/>
              <a:ext cx="4064000" cy="352131"/>
            </a:xfrm>
            <a:prstGeom prst="rect">
              <a:avLst/>
            </a:prstGeom>
            <a:noFill/>
            <a:ln>
              <a:noFill/>
            </a:ln>
          </p:spPr>
          <p:txBody>
            <a:bodyPr anchorCtr="0" anchor="ctr" bIns="26650" lIns="149350" spcFirstLastPara="1" rIns="1493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59" name="Google Shape;2859;p74"/>
            <p:cNvSpPr/>
            <p:nvPr/>
          </p:nvSpPr>
          <p:spPr>
            <a:xfrm rot="10800000">
              <a:off x="0" y="2333174"/>
              <a:ext cx="8128000" cy="1177344"/>
            </a:xfrm>
            <a:prstGeom prst="upArrowCallout">
              <a:avLst>
                <a:gd fmla="val 25000" name="adj1"/>
                <a:gd fmla="val 25000" name="adj2"/>
                <a:gd fmla="val 25000" name="adj3"/>
                <a:gd fmla="val 64977" name="adj4"/>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74"/>
            <p:cNvSpPr txBox="1"/>
            <p:nvPr/>
          </p:nvSpPr>
          <p:spPr>
            <a:xfrm>
              <a:off x="0" y="2333174"/>
              <a:ext cx="8128000" cy="413247"/>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4F6128"/>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861" name="Google Shape;2861;p74"/>
            <p:cNvSpPr/>
            <p:nvPr/>
          </p:nvSpPr>
          <p:spPr>
            <a:xfrm>
              <a:off x="0" y="2746422"/>
              <a:ext cx="4064000" cy="352026"/>
            </a:xfrm>
            <a:prstGeom prst="rect">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74"/>
            <p:cNvSpPr txBox="1"/>
            <p:nvPr/>
          </p:nvSpPr>
          <p:spPr>
            <a:xfrm>
              <a:off x="0" y="2746422"/>
              <a:ext cx="4064000" cy="352026"/>
            </a:xfrm>
            <a:prstGeom prst="rect">
              <a:avLst/>
            </a:prstGeom>
            <a:noFill/>
            <a:ln>
              <a:noFill/>
            </a:ln>
          </p:spPr>
          <p:txBody>
            <a:bodyPr anchorCtr="0" anchor="ctr" bIns="26650" lIns="149350" spcFirstLastPara="1" rIns="1493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63" name="Google Shape;2863;p74"/>
            <p:cNvSpPr/>
            <p:nvPr/>
          </p:nvSpPr>
          <p:spPr>
            <a:xfrm>
              <a:off x="4064000" y="2746422"/>
              <a:ext cx="4064000" cy="352026"/>
            </a:xfrm>
            <a:prstGeom prst="rect">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74"/>
            <p:cNvSpPr txBox="1"/>
            <p:nvPr/>
          </p:nvSpPr>
          <p:spPr>
            <a:xfrm>
              <a:off x="4064000" y="2746422"/>
              <a:ext cx="4064000" cy="352026"/>
            </a:xfrm>
            <a:prstGeom prst="rect">
              <a:avLst/>
            </a:prstGeom>
            <a:noFill/>
            <a:ln>
              <a:noFill/>
            </a:ln>
          </p:spPr>
          <p:txBody>
            <a:bodyPr anchorCtr="0" anchor="ctr" bIns="26650" lIns="149350" spcFirstLastPara="1" rIns="1493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65" name="Google Shape;2865;p74"/>
            <p:cNvSpPr/>
            <p:nvPr/>
          </p:nvSpPr>
          <p:spPr>
            <a:xfrm rot="10800000">
              <a:off x="0" y="1167312"/>
              <a:ext cx="8128000" cy="1177344"/>
            </a:xfrm>
            <a:prstGeom prst="upArrowCallout">
              <a:avLst>
                <a:gd fmla="val 25000" name="adj1"/>
                <a:gd fmla="val 25000" name="adj2"/>
                <a:gd fmla="val 25000" name="adj3"/>
                <a:gd fmla="val 64977" name="adj4"/>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74"/>
            <p:cNvSpPr txBox="1"/>
            <p:nvPr/>
          </p:nvSpPr>
          <p:spPr>
            <a:xfrm>
              <a:off x="0" y="1167312"/>
              <a:ext cx="8128000" cy="413247"/>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7C4E06"/>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867" name="Google Shape;2867;p74"/>
            <p:cNvSpPr/>
            <p:nvPr/>
          </p:nvSpPr>
          <p:spPr>
            <a:xfrm>
              <a:off x="3968" y="1580560"/>
              <a:ext cx="2706687" cy="352026"/>
            </a:xfrm>
            <a:prstGeom prst="rect">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74"/>
            <p:cNvSpPr txBox="1"/>
            <p:nvPr/>
          </p:nvSpPr>
          <p:spPr>
            <a:xfrm>
              <a:off x="3968" y="1580560"/>
              <a:ext cx="2706687" cy="352026"/>
            </a:xfrm>
            <a:prstGeom prst="rect">
              <a:avLst/>
            </a:prstGeom>
            <a:noFill/>
            <a:ln>
              <a:noFill/>
            </a:ln>
          </p:spPr>
          <p:txBody>
            <a:bodyPr anchorCtr="0" anchor="ctr" bIns="26650" lIns="149350" spcFirstLastPara="1" rIns="1493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69" name="Google Shape;2869;p74"/>
            <p:cNvSpPr/>
            <p:nvPr/>
          </p:nvSpPr>
          <p:spPr>
            <a:xfrm>
              <a:off x="2710656" y="1580560"/>
              <a:ext cx="2706687" cy="352026"/>
            </a:xfrm>
            <a:prstGeom prst="rect">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74"/>
            <p:cNvSpPr txBox="1"/>
            <p:nvPr/>
          </p:nvSpPr>
          <p:spPr>
            <a:xfrm>
              <a:off x="2710656" y="1580560"/>
              <a:ext cx="2706687" cy="352026"/>
            </a:xfrm>
            <a:prstGeom prst="rect">
              <a:avLst/>
            </a:prstGeom>
            <a:noFill/>
            <a:ln>
              <a:noFill/>
            </a:ln>
          </p:spPr>
          <p:txBody>
            <a:bodyPr anchorCtr="0" anchor="ctr" bIns="26650" lIns="149350" spcFirstLastPara="1" rIns="1493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71" name="Google Shape;2871;p74"/>
            <p:cNvSpPr/>
            <p:nvPr/>
          </p:nvSpPr>
          <p:spPr>
            <a:xfrm>
              <a:off x="5417343" y="1580560"/>
              <a:ext cx="2706687" cy="352026"/>
            </a:xfrm>
            <a:prstGeom prst="rect">
              <a:avLst/>
            </a:prstGeom>
            <a:solidFill>
              <a:srgbClr val="DDE5D0">
                <a:alpha val="88627"/>
              </a:srgbClr>
            </a:solidFill>
            <a:ln cap="flat" cmpd="sng" w="9525">
              <a:solidFill>
                <a:srgbClr val="DDE5D0">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74"/>
            <p:cNvSpPr txBox="1"/>
            <p:nvPr/>
          </p:nvSpPr>
          <p:spPr>
            <a:xfrm>
              <a:off x="5417343" y="1580560"/>
              <a:ext cx="2706687" cy="352026"/>
            </a:xfrm>
            <a:prstGeom prst="rect">
              <a:avLst/>
            </a:prstGeom>
            <a:noFill/>
            <a:ln>
              <a:noFill/>
            </a:ln>
          </p:spPr>
          <p:txBody>
            <a:bodyPr anchorCtr="0" anchor="ctr" bIns="26650" lIns="149350" spcFirstLastPara="1" rIns="1493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Some text here</a:t>
              </a:r>
              <a:endParaRPr b="0" i="0" sz="2100" u="none" cap="none" strike="noStrike">
                <a:solidFill>
                  <a:schemeClr val="dk2"/>
                </a:solidFill>
                <a:latin typeface="Calibri"/>
                <a:ea typeface="Calibri"/>
                <a:cs typeface="Calibri"/>
                <a:sym typeface="Calibri"/>
              </a:endParaRPr>
            </a:p>
          </p:txBody>
        </p:sp>
        <p:sp>
          <p:nvSpPr>
            <p:cNvPr id="2873" name="Google Shape;2873;p74"/>
            <p:cNvSpPr/>
            <p:nvPr/>
          </p:nvSpPr>
          <p:spPr>
            <a:xfrm rot="10800000">
              <a:off x="0" y="1450"/>
              <a:ext cx="8128000" cy="1177344"/>
            </a:xfrm>
            <a:prstGeom prst="upArrowCallout">
              <a:avLst>
                <a:gd fmla="val 25000" name="adj1"/>
                <a:gd fmla="val 25000" name="adj2"/>
                <a:gd fmla="val 25000" name="adj3"/>
                <a:gd fmla="val 64977" name="adj4"/>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74"/>
            <p:cNvSpPr txBox="1"/>
            <p:nvPr/>
          </p:nvSpPr>
          <p:spPr>
            <a:xfrm>
              <a:off x="0" y="1450"/>
              <a:ext cx="8128000" cy="413247"/>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875" name="Google Shape;2875;p74"/>
            <p:cNvSpPr/>
            <p:nvPr/>
          </p:nvSpPr>
          <p:spPr>
            <a:xfrm>
              <a:off x="0" y="414698"/>
              <a:ext cx="2032000" cy="352026"/>
            </a:xfrm>
            <a:prstGeom prst="rect">
              <a:avLst/>
            </a:prstGeom>
            <a:solidFill>
              <a:srgbClr val="FADDC7">
                <a:alpha val="88627"/>
              </a:srgbClr>
            </a:solidFill>
            <a:ln cap="flat" cmpd="sng" w="9525">
              <a:solidFill>
                <a:srgbClr val="FADDC7">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74"/>
            <p:cNvSpPr txBox="1"/>
            <p:nvPr/>
          </p:nvSpPr>
          <p:spPr>
            <a:xfrm>
              <a:off x="0" y="414698"/>
              <a:ext cx="2032000" cy="352026"/>
            </a:xfrm>
            <a:prstGeom prst="rect">
              <a:avLst/>
            </a:prstGeom>
            <a:noFill/>
            <a:ln>
              <a:noFill/>
            </a:ln>
          </p:spPr>
          <p:txBody>
            <a:bodyPr anchorCtr="0" anchor="ctr" bIns="26650" lIns="149350" spcFirstLastPara="1" rIns="1493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77" name="Google Shape;2877;p74"/>
            <p:cNvSpPr/>
            <p:nvPr/>
          </p:nvSpPr>
          <p:spPr>
            <a:xfrm>
              <a:off x="2032000" y="414698"/>
              <a:ext cx="2032000" cy="352026"/>
            </a:xfrm>
            <a:prstGeom prst="rect">
              <a:avLst/>
            </a:prstGeom>
            <a:solidFill>
              <a:srgbClr val="E8CBCA">
                <a:alpha val="88627"/>
              </a:srgbClr>
            </a:solidFill>
            <a:ln cap="flat" cmpd="sng" w="9525">
              <a:solidFill>
                <a:srgbClr val="E8CBCA">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74"/>
            <p:cNvSpPr txBox="1"/>
            <p:nvPr/>
          </p:nvSpPr>
          <p:spPr>
            <a:xfrm>
              <a:off x="2032000" y="414698"/>
              <a:ext cx="2032000" cy="352026"/>
            </a:xfrm>
            <a:prstGeom prst="rect">
              <a:avLst/>
            </a:prstGeom>
            <a:noFill/>
            <a:ln>
              <a:noFill/>
            </a:ln>
          </p:spPr>
          <p:txBody>
            <a:bodyPr anchorCtr="0" anchor="ctr" bIns="26650" lIns="149350" spcFirstLastPara="1" rIns="1493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79" name="Google Shape;2879;p74"/>
            <p:cNvSpPr/>
            <p:nvPr/>
          </p:nvSpPr>
          <p:spPr>
            <a:xfrm>
              <a:off x="4064000" y="414698"/>
              <a:ext cx="2032000" cy="352026"/>
            </a:xfrm>
            <a:prstGeom prst="rect">
              <a:avLst/>
            </a:prstGeom>
            <a:solidFill>
              <a:srgbClr val="CECBCF">
                <a:alpha val="88627"/>
              </a:srgbClr>
            </a:solidFill>
            <a:ln cap="flat" cmpd="sng" w="9525">
              <a:solidFill>
                <a:srgbClr val="CECBCF">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74"/>
            <p:cNvSpPr txBox="1"/>
            <p:nvPr/>
          </p:nvSpPr>
          <p:spPr>
            <a:xfrm>
              <a:off x="4064000" y="414698"/>
              <a:ext cx="2032000" cy="352026"/>
            </a:xfrm>
            <a:prstGeom prst="rect">
              <a:avLst/>
            </a:prstGeom>
            <a:noFill/>
            <a:ln>
              <a:noFill/>
            </a:ln>
          </p:spPr>
          <p:txBody>
            <a:bodyPr anchorCtr="0" anchor="ctr" bIns="26650" lIns="149350" spcFirstLastPara="1" rIns="1493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rgbClr val="4F6128"/>
                  </a:solidFill>
                  <a:latin typeface="Calibri"/>
                  <a:ea typeface="Calibri"/>
                  <a:cs typeface="Calibri"/>
                  <a:sym typeface="Calibri"/>
                </a:rPr>
                <a:t>Some text here</a:t>
              </a:r>
              <a:endParaRPr b="0" i="0" sz="2100" u="none" cap="none" strike="noStrike">
                <a:solidFill>
                  <a:srgbClr val="4F6128"/>
                </a:solidFill>
                <a:latin typeface="Calibri"/>
                <a:ea typeface="Calibri"/>
                <a:cs typeface="Calibri"/>
                <a:sym typeface="Calibri"/>
              </a:endParaRPr>
            </a:p>
          </p:txBody>
        </p:sp>
        <p:sp>
          <p:nvSpPr>
            <p:cNvPr id="2881" name="Google Shape;2881;p74"/>
            <p:cNvSpPr/>
            <p:nvPr/>
          </p:nvSpPr>
          <p:spPr>
            <a:xfrm>
              <a:off x="6095999" y="414698"/>
              <a:ext cx="2032000" cy="352026"/>
            </a:xfrm>
            <a:prstGeom prst="rect">
              <a:avLst/>
            </a:prstGeom>
            <a:solidFill>
              <a:srgbClr val="CADFD8">
                <a:alpha val="88627"/>
              </a:srgbClr>
            </a:solidFill>
            <a:ln cap="flat" cmpd="sng" w="9525">
              <a:solidFill>
                <a:srgbClr val="CADFD8">
                  <a:alpha val="88627"/>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74"/>
            <p:cNvSpPr txBox="1"/>
            <p:nvPr/>
          </p:nvSpPr>
          <p:spPr>
            <a:xfrm>
              <a:off x="6095999" y="414698"/>
              <a:ext cx="2032000" cy="352026"/>
            </a:xfrm>
            <a:prstGeom prst="rect">
              <a:avLst/>
            </a:prstGeom>
            <a:noFill/>
            <a:ln>
              <a:noFill/>
            </a:ln>
          </p:spPr>
          <p:txBody>
            <a:bodyPr anchorCtr="0" anchor="ctr" bIns="26650" lIns="149350" spcFirstLastPara="1" rIns="1493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rgbClr val="4F6128"/>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883" name="Google Shape;2883;p7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8" name="Shape 2888"/>
        <p:cNvGrpSpPr/>
        <p:nvPr/>
      </p:nvGrpSpPr>
      <p:grpSpPr>
        <a:xfrm>
          <a:off x="0" y="0"/>
          <a:ext cx="0" cy="0"/>
          <a:chOff x="0" y="0"/>
          <a:chExt cx="0" cy="0"/>
        </a:xfrm>
      </p:grpSpPr>
      <p:sp>
        <p:nvSpPr>
          <p:cNvPr id="2889" name="Google Shape;2889;p7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CIRCLE ARROW PROCESS</a:t>
            </a:r>
            <a:endParaRPr/>
          </a:p>
        </p:txBody>
      </p:sp>
      <p:sp>
        <p:nvSpPr>
          <p:cNvPr id="2890" name="Google Shape;2890;p75"/>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sequential items with supporting text for each item. This diagram works best with small amounts of Level 1 text.</a:t>
            </a:r>
            <a:endParaRPr/>
          </a:p>
        </p:txBody>
      </p:sp>
      <p:grpSp>
        <p:nvGrpSpPr>
          <p:cNvPr id="2891" name="Google Shape;2891;p75"/>
          <p:cNvGrpSpPr/>
          <p:nvPr/>
        </p:nvGrpSpPr>
        <p:grpSpPr>
          <a:xfrm>
            <a:off x="5549356" y="1556792"/>
            <a:ext cx="3017335" cy="4265989"/>
            <a:chOff x="2555332" y="0"/>
            <a:chExt cx="3017335" cy="4265989"/>
          </a:xfrm>
        </p:grpSpPr>
        <p:sp>
          <p:nvSpPr>
            <p:cNvPr id="2892" name="Google Shape;2892;p75"/>
            <p:cNvSpPr/>
            <p:nvPr/>
          </p:nvSpPr>
          <p:spPr>
            <a:xfrm>
              <a:off x="3002199" y="0"/>
              <a:ext cx="1608541" cy="1608704"/>
            </a:xfrm>
            <a:custGeom>
              <a:rect b="b" l="l" r="r" t="t"/>
              <a:pathLst>
                <a:path extrusionOk="0" h="120000" w="120000">
                  <a:moveTo>
                    <a:pt x="8412" y="60000"/>
                  </a:moveTo>
                  <a:lnTo>
                    <a:pt x="8412" y="60000"/>
                  </a:lnTo>
                  <a:cubicBezTo>
                    <a:pt x="8412" y="32962"/>
                    <a:pt x="29287" y="10511"/>
                    <a:pt x="56253" y="8547"/>
                  </a:cubicBezTo>
                  <a:cubicBezTo>
                    <a:pt x="83219" y="6584"/>
                    <a:pt x="107127" y="25773"/>
                    <a:pt x="111044" y="52526"/>
                  </a:cubicBezTo>
                  <a:cubicBezTo>
                    <a:pt x="114961" y="79279"/>
                    <a:pt x="97558" y="104517"/>
                    <a:pt x="71161" y="110367"/>
                  </a:cubicBezTo>
                  <a:lnTo>
                    <a:pt x="70592" y="118429"/>
                  </a:lnTo>
                  <a:lnTo>
                    <a:pt x="56830" y="104890"/>
                  </a:lnTo>
                  <a:lnTo>
                    <a:pt x="72705" y="88507"/>
                  </a:lnTo>
                  <a:lnTo>
                    <a:pt x="72144" y="96444"/>
                  </a:lnTo>
                  <a:cubicBezTo>
                    <a:pt x="90761" y="90239"/>
                    <a:pt x="101708" y="71000"/>
                    <a:pt x="97532" y="51825"/>
                  </a:cubicBezTo>
                  <a:cubicBezTo>
                    <a:pt x="93356" y="32650"/>
                    <a:pt x="75400" y="19706"/>
                    <a:pt x="55889" y="21806"/>
                  </a:cubicBezTo>
                  <a:cubicBezTo>
                    <a:pt x="36379" y="23907"/>
                    <a:pt x="21588" y="40376"/>
                    <a:pt x="21588" y="60000"/>
                  </a:cubicBezTo>
                  <a:close/>
                </a:path>
              </a:pathLst>
            </a:cu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75"/>
            <p:cNvSpPr/>
            <p:nvPr/>
          </p:nvSpPr>
          <p:spPr>
            <a:xfrm>
              <a:off x="4608327" y="477364"/>
              <a:ext cx="964340" cy="63989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75"/>
            <p:cNvSpPr txBox="1"/>
            <p:nvPr/>
          </p:nvSpPr>
          <p:spPr>
            <a:xfrm>
              <a:off x="4608327" y="477364"/>
              <a:ext cx="964340" cy="639898"/>
            </a:xfrm>
            <a:prstGeom prst="rect">
              <a:avLst/>
            </a:prstGeom>
            <a:noFill/>
            <a:ln>
              <a:noFill/>
            </a:ln>
          </p:spPr>
          <p:txBody>
            <a:bodyPr anchorCtr="0" anchor="ctr" bIns="8875" lIns="8875" spcFirstLastPara="1" rIns="8875" wrap="square" tIns="8875">
              <a:noAutofit/>
            </a:bodyPr>
            <a:lstStyle/>
            <a:p>
              <a:pPr indent="-69850" lvl="1" marL="57150" marR="0" rtl="0" algn="l">
                <a:lnSpc>
                  <a:spcPct val="9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895" name="Google Shape;2895;p75"/>
            <p:cNvSpPr/>
            <p:nvPr/>
          </p:nvSpPr>
          <p:spPr>
            <a:xfrm>
              <a:off x="3357340" y="582307"/>
              <a:ext cx="897657" cy="4487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75"/>
            <p:cNvSpPr txBox="1"/>
            <p:nvPr/>
          </p:nvSpPr>
          <p:spPr>
            <a:xfrm>
              <a:off x="3357340" y="582307"/>
              <a:ext cx="897657" cy="44878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897" name="Google Shape;2897;p75"/>
            <p:cNvSpPr/>
            <p:nvPr/>
          </p:nvSpPr>
          <p:spPr>
            <a:xfrm>
              <a:off x="2555332" y="924440"/>
              <a:ext cx="1608541" cy="1608704"/>
            </a:xfrm>
            <a:custGeom>
              <a:rect b="b" l="l" r="r" t="t"/>
              <a:pathLst>
                <a:path extrusionOk="0" h="120000" w="120000">
                  <a:moveTo>
                    <a:pt x="96480" y="23523"/>
                  </a:moveTo>
                  <a:lnTo>
                    <a:pt x="87164" y="32839"/>
                  </a:lnTo>
                  <a:cubicBezTo>
                    <a:pt x="75944" y="21617"/>
                    <a:pt x="58979" y="18450"/>
                    <a:pt x="44466" y="24867"/>
                  </a:cubicBezTo>
                  <a:cubicBezTo>
                    <a:pt x="29954" y="31284"/>
                    <a:pt x="20880" y="45966"/>
                    <a:pt x="21631" y="61817"/>
                  </a:cubicBezTo>
                  <a:cubicBezTo>
                    <a:pt x="22382" y="77668"/>
                    <a:pt x="32801" y="91427"/>
                    <a:pt x="47856" y="96444"/>
                  </a:cubicBezTo>
                  <a:lnTo>
                    <a:pt x="47295" y="88507"/>
                  </a:lnTo>
                  <a:lnTo>
                    <a:pt x="63170" y="104890"/>
                  </a:lnTo>
                  <a:lnTo>
                    <a:pt x="49408" y="118429"/>
                  </a:lnTo>
                  <a:lnTo>
                    <a:pt x="48839" y="110367"/>
                  </a:lnTo>
                  <a:lnTo>
                    <a:pt x="48839" y="110367"/>
                  </a:lnTo>
                  <a:cubicBezTo>
                    <a:pt x="27395" y="105615"/>
                    <a:pt x="11312" y="87807"/>
                    <a:pt x="8761" y="65991"/>
                  </a:cubicBezTo>
                  <a:cubicBezTo>
                    <a:pt x="6210" y="44176"/>
                    <a:pt x="17752" y="23137"/>
                    <a:pt x="37521" y="13566"/>
                  </a:cubicBezTo>
                  <a:cubicBezTo>
                    <a:pt x="57290" y="3996"/>
                    <a:pt x="80951" y="7991"/>
                    <a:pt x="96480" y="23523"/>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75"/>
            <p:cNvSpPr/>
            <p:nvPr/>
          </p:nvSpPr>
          <p:spPr>
            <a:xfrm>
              <a:off x="4169003" y="1412895"/>
              <a:ext cx="964340" cy="63989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75"/>
            <p:cNvSpPr txBox="1"/>
            <p:nvPr/>
          </p:nvSpPr>
          <p:spPr>
            <a:xfrm>
              <a:off x="4169003" y="1412895"/>
              <a:ext cx="964340" cy="639898"/>
            </a:xfrm>
            <a:prstGeom prst="rect">
              <a:avLst/>
            </a:prstGeom>
            <a:noFill/>
            <a:ln>
              <a:noFill/>
            </a:ln>
          </p:spPr>
          <p:txBody>
            <a:bodyPr anchorCtr="0" anchor="ctr" bIns="8875" lIns="8875" spcFirstLastPara="1" rIns="8875" wrap="square" tIns="8875">
              <a:noAutofit/>
            </a:bodyPr>
            <a:lstStyle/>
            <a:p>
              <a:pPr indent="-69850" lvl="1" marL="57150" marR="0" rtl="0" algn="l">
                <a:lnSpc>
                  <a:spcPct val="9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Some text here</a:t>
              </a:r>
              <a:endParaRPr b="0" i="0" sz="1100" u="none" cap="none" strike="noStrike">
                <a:solidFill>
                  <a:schemeClr val="dk1"/>
                </a:solidFill>
                <a:latin typeface="Calibri"/>
                <a:ea typeface="Calibri"/>
                <a:cs typeface="Calibri"/>
                <a:sym typeface="Calibri"/>
              </a:endParaRPr>
            </a:p>
          </p:txBody>
        </p:sp>
        <p:sp>
          <p:nvSpPr>
            <p:cNvPr id="2900" name="Google Shape;2900;p75"/>
            <p:cNvSpPr/>
            <p:nvPr/>
          </p:nvSpPr>
          <p:spPr>
            <a:xfrm>
              <a:off x="2908662" y="1508454"/>
              <a:ext cx="897657" cy="4487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75"/>
            <p:cNvSpPr txBox="1"/>
            <p:nvPr/>
          </p:nvSpPr>
          <p:spPr>
            <a:xfrm>
              <a:off x="2908662" y="1508454"/>
              <a:ext cx="897657" cy="44878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902" name="Google Shape;2902;p75"/>
            <p:cNvSpPr/>
            <p:nvPr/>
          </p:nvSpPr>
          <p:spPr>
            <a:xfrm>
              <a:off x="3002199" y="1852292"/>
              <a:ext cx="1608541" cy="1608704"/>
            </a:xfrm>
            <a:custGeom>
              <a:rect b="b" l="l" r="r" t="t"/>
              <a:pathLst>
                <a:path extrusionOk="0" h="120000" w="120000">
                  <a:moveTo>
                    <a:pt x="23520" y="23523"/>
                  </a:moveTo>
                  <a:lnTo>
                    <a:pt x="23520" y="23523"/>
                  </a:lnTo>
                  <a:cubicBezTo>
                    <a:pt x="39049" y="7991"/>
                    <a:pt x="62710" y="3996"/>
                    <a:pt x="82479" y="13566"/>
                  </a:cubicBezTo>
                  <a:cubicBezTo>
                    <a:pt x="102248" y="23137"/>
                    <a:pt x="113790" y="44176"/>
                    <a:pt x="111239" y="65991"/>
                  </a:cubicBezTo>
                  <a:cubicBezTo>
                    <a:pt x="108688" y="87807"/>
                    <a:pt x="92605" y="105615"/>
                    <a:pt x="71161" y="110367"/>
                  </a:cubicBezTo>
                  <a:lnTo>
                    <a:pt x="70592" y="118429"/>
                  </a:lnTo>
                  <a:lnTo>
                    <a:pt x="56830" y="104890"/>
                  </a:lnTo>
                  <a:lnTo>
                    <a:pt x="72705" y="88507"/>
                  </a:lnTo>
                  <a:lnTo>
                    <a:pt x="72144" y="96444"/>
                  </a:lnTo>
                  <a:cubicBezTo>
                    <a:pt x="87199" y="91427"/>
                    <a:pt x="97618" y="77668"/>
                    <a:pt x="98369" y="61817"/>
                  </a:cubicBezTo>
                  <a:cubicBezTo>
                    <a:pt x="99120" y="45966"/>
                    <a:pt x="90046" y="31284"/>
                    <a:pt x="75534" y="24867"/>
                  </a:cubicBezTo>
                  <a:cubicBezTo>
                    <a:pt x="61021" y="18450"/>
                    <a:pt x="44056" y="21617"/>
                    <a:pt x="32836" y="32839"/>
                  </a:cubicBezTo>
                  <a:close/>
                </a:path>
              </a:pathLst>
            </a:cu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75"/>
            <p:cNvSpPr/>
            <p:nvPr/>
          </p:nvSpPr>
          <p:spPr>
            <a:xfrm>
              <a:off x="4608327" y="2329657"/>
              <a:ext cx="964340" cy="63989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75"/>
            <p:cNvSpPr txBox="1"/>
            <p:nvPr/>
          </p:nvSpPr>
          <p:spPr>
            <a:xfrm>
              <a:off x="4608327" y="2329657"/>
              <a:ext cx="964340" cy="639898"/>
            </a:xfrm>
            <a:prstGeom prst="rect">
              <a:avLst/>
            </a:prstGeom>
            <a:noFill/>
            <a:ln>
              <a:noFill/>
            </a:ln>
          </p:spPr>
          <p:txBody>
            <a:bodyPr anchorCtr="0" anchor="ctr" bIns="8875" lIns="8875" spcFirstLastPara="1" rIns="8875" wrap="square" tIns="8875">
              <a:noAutofit/>
            </a:bodyPr>
            <a:lstStyle/>
            <a:p>
              <a:pPr indent="-69850" lvl="1" marL="57150" marR="0" rtl="0" algn="l">
                <a:lnSpc>
                  <a:spcPct val="9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05" name="Google Shape;2905;p75"/>
            <p:cNvSpPr/>
            <p:nvPr/>
          </p:nvSpPr>
          <p:spPr>
            <a:xfrm>
              <a:off x="3357340" y="2434600"/>
              <a:ext cx="897657" cy="4487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75"/>
            <p:cNvSpPr txBox="1"/>
            <p:nvPr/>
          </p:nvSpPr>
          <p:spPr>
            <a:xfrm>
              <a:off x="3357340" y="2434600"/>
              <a:ext cx="897657" cy="44878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2907" name="Google Shape;2907;p75"/>
            <p:cNvSpPr/>
            <p:nvPr/>
          </p:nvSpPr>
          <p:spPr>
            <a:xfrm>
              <a:off x="2669991" y="2883382"/>
              <a:ext cx="1381939" cy="1382607"/>
            </a:xfrm>
            <a:prstGeom prst="blockArc">
              <a:avLst>
                <a:gd fmla="val 0" name="adj1"/>
                <a:gd fmla="val 18900000" name="adj2"/>
                <a:gd fmla="val 12740" name="adj3"/>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75"/>
            <p:cNvSpPr/>
            <p:nvPr/>
          </p:nvSpPr>
          <p:spPr>
            <a:xfrm>
              <a:off x="4169003" y="3255803"/>
              <a:ext cx="964340" cy="63989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75"/>
            <p:cNvSpPr txBox="1"/>
            <p:nvPr/>
          </p:nvSpPr>
          <p:spPr>
            <a:xfrm>
              <a:off x="4169003" y="3255803"/>
              <a:ext cx="964340" cy="639898"/>
            </a:xfrm>
            <a:prstGeom prst="rect">
              <a:avLst/>
            </a:prstGeom>
            <a:noFill/>
            <a:ln>
              <a:noFill/>
            </a:ln>
          </p:spPr>
          <p:txBody>
            <a:bodyPr anchorCtr="0" anchor="ctr" bIns="8875" lIns="8875" spcFirstLastPara="1" rIns="8875" wrap="square" tIns="8875">
              <a:noAutofit/>
            </a:bodyPr>
            <a:lstStyle/>
            <a:p>
              <a:pPr indent="-69850" lvl="1" marL="57150" marR="0" rtl="0" algn="l">
                <a:lnSpc>
                  <a:spcPct val="9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10" name="Google Shape;2910;p75"/>
            <p:cNvSpPr/>
            <p:nvPr/>
          </p:nvSpPr>
          <p:spPr>
            <a:xfrm>
              <a:off x="2908662" y="3360746"/>
              <a:ext cx="897657" cy="4487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75"/>
            <p:cNvSpPr txBox="1"/>
            <p:nvPr/>
          </p:nvSpPr>
          <p:spPr>
            <a:xfrm>
              <a:off x="2908662" y="3360746"/>
              <a:ext cx="897657" cy="44878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Lorem Ipsum</a:t>
              </a:r>
              <a:endParaRPr b="0" i="0" sz="1500" u="none" cap="none" strike="noStrike">
                <a:solidFill>
                  <a:schemeClr val="dk1"/>
                </a:solidFill>
                <a:latin typeface="Calibri"/>
                <a:ea typeface="Calibri"/>
                <a:cs typeface="Calibri"/>
                <a:sym typeface="Calibri"/>
              </a:endParaRPr>
            </a:p>
          </p:txBody>
        </p:sp>
      </p:grpSp>
      <p:sp>
        <p:nvSpPr>
          <p:cNvPr id="2912" name="Google Shape;2912;p7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7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BENDING PROCESS</a:t>
            </a:r>
            <a:endParaRPr/>
          </a:p>
        </p:txBody>
      </p:sp>
      <p:sp>
        <p:nvSpPr>
          <p:cNvPr id="2919" name="Google Shape;2919;p76"/>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or sequential steps in a task, process, or workflow. Maximizes both horizontal and vertical display space for shapes.</a:t>
            </a:r>
            <a:endParaRPr/>
          </a:p>
        </p:txBody>
      </p:sp>
      <p:grpSp>
        <p:nvGrpSpPr>
          <p:cNvPr id="2920" name="Google Shape;2920;p76"/>
          <p:cNvGrpSpPr/>
          <p:nvPr/>
        </p:nvGrpSpPr>
        <p:grpSpPr>
          <a:xfrm>
            <a:off x="3001167" y="1981637"/>
            <a:ext cx="8113712" cy="3416299"/>
            <a:chOff x="7143" y="424845"/>
            <a:chExt cx="8113712" cy="3416299"/>
          </a:xfrm>
        </p:grpSpPr>
        <p:sp>
          <p:nvSpPr>
            <p:cNvPr id="2921" name="Google Shape;2921;p76"/>
            <p:cNvSpPr/>
            <p:nvPr/>
          </p:nvSpPr>
          <p:spPr>
            <a:xfrm>
              <a:off x="7143" y="424845"/>
              <a:ext cx="2135187" cy="1281112"/>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76"/>
            <p:cNvSpPr txBox="1"/>
            <p:nvPr/>
          </p:nvSpPr>
          <p:spPr>
            <a:xfrm>
              <a:off x="44665" y="462367"/>
              <a:ext cx="2060143" cy="1206068"/>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05"/>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23" name="Google Shape;2923;p76"/>
            <p:cNvSpPr/>
            <p:nvPr/>
          </p:nvSpPr>
          <p:spPr>
            <a:xfrm>
              <a:off x="2330227" y="800638"/>
              <a:ext cx="452659" cy="529526"/>
            </a:xfrm>
            <a:prstGeom prst="rightArrow">
              <a:avLst>
                <a:gd fmla="val 600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76"/>
            <p:cNvSpPr txBox="1"/>
            <p:nvPr/>
          </p:nvSpPr>
          <p:spPr>
            <a:xfrm>
              <a:off x="2330227" y="906543"/>
              <a:ext cx="316861" cy="31771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5" name="Google Shape;2925;p76"/>
            <p:cNvSpPr/>
            <p:nvPr/>
          </p:nvSpPr>
          <p:spPr>
            <a:xfrm>
              <a:off x="2996406" y="424845"/>
              <a:ext cx="2135187" cy="1281112"/>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76"/>
            <p:cNvSpPr txBox="1"/>
            <p:nvPr/>
          </p:nvSpPr>
          <p:spPr>
            <a:xfrm>
              <a:off x="3033928" y="462367"/>
              <a:ext cx="2060143" cy="1206068"/>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05"/>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27" name="Google Shape;2927;p76"/>
            <p:cNvSpPr/>
            <p:nvPr/>
          </p:nvSpPr>
          <p:spPr>
            <a:xfrm>
              <a:off x="5319490" y="800638"/>
              <a:ext cx="452659" cy="529526"/>
            </a:xfrm>
            <a:prstGeom prst="rightArrow">
              <a:avLst>
                <a:gd fmla="val 6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76"/>
            <p:cNvSpPr txBox="1"/>
            <p:nvPr/>
          </p:nvSpPr>
          <p:spPr>
            <a:xfrm>
              <a:off x="5319490" y="906543"/>
              <a:ext cx="316861" cy="31771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9" name="Google Shape;2929;p76"/>
            <p:cNvSpPr/>
            <p:nvPr/>
          </p:nvSpPr>
          <p:spPr>
            <a:xfrm>
              <a:off x="5985668" y="424845"/>
              <a:ext cx="2135187" cy="1281112"/>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76"/>
            <p:cNvSpPr txBox="1"/>
            <p:nvPr/>
          </p:nvSpPr>
          <p:spPr>
            <a:xfrm>
              <a:off x="6023190" y="462367"/>
              <a:ext cx="2060143" cy="1206068"/>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05"/>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31" name="Google Shape;2931;p76"/>
            <p:cNvSpPr/>
            <p:nvPr/>
          </p:nvSpPr>
          <p:spPr>
            <a:xfrm rot="5400000">
              <a:off x="6826932" y="1855420"/>
              <a:ext cx="452659" cy="529526"/>
            </a:xfrm>
            <a:prstGeom prst="rightArrow">
              <a:avLst>
                <a:gd fmla="val 6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76"/>
            <p:cNvSpPr txBox="1"/>
            <p:nvPr/>
          </p:nvSpPr>
          <p:spPr>
            <a:xfrm>
              <a:off x="6894404" y="1893853"/>
              <a:ext cx="317716" cy="31686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33" name="Google Shape;2933;p76"/>
            <p:cNvSpPr/>
            <p:nvPr/>
          </p:nvSpPr>
          <p:spPr>
            <a:xfrm>
              <a:off x="5985668" y="2560032"/>
              <a:ext cx="2135187" cy="1281112"/>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76"/>
            <p:cNvSpPr txBox="1"/>
            <p:nvPr/>
          </p:nvSpPr>
          <p:spPr>
            <a:xfrm>
              <a:off x="6023190" y="2597554"/>
              <a:ext cx="2060143" cy="1206068"/>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Calibri"/>
                  <a:ea typeface="Calibri"/>
                  <a:cs typeface="Calibri"/>
                  <a:sym typeface="Calibri"/>
                </a:rPr>
                <a:t>Lorem Ipsum</a:t>
              </a:r>
              <a:endParaRPr b="0" i="0" sz="2300" u="none" cap="none" strike="noStrike">
                <a:solidFill>
                  <a:schemeClr val="lt1"/>
                </a:solidFill>
                <a:latin typeface="Calibri"/>
                <a:ea typeface="Calibri"/>
                <a:cs typeface="Calibri"/>
                <a:sym typeface="Calibri"/>
              </a:endParaRPr>
            </a:p>
            <a:p>
              <a:pPr indent="-171450" lvl="1" marL="171450" marR="0" rtl="0" algn="l">
                <a:lnSpc>
                  <a:spcPct val="90000"/>
                </a:lnSpc>
                <a:spcBef>
                  <a:spcPts val="805"/>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35" name="Google Shape;2935;p76"/>
            <p:cNvSpPr/>
            <p:nvPr/>
          </p:nvSpPr>
          <p:spPr>
            <a:xfrm rot="10800000">
              <a:off x="5345112" y="2935825"/>
              <a:ext cx="452659" cy="529526"/>
            </a:xfrm>
            <a:prstGeom prst="rightArrow">
              <a:avLst>
                <a:gd fmla="val 600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76"/>
            <p:cNvSpPr txBox="1"/>
            <p:nvPr/>
          </p:nvSpPr>
          <p:spPr>
            <a:xfrm>
              <a:off x="5480910" y="3041730"/>
              <a:ext cx="316861" cy="31771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37" name="Google Shape;2937;p76"/>
            <p:cNvSpPr/>
            <p:nvPr/>
          </p:nvSpPr>
          <p:spPr>
            <a:xfrm>
              <a:off x="2996406" y="2560032"/>
              <a:ext cx="2135187" cy="1281112"/>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76"/>
            <p:cNvSpPr txBox="1"/>
            <p:nvPr/>
          </p:nvSpPr>
          <p:spPr>
            <a:xfrm>
              <a:off x="3033928" y="2597554"/>
              <a:ext cx="2060143" cy="1206068"/>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rgbClr val="000000"/>
                </a:buClr>
                <a:buSzPts val="2300"/>
                <a:buFont typeface="Arial"/>
                <a:buNone/>
              </a:pPr>
              <a:r>
                <a:rPr b="0" i="0" lang="en-US" sz="2300" u="none" cap="none" strike="noStrike">
                  <a:solidFill>
                    <a:schemeClr val="lt1"/>
                  </a:solidFill>
                  <a:latin typeface="Calibri"/>
                  <a:ea typeface="Calibri"/>
                  <a:cs typeface="Calibri"/>
                  <a:sym typeface="Calibri"/>
                </a:rPr>
                <a:t>Lorem Ipsum</a:t>
              </a:r>
              <a:endParaRPr b="0" i="0" sz="2300" u="none" cap="none" strike="noStrike">
                <a:solidFill>
                  <a:schemeClr val="lt1"/>
                </a:solidFill>
                <a:latin typeface="Calibri"/>
                <a:ea typeface="Calibri"/>
                <a:cs typeface="Calibri"/>
                <a:sym typeface="Calibri"/>
              </a:endParaRPr>
            </a:p>
            <a:p>
              <a:pPr indent="-171450" lvl="1" marL="171450" marR="0" rtl="0" algn="l">
                <a:lnSpc>
                  <a:spcPct val="90000"/>
                </a:lnSpc>
                <a:spcBef>
                  <a:spcPts val="805"/>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7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939" name="Google Shape;2939;p7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4" name="Shape 2944"/>
        <p:cNvGrpSpPr/>
        <p:nvPr/>
      </p:nvGrpSpPr>
      <p:grpSpPr>
        <a:xfrm>
          <a:off x="0" y="0"/>
          <a:ext cx="0" cy="0"/>
          <a:chOff x="0" y="0"/>
          <a:chExt cx="0" cy="0"/>
        </a:xfrm>
      </p:grpSpPr>
      <p:sp>
        <p:nvSpPr>
          <p:cNvPr id="2945" name="Google Shape;2945;p7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REPEATING BENDING PROCESS</a:t>
            </a:r>
            <a:endParaRPr/>
          </a:p>
        </p:txBody>
      </p:sp>
      <p:sp>
        <p:nvSpPr>
          <p:cNvPr id="2946" name="Google Shape;2946;p77"/>
          <p:cNvSpPr txBox="1"/>
          <p:nvPr>
            <p:ph idx="1" type="body"/>
          </p:nvPr>
        </p:nvSpPr>
        <p:spPr>
          <a:xfrm>
            <a:off x="371475" y="1556792"/>
            <a:ext cx="1920240" cy="206210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or sequential steps in a task, process, or workflow. Maximizes both horizontal and vertical display space for shapes.</a:t>
            </a:r>
            <a:endParaRPr/>
          </a:p>
        </p:txBody>
      </p:sp>
      <p:grpSp>
        <p:nvGrpSpPr>
          <p:cNvPr id="2947" name="Google Shape;2947;p77"/>
          <p:cNvGrpSpPr/>
          <p:nvPr/>
        </p:nvGrpSpPr>
        <p:grpSpPr>
          <a:xfrm>
            <a:off x="3000254" y="2012732"/>
            <a:ext cx="8115538" cy="3354109"/>
            <a:chOff x="6230" y="455940"/>
            <a:chExt cx="8115538" cy="3354109"/>
          </a:xfrm>
        </p:grpSpPr>
        <p:sp>
          <p:nvSpPr>
            <p:cNvPr id="2948" name="Google Shape;2948;p77"/>
            <p:cNvSpPr/>
            <p:nvPr/>
          </p:nvSpPr>
          <p:spPr>
            <a:xfrm>
              <a:off x="2349962" y="1113879"/>
              <a:ext cx="508872" cy="91440"/>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77"/>
            <p:cNvSpPr txBox="1"/>
            <p:nvPr/>
          </p:nvSpPr>
          <p:spPr>
            <a:xfrm>
              <a:off x="2590911" y="1156902"/>
              <a:ext cx="26973" cy="539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2950" name="Google Shape;2950;p77"/>
            <p:cNvSpPr/>
            <p:nvPr/>
          </p:nvSpPr>
          <p:spPr>
            <a:xfrm>
              <a:off x="6230" y="455940"/>
              <a:ext cx="2345531" cy="1407318"/>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77"/>
            <p:cNvSpPr txBox="1"/>
            <p:nvPr/>
          </p:nvSpPr>
          <p:spPr>
            <a:xfrm>
              <a:off x="6230" y="455940"/>
              <a:ext cx="2345531" cy="1407318"/>
            </a:xfrm>
            <a:prstGeom prst="rect">
              <a:avLst/>
            </a:prstGeom>
            <a:noFill/>
            <a:ln>
              <a:noFill/>
            </a:ln>
          </p:spPr>
          <p:txBody>
            <a:bodyPr anchorCtr="0" anchor="t" bIns="170675" lIns="170675" spcFirstLastPara="1" rIns="170675" wrap="square" tIns="17067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4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52" name="Google Shape;2952;p77"/>
            <p:cNvSpPr/>
            <p:nvPr/>
          </p:nvSpPr>
          <p:spPr>
            <a:xfrm>
              <a:off x="5234965" y="1113879"/>
              <a:ext cx="508872" cy="91440"/>
            </a:xfrm>
            <a:custGeom>
              <a:rect b="b" l="l" r="r" t="t"/>
              <a:pathLst>
                <a:path extrusionOk="0" h="120000" w="120000">
                  <a:moveTo>
                    <a:pt x="0" y="60000"/>
                  </a:moveTo>
                  <a:lnTo>
                    <a:pt x="120000" y="60000"/>
                  </a:lnTo>
                </a:path>
              </a:pathLst>
            </a:custGeom>
            <a:noFill/>
            <a:ln cap="flat" cmpd="sng" w="9525">
              <a:solidFill>
                <a:schemeClr val="accent3"/>
              </a:solidFill>
              <a:prstDash val="solid"/>
              <a:round/>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77"/>
            <p:cNvSpPr txBox="1"/>
            <p:nvPr/>
          </p:nvSpPr>
          <p:spPr>
            <a:xfrm>
              <a:off x="5475914" y="1156902"/>
              <a:ext cx="26973" cy="539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2954" name="Google Shape;2954;p77"/>
            <p:cNvSpPr/>
            <p:nvPr/>
          </p:nvSpPr>
          <p:spPr>
            <a:xfrm>
              <a:off x="2891234" y="455940"/>
              <a:ext cx="2345531" cy="1407318"/>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77"/>
            <p:cNvSpPr txBox="1"/>
            <p:nvPr/>
          </p:nvSpPr>
          <p:spPr>
            <a:xfrm>
              <a:off x="2891234" y="455940"/>
              <a:ext cx="2345531" cy="1407318"/>
            </a:xfrm>
            <a:prstGeom prst="rect">
              <a:avLst/>
            </a:prstGeom>
            <a:noFill/>
            <a:ln>
              <a:noFill/>
            </a:ln>
          </p:spPr>
          <p:txBody>
            <a:bodyPr anchorCtr="0" anchor="t" bIns="170675" lIns="170675" spcFirstLastPara="1" rIns="170675" wrap="square" tIns="17067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4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900" u="none" cap="none" strike="noStrike">
                <a:solidFill>
                  <a:schemeClr val="lt1"/>
                </a:solidFill>
                <a:latin typeface="Calibri"/>
                <a:ea typeface="Calibri"/>
                <a:cs typeface="Calibri"/>
                <a:sym typeface="Calibri"/>
              </a:endParaRPr>
            </a:p>
          </p:txBody>
        </p:sp>
        <p:sp>
          <p:nvSpPr>
            <p:cNvPr id="2956" name="Google Shape;2956;p77"/>
            <p:cNvSpPr/>
            <p:nvPr/>
          </p:nvSpPr>
          <p:spPr>
            <a:xfrm>
              <a:off x="1178996" y="1861458"/>
              <a:ext cx="5770006" cy="508872"/>
            </a:xfrm>
            <a:custGeom>
              <a:rect b="b" l="l" r="r" t="t"/>
              <a:pathLst>
                <a:path extrusionOk="0" h="120000" w="120000">
                  <a:moveTo>
                    <a:pt x="120000" y="0"/>
                  </a:moveTo>
                  <a:lnTo>
                    <a:pt x="120000" y="64032"/>
                  </a:lnTo>
                  <a:lnTo>
                    <a:pt x="0" y="64032"/>
                  </a:lnTo>
                  <a:lnTo>
                    <a:pt x="0" y="120000"/>
                  </a:lnTo>
                </a:path>
              </a:pathLst>
            </a:custGeom>
            <a:noFill/>
            <a:ln cap="flat" cmpd="sng" w="9525">
              <a:solidFill>
                <a:srgbClr val="F39C11"/>
              </a:solidFill>
              <a:prstDash val="solid"/>
              <a:round/>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77"/>
            <p:cNvSpPr txBox="1"/>
            <p:nvPr/>
          </p:nvSpPr>
          <p:spPr>
            <a:xfrm>
              <a:off x="3919120" y="2113197"/>
              <a:ext cx="289758" cy="539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2958" name="Google Shape;2958;p77"/>
            <p:cNvSpPr/>
            <p:nvPr/>
          </p:nvSpPr>
          <p:spPr>
            <a:xfrm>
              <a:off x="5776237" y="455940"/>
              <a:ext cx="2345531" cy="1407318"/>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77"/>
            <p:cNvSpPr txBox="1"/>
            <p:nvPr/>
          </p:nvSpPr>
          <p:spPr>
            <a:xfrm>
              <a:off x="5776237" y="455940"/>
              <a:ext cx="2345531" cy="1407318"/>
            </a:xfrm>
            <a:prstGeom prst="rect">
              <a:avLst/>
            </a:prstGeom>
            <a:noFill/>
            <a:ln>
              <a:noFill/>
            </a:ln>
          </p:spPr>
          <p:txBody>
            <a:bodyPr anchorCtr="0" anchor="t" bIns="170675" lIns="170675" spcFirstLastPara="1" rIns="170675" wrap="square" tIns="17067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4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60" name="Google Shape;2960;p77"/>
            <p:cNvSpPr/>
            <p:nvPr/>
          </p:nvSpPr>
          <p:spPr>
            <a:xfrm>
              <a:off x="2349962" y="3060670"/>
              <a:ext cx="508872" cy="91440"/>
            </a:xfrm>
            <a:custGeom>
              <a:rect b="b" l="l" r="r" t="t"/>
              <a:pathLst>
                <a:path extrusionOk="0" h="120000" w="120000">
                  <a:moveTo>
                    <a:pt x="0" y="60000"/>
                  </a:moveTo>
                  <a:lnTo>
                    <a:pt x="120000" y="60000"/>
                  </a:lnTo>
                </a:path>
              </a:pathLst>
            </a:custGeom>
            <a:noFill/>
            <a:ln cap="flat" cmpd="sng" w="9525">
              <a:solidFill>
                <a:srgbClr val="BF3729"/>
              </a:solidFill>
              <a:prstDash val="solid"/>
              <a:round/>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77"/>
            <p:cNvSpPr txBox="1"/>
            <p:nvPr/>
          </p:nvSpPr>
          <p:spPr>
            <a:xfrm>
              <a:off x="2590911" y="3103693"/>
              <a:ext cx="26973" cy="539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2962" name="Google Shape;2962;p77"/>
            <p:cNvSpPr/>
            <p:nvPr/>
          </p:nvSpPr>
          <p:spPr>
            <a:xfrm>
              <a:off x="6230" y="2402731"/>
              <a:ext cx="2345531" cy="1407318"/>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77"/>
            <p:cNvSpPr txBox="1"/>
            <p:nvPr/>
          </p:nvSpPr>
          <p:spPr>
            <a:xfrm>
              <a:off x="6230" y="2402731"/>
              <a:ext cx="2345531" cy="1407318"/>
            </a:xfrm>
            <a:prstGeom prst="rect">
              <a:avLst/>
            </a:prstGeom>
            <a:noFill/>
            <a:ln>
              <a:noFill/>
            </a:ln>
          </p:spPr>
          <p:txBody>
            <a:bodyPr anchorCtr="0" anchor="t" bIns="170675" lIns="170675" spcFirstLastPara="1" rIns="170675" wrap="square" tIns="17067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2400" u="none" cap="none" strike="noStrike">
                <a:solidFill>
                  <a:schemeClr val="lt1"/>
                </a:solidFill>
                <a:latin typeface="Calibri"/>
                <a:ea typeface="Calibri"/>
                <a:cs typeface="Calibri"/>
                <a:sym typeface="Calibri"/>
              </a:endParaRPr>
            </a:p>
            <a:p>
              <a:pPr indent="-171450" lvl="1" marL="171450" marR="0" rtl="0" algn="l">
                <a:lnSpc>
                  <a:spcPct val="90000"/>
                </a:lnSpc>
                <a:spcBef>
                  <a:spcPts val="84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64" name="Google Shape;2964;p77"/>
            <p:cNvSpPr/>
            <p:nvPr/>
          </p:nvSpPr>
          <p:spPr>
            <a:xfrm>
              <a:off x="2891234" y="2402731"/>
              <a:ext cx="2345531" cy="1407318"/>
            </a:xfrm>
            <a:prstGeom prst="rect">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77"/>
            <p:cNvSpPr txBox="1"/>
            <p:nvPr/>
          </p:nvSpPr>
          <p:spPr>
            <a:xfrm>
              <a:off x="2891234" y="2402731"/>
              <a:ext cx="2345531" cy="1407318"/>
            </a:xfrm>
            <a:prstGeom prst="rect">
              <a:avLst/>
            </a:prstGeom>
            <a:noFill/>
            <a:ln>
              <a:noFill/>
            </a:ln>
          </p:spPr>
          <p:txBody>
            <a:bodyPr anchorCtr="0" anchor="t" bIns="170675" lIns="170675" spcFirstLastPara="1" rIns="170675" wrap="square" tIns="170675">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2400" u="none" cap="none" strike="noStrike">
                <a:solidFill>
                  <a:schemeClr val="lt1"/>
                </a:solidFill>
                <a:latin typeface="Calibri"/>
                <a:ea typeface="Calibri"/>
                <a:cs typeface="Calibri"/>
                <a:sym typeface="Calibri"/>
              </a:endParaRPr>
            </a:p>
            <a:p>
              <a:pPr indent="-171450" lvl="1" marL="171450" marR="0" rtl="0" algn="l">
                <a:lnSpc>
                  <a:spcPct val="90000"/>
                </a:lnSpc>
                <a:spcBef>
                  <a:spcPts val="84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966" name="Google Shape;2966;p7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1" name="Shape 2971"/>
        <p:cNvGrpSpPr/>
        <p:nvPr/>
      </p:nvGrpSpPr>
      <p:grpSpPr>
        <a:xfrm>
          <a:off x="0" y="0"/>
          <a:ext cx="0" cy="0"/>
          <a:chOff x="0" y="0"/>
          <a:chExt cx="0" cy="0"/>
        </a:xfrm>
      </p:grpSpPr>
      <p:sp>
        <p:nvSpPr>
          <p:cNvPr id="2972" name="Google Shape;2972;p7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BENDING PROCESS</a:t>
            </a:r>
            <a:endParaRPr/>
          </a:p>
        </p:txBody>
      </p:sp>
      <p:sp>
        <p:nvSpPr>
          <p:cNvPr id="2973" name="Google Shape;2973;p78"/>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or sequential steps in a task, process, or workflow. Maximizes both horizontal and vertical display space for shapes. Places more emphasis on the interrelationships among the shapes than on direction or movement.</a:t>
            </a:r>
            <a:endParaRPr/>
          </a:p>
        </p:txBody>
      </p:sp>
      <p:grpSp>
        <p:nvGrpSpPr>
          <p:cNvPr id="2974" name="Google Shape;2974;p78"/>
          <p:cNvGrpSpPr/>
          <p:nvPr/>
        </p:nvGrpSpPr>
        <p:grpSpPr>
          <a:xfrm>
            <a:off x="4693055" y="1558270"/>
            <a:ext cx="4729936" cy="4263033"/>
            <a:chOff x="1699031" y="1478"/>
            <a:chExt cx="4729936" cy="4263033"/>
          </a:xfrm>
        </p:grpSpPr>
        <p:sp>
          <p:nvSpPr>
            <p:cNvPr id="2975" name="Google Shape;2975;p78"/>
            <p:cNvSpPr/>
            <p:nvPr/>
          </p:nvSpPr>
          <p:spPr>
            <a:xfrm rot="5400000">
              <a:off x="1352770" y="970231"/>
              <a:ext cx="1513520" cy="182701"/>
            </a:xfrm>
            <a:prstGeom prst="rect">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78"/>
            <p:cNvSpPr/>
            <p:nvPr/>
          </p:nvSpPr>
          <p:spPr>
            <a:xfrm>
              <a:off x="1699031" y="1478"/>
              <a:ext cx="2030015" cy="1218009"/>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78"/>
            <p:cNvSpPr txBox="1"/>
            <p:nvPr/>
          </p:nvSpPr>
          <p:spPr>
            <a:xfrm>
              <a:off x="1734705" y="37152"/>
              <a:ext cx="1958667" cy="1146661"/>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78" name="Google Shape;2978;p78"/>
            <p:cNvSpPr/>
            <p:nvPr/>
          </p:nvSpPr>
          <p:spPr>
            <a:xfrm rot="5400000">
              <a:off x="1352770" y="2492743"/>
              <a:ext cx="1513520" cy="182701"/>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78"/>
            <p:cNvSpPr/>
            <p:nvPr/>
          </p:nvSpPr>
          <p:spPr>
            <a:xfrm>
              <a:off x="1699031" y="1523990"/>
              <a:ext cx="2030015" cy="1218009"/>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78"/>
            <p:cNvSpPr txBox="1"/>
            <p:nvPr/>
          </p:nvSpPr>
          <p:spPr>
            <a:xfrm>
              <a:off x="1734705" y="1559664"/>
              <a:ext cx="1958667" cy="1146661"/>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700" u="none" cap="none" strike="noStrike">
                <a:solidFill>
                  <a:schemeClr val="lt1"/>
                </a:solidFill>
                <a:latin typeface="Calibri"/>
                <a:ea typeface="Calibri"/>
                <a:cs typeface="Calibri"/>
                <a:sym typeface="Calibri"/>
              </a:endParaRPr>
            </a:p>
          </p:txBody>
        </p:sp>
        <p:sp>
          <p:nvSpPr>
            <p:cNvPr id="2981" name="Google Shape;2981;p78"/>
            <p:cNvSpPr/>
            <p:nvPr/>
          </p:nvSpPr>
          <p:spPr>
            <a:xfrm>
              <a:off x="2114026" y="3253999"/>
              <a:ext cx="2690929" cy="182701"/>
            </a:xfrm>
            <a:prstGeom prst="rect">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78"/>
            <p:cNvSpPr/>
            <p:nvPr/>
          </p:nvSpPr>
          <p:spPr>
            <a:xfrm>
              <a:off x="1699031" y="3046502"/>
              <a:ext cx="2030015" cy="1218009"/>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78"/>
            <p:cNvSpPr txBox="1"/>
            <p:nvPr/>
          </p:nvSpPr>
          <p:spPr>
            <a:xfrm>
              <a:off x="1734705" y="3082176"/>
              <a:ext cx="1958667" cy="1146661"/>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84" name="Google Shape;2984;p78"/>
            <p:cNvSpPr/>
            <p:nvPr/>
          </p:nvSpPr>
          <p:spPr>
            <a:xfrm rot="-5400000">
              <a:off x="4052691" y="2492743"/>
              <a:ext cx="1513520" cy="182701"/>
            </a:xfrm>
            <a:prstGeom prst="rect">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78"/>
            <p:cNvSpPr/>
            <p:nvPr/>
          </p:nvSpPr>
          <p:spPr>
            <a:xfrm>
              <a:off x="4398952" y="3046502"/>
              <a:ext cx="2030015" cy="1218009"/>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78"/>
            <p:cNvSpPr txBox="1"/>
            <p:nvPr/>
          </p:nvSpPr>
          <p:spPr>
            <a:xfrm>
              <a:off x="4434626" y="3082176"/>
              <a:ext cx="1958667" cy="1146661"/>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2200" u="none" cap="none" strike="noStrike">
                <a:solidFill>
                  <a:schemeClr val="lt1"/>
                </a:solidFill>
                <a:latin typeface="Calibri"/>
                <a:ea typeface="Calibri"/>
                <a:cs typeface="Calibri"/>
                <a:sym typeface="Calibri"/>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2987" name="Google Shape;2987;p78"/>
            <p:cNvSpPr/>
            <p:nvPr/>
          </p:nvSpPr>
          <p:spPr>
            <a:xfrm>
              <a:off x="4398952" y="1523990"/>
              <a:ext cx="2030015" cy="1218009"/>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78"/>
            <p:cNvSpPr txBox="1"/>
            <p:nvPr/>
          </p:nvSpPr>
          <p:spPr>
            <a:xfrm>
              <a:off x="4434626" y="1559664"/>
              <a:ext cx="1958667" cy="1146661"/>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Lorem Ipsum</a:t>
              </a:r>
              <a:endParaRPr b="0" i="0" sz="2200" u="none" cap="none" strike="noStrike">
                <a:solidFill>
                  <a:schemeClr val="lt1"/>
                </a:solidFill>
                <a:latin typeface="Calibri"/>
                <a:ea typeface="Calibri"/>
                <a:cs typeface="Calibri"/>
                <a:sym typeface="Calibri"/>
              </a:endParaRPr>
            </a:p>
            <a:p>
              <a:pPr indent="-171450" lvl="1" marL="171450" marR="0" rtl="0" algn="l">
                <a:lnSpc>
                  <a:spcPct val="90000"/>
                </a:lnSpc>
                <a:spcBef>
                  <a:spcPts val="770"/>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55"/>
                </a:spcBef>
                <a:spcAft>
                  <a:spcPts val="0"/>
                </a:spcAft>
                <a:buClr>
                  <a:schemeClr val="lt1"/>
                </a:buClr>
                <a:buSzPts val="1700"/>
                <a:buFont typeface="Calibri"/>
                <a:buChar char="•"/>
              </a:pPr>
              <a:r>
                <a:rPr b="0" i="0" lang="en-US" sz="1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2989" name="Google Shape;2989;p7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4" name="Shape 2994"/>
        <p:cNvGrpSpPr/>
        <p:nvPr/>
      </p:nvGrpSpPr>
      <p:grpSpPr>
        <a:xfrm>
          <a:off x="0" y="0"/>
          <a:ext cx="0" cy="0"/>
          <a:chOff x="0" y="0"/>
          <a:chExt cx="0" cy="0"/>
        </a:xfrm>
      </p:grpSpPr>
      <p:sp>
        <p:nvSpPr>
          <p:cNvPr id="2995" name="Google Shape;2995;p7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DETAILED PROCESS</a:t>
            </a:r>
            <a:endParaRPr/>
          </a:p>
        </p:txBody>
      </p:sp>
      <p:sp>
        <p:nvSpPr>
          <p:cNvPr id="2996" name="Google Shape;2996;p79"/>
          <p:cNvSpPr txBox="1"/>
          <p:nvPr>
            <p:ph idx="1" type="body"/>
          </p:nvPr>
        </p:nvSpPr>
        <p:spPr>
          <a:xfrm>
            <a:off x="371475" y="1556792"/>
            <a:ext cx="1920240" cy="132343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with large amounts of Level 2 text to show a progression through stages.</a:t>
            </a:r>
            <a:endParaRPr/>
          </a:p>
        </p:txBody>
      </p:sp>
      <p:grpSp>
        <p:nvGrpSpPr>
          <p:cNvPr id="2997" name="Google Shape;2997;p79"/>
          <p:cNvGrpSpPr/>
          <p:nvPr/>
        </p:nvGrpSpPr>
        <p:grpSpPr>
          <a:xfrm>
            <a:off x="2998548" y="2742049"/>
            <a:ext cx="8118951" cy="1895474"/>
            <a:chOff x="4524" y="1185257"/>
            <a:chExt cx="8118951" cy="1895474"/>
          </a:xfrm>
        </p:grpSpPr>
        <p:sp>
          <p:nvSpPr>
            <p:cNvPr id="2998" name="Google Shape;2998;p79"/>
            <p:cNvSpPr/>
            <p:nvPr/>
          </p:nvSpPr>
          <p:spPr>
            <a:xfrm>
              <a:off x="4524" y="1185257"/>
              <a:ext cx="1579562" cy="1895474"/>
            </a:xfrm>
            <a:prstGeom prst="roundRect">
              <a:avLst>
                <a:gd fmla="val 5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79"/>
            <p:cNvSpPr txBox="1"/>
            <p:nvPr/>
          </p:nvSpPr>
          <p:spPr>
            <a:xfrm rot="-5400000">
              <a:off x="-614664" y="1804445"/>
              <a:ext cx="1554289" cy="315912"/>
            </a:xfrm>
            <a:prstGeom prst="rect">
              <a:avLst/>
            </a:prstGeom>
            <a:noFill/>
            <a:ln>
              <a:noFill/>
            </a:ln>
          </p:spPr>
          <p:txBody>
            <a:bodyPr anchorCtr="0" anchor="t" bIns="0" lIns="0" spcFirstLastPara="1" rIns="80000" wrap="square" tIns="61700">
              <a:noAutofit/>
            </a:bodyPr>
            <a:lstStyle/>
            <a:p>
              <a:pPr indent="0" lvl="0" marL="0" marR="0" rtl="0" algn="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000" name="Google Shape;3000;p79"/>
            <p:cNvSpPr/>
            <p:nvPr/>
          </p:nvSpPr>
          <p:spPr>
            <a:xfrm>
              <a:off x="320436" y="1185257"/>
              <a:ext cx="1176774" cy="1895474"/>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79"/>
            <p:cNvSpPr txBox="1"/>
            <p:nvPr/>
          </p:nvSpPr>
          <p:spPr>
            <a:xfrm>
              <a:off x="320436" y="1185257"/>
              <a:ext cx="1176774" cy="1895474"/>
            </a:xfrm>
            <a:prstGeom prst="rect">
              <a:avLst/>
            </a:prstGeom>
            <a:noFill/>
            <a:ln>
              <a:noFill/>
            </a:ln>
          </p:spPr>
          <p:txBody>
            <a:bodyPr anchorCtr="0" anchor="t" bIns="0" lIns="0" spcFirstLastPara="1" rIns="0" wrap="square" tIns="6515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65"/>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65"/>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900" u="none" cap="none" strike="noStrike">
                <a:solidFill>
                  <a:schemeClr val="lt1"/>
                </a:solidFill>
                <a:latin typeface="Calibri"/>
                <a:ea typeface="Calibri"/>
                <a:cs typeface="Calibri"/>
                <a:sym typeface="Calibri"/>
              </a:endParaRPr>
            </a:p>
          </p:txBody>
        </p:sp>
        <p:sp>
          <p:nvSpPr>
            <p:cNvPr id="3002" name="Google Shape;3002;p79"/>
            <p:cNvSpPr/>
            <p:nvPr/>
          </p:nvSpPr>
          <p:spPr>
            <a:xfrm>
              <a:off x="1639371" y="1185257"/>
              <a:ext cx="1579562" cy="1895474"/>
            </a:xfrm>
            <a:prstGeom prst="roundRect">
              <a:avLst>
                <a:gd fmla="val 5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79"/>
            <p:cNvSpPr txBox="1"/>
            <p:nvPr/>
          </p:nvSpPr>
          <p:spPr>
            <a:xfrm rot="-5400000">
              <a:off x="1020183" y="1804445"/>
              <a:ext cx="1554289" cy="315912"/>
            </a:xfrm>
            <a:prstGeom prst="rect">
              <a:avLst/>
            </a:prstGeom>
            <a:noFill/>
            <a:ln>
              <a:noFill/>
            </a:ln>
          </p:spPr>
          <p:txBody>
            <a:bodyPr anchorCtr="0" anchor="t" bIns="0" lIns="0" spcFirstLastPara="1" rIns="80000" wrap="square" tIns="61700">
              <a:noAutofit/>
            </a:bodyPr>
            <a:lstStyle/>
            <a:p>
              <a:pPr indent="0" lvl="0" marL="0" marR="0" rtl="0" algn="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004" name="Google Shape;3004;p79"/>
            <p:cNvSpPr/>
            <p:nvPr/>
          </p:nvSpPr>
          <p:spPr>
            <a:xfrm rot="5400000">
              <a:off x="1507979" y="2691837"/>
              <a:ext cx="278579" cy="236934"/>
            </a:xfrm>
            <a:prstGeom prst="flowChartExtract">
              <a:avLst/>
            </a:prstGeom>
            <a:solidFill>
              <a:schemeClr val="lt1"/>
            </a:solid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79"/>
            <p:cNvSpPr/>
            <p:nvPr/>
          </p:nvSpPr>
          <p:spPr>
            <a:xfrm>
              <a:off x="1955284" y="1185257"/>
              <a:ext cx="1176774" cy="1895474"/>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79"/>
            <p:cNvSpPr txBox="1"/>
            <p:nvPr/>
          </p:nvSpPr>
          <p:spPr>
            <a:xfrm>
              <a:off x="1955284" y="1185257"/>
              <a:ext cx="1176774" cy="1895474"/>
            </a:xfrm>
            <a:prstGeom prst="rect">
              <a:avLst/>
            </a:prstGeom>
            <a:noFill/>
            <a:ln>
              <a:noFill/>
            </a:ln>
          </p:spPr>
          <p:txBody>
            <a:bodyPr anchorCtr="0" anchor="t" bIns="0" lIns="0" spcFirstLastPara="1" rIns="0" wrap="square" tIns="6515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65"/>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900" u="none" cap="none" strike="noStrike">
                <a:solidFill>
                  <a:schemeClr val="lt1"/>
                </a:solidFill>
                <a:latin typeface="Calibri"/>
                <a:ea typeface="Calibri"/>
                <a:cs typeface="Calibri"/>
                <a:sym typeface="Calibri"/>
              </a:endParaRPr>
            </a:p>
          </p:txBody>
        </p:sp>
        <p:sp>
          <p:nvSpPr>
            <p:cNvPr id="3007" name="Google Shape;3007;p79"/>
            <p:cNvSpPr/>
            <p:nvPr/>
          </p:nvSpPr>
          <p:spPr>
            <a:xfrm>
              <a:off x="3274218" y="1185257"/>
              <a:ext cx="1579562" cy="1895474"/>
            </a:xfrm>
            <a:prstGeom prst="roundRect">
              <a:avLst>
                <a:gd fmla="val 5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79"/>
            <p:cNvSpPr txBox="1"/>
            <p:nvPr/>
          </p:nvSpPr>
          <p:spPr>
            <a:xfrm rot="-5400000">
              <a:off x="2655030" y="1804445"/>
              <a:ext cx="1554289" cy="315912"/>
            </a:xfrm>
            <a:prstGeom prst="rect">
              <a:avLst/>
            </a:prstGeom>
            <a:noFill/>
            <a:ln>
              <a:noFill/>
            </a:ln>
          </p:spPr>
          <p:txBody>
            <a:bodyPr anchorCtr="0" anchor="t" bIns="0" lIns="0" spcFirstLastPara="1" rIns="80000" wrap="square" tIns="61700">
              <a:noAutofit/>
            </a:bodyPr>
            <a:lstStyle/>
            <a:p>
              <a:pPr indent="0" lvl="0" marL="0" marR="0" rtl="0" algn="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009" name="Google Shape;3009;p79"/>
            <p:cNvSpPr/>
            <p:nvPr/>
          </p:nvSpPr>
          <p:spPr>
            <a:xfrm rot="5400000">
              <a:off x="3142826" y="2691837"/>
              <a:ext cx="278579" cy="236934"/>
            </a:xfrm>
            <a:prstGeom prst="flowChartExtra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79"/>
            <p:cNvSpPr/>
            <p:nvPr/>
          </p:nvSpPr>
          <p:spPr>
            <a:xfrm>
              <a:off x="3590131" y="1185257"/>
              <a:ext cx="1176774" cy="1895474"/>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79"/>
            <p:cNvSpPr txBox="1"/>
            <p:nvPr/>
          </p:nvSpPr>
          <p:spPr>
            <a:xfrm>
              <a:off x="3590131" y="1185257"/>
              <a:ext cx="1176774" cy="1895474"/>
            </a:xfrm>
            <a:prstGeom prst="rect">
              <a:avLst/>
            </a:prstGeom>
            <a:noFill/>
            <a:ln>
              <a:noFill/>
            </a:ln>
          </p:spPr>
          <p:txBody>
            <a:bodyPr anchorCtr="0" anchor="t" bIns="0" lIns="0" spcFirstLastPara="1" rIns="0" wrap="square" tIns="6515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65"/>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012" name="Google Shape;3012;p79"/>
            <p:cNvSpPr/>
            <p:nvPr/>
          </p:nvSpPr>
          <p:spPr>
            <a:xfrm>
              <a:off x="4909065" y="1185257"/>
              <a:ext cx="1579562" cy="1895474"/>
            </a:xfrm>
            <a:prstGeom prst="roundRect">
              <a:avLst>
                <a:gd fmla="val 5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79"/>
            <p:cNvSpPr txBox="1"/>
            <p:nvPr/>
          </p:nvSpPr>
          <p:spPr>
            <a:xfrm rot="-5400000">
              <a:off x="4289877" y="1804445"/>
              <a:ext cx="1554289" cy="315912"/>
            </a:xfrm>
            <a:prstGeom prst="rect">
              <a:avLst/>
            </a:prstGeom>
            <a:noFill/>
            <a:ln>
              <a:noFill/>
            </a:ln>
          </p:spPr>
          <p:txBody>
            <a:bodyPr anchorCtr="0" anchor="t" bIns="0" lIns="0" spcFirstLastPara="1" rIns="80000" wrap="square" tIns="61700">
              <a:noAutofit/>
            </a:bodyPr>
            <a:lstStyle/>
            <a:p>
              <a:pPr indent="0" lvl="0" marL="0" marR="0" rtl="0" algn="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p:txBody>
        </p:sp>
        <p:sp>
          <p:nvSpPr>
            <p:cNvPr id="3014" name="Google Shape;3014;p79"/>
            <p:cNvSpPr/>
            <p:nvPr/>
          </p:nvSpPr>
          <p:spPr>
            <a:xfrm rot="5400000">
              <a:off x="4777673" y="2691837"/>
              <a:ext cx="278579" cy="236934"/>
            </a:xfrm>
            <a:prstGeom prst="flowChartExtract">
              <a:avLst/>
            </a:prstGeom>
            <a:solidFill>
              <a:schemeClr val="lt1"/>
            </a:solid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79"/>
            <p:cNvSpPr/>
            <p:nvPr/>
          </p:nvSpPr>
          <p:spPr>
            <a:xfrm>
              <a:off x="5224978" y="1185257"/>
              <a:ext cx="1176774" cy="1895474"/>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79"/>
            <p:cNvSpPr txBox="1"/>
            <p:nvPr/>
          </p:nvSpPr>
          <p:spPr>
            <a:xfrm>
              <a:off x="5224978" y="1185257"/>
              <a:ext cx="1176774" cy="1895474"/>
            </a:xfrm>
            <a:prstGeom prst="rect">
              <a:avLst/>
            </a:prstGeom>
            <a:noFill/>
            <a:ln>
              <a:noFill/>
            </a:ln>
          </p:spPr>
          <p:txBody>
            <a:bodyPr anchorCtr="0" anchor="t" bIns="0" lIns="0" spcFirstLastPara="1" rIns="0" wrap="square" tIns="6515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65"/>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017" name="Google Shape;3017;p79"/>
            <p:cNvSpPr/>
            <p:nvPr/>
          </p:nvSpPr>
          <p:spPr>
            <a:xfrm>
              <a:off x="6543913" y="1185257"/>
              <a:ext cx="1579562" cy="1895474"/>
            </a:xfrm>
            <a:prstGeom prst="roundRect">
              <a:avLst>
                <a:gd fmla="val 5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79"/>
            <p:cNvSpPr txBox="1"/>
            <p:nvPr/>
          </p:nvSpPr>
          <p:spPr>
            <a:xfrm rot="-5400000">
              <a:off x="5924724" y="1804445"/>
              <a:ext cx="1554289" cy="315912"/>
            </a:xfrm>
            <a:prstGeom prst="rect">
              <a:avLst/>
            </a:prstGeom>
            <a:noFill/>
            <a:ln>
              <a:noFill/>
            </a:ln>
          </p:spPr>
          <p:txBody>
            <a:bodyPr anchorCtr="0" anchor="t" bIns="0" lIns="0" spcFirstLastPara="1" rIns="80000" wrap="square" tIns="61700">
              <a:noAutofit/>
            </a:bodyPr>
            <a:lstStyle/>
            <a:p>
              <a:pPr indent="0" lvl="0" marL="0" marR="0" rtl="0" algn="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p:txBody>
        </p:sp>
        <p:sp>
          <p:nvSpPr>
            <p:cNvPr id="3019" name="Google Shape;3019;p79"/>
            <p:cNvSpPr/>
            <p:nvPr/>
          </p:nvSpPr>
          <p:spPr>
            <a:xfrm rot="5400000">
              <a:off x="6412521" y="2691837"/>
              <a:ext cx="278579" cy="236934"/>
            </a:xfrm>
            <a:prstGeom prst="flowChartExtract">
              <a:avLst/>
            </a:prstGeom>
            <a:solidFill>
              <a:schemeClr val="lt1"/>
            </a:solid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79"/>
            <p:cNvSpPr/>
            <p:nvPr/>
          </p:nvSpPr>
          <p:spPr>
            <a:xfrm>
              <a:off x="6859825" y="1185257"/>
              <a:ext cx="1176774" cy="1895474"/>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79"/>
            <p:cNvSpPr txBox="1"/>
            <p:nvPr/>
          </p:nvSpPr>
          <p:spPr>
            <a:xfrm>
              <a:off x="6859825" y="1185257"/>
              <a:ext cx="1176774" cy="1895474"/>
            </a:xfrm>
            <a:prstGeom prst="rect">
              <a:avLst/>
            </a:prstGeom>
            <a:noFill/>
            <a:ln>
              <a:noFill/>
            </a:ln>
          </p:spPr>
          <p:txBody>
            <a:bodyPr anchorCtr="0" anchor="t" bIns="0" lIns="0" spcFirstLastPara="1" rIns="0" wrap="square" tIns="65150">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65"/>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3022" name="Google Shape;3022;p7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grpSp>
        <p:nvGrpSpPr>
          <p:cNvPr id="421" name="Google Shape;421;p8"/>
          <p:cNvGrpSpPr/>
          <p:nvPr/>
        </p:nvGrpSpPr>
        <p:grpSpPr>
          <a:xfrm>
            <a:off x="623888" y="2465648"/>
            <a:ext cx="3648075" cy="720080"/>
            <a:chOff x="623888" y="2465648"/>
            <a:chExt cx="3648075" cy="720080"/>
          </a:xfrm>
        </p:grpSpPr>
        <p:sp>
          <p:nvSpPr>
            <p:cNvPr id="422" name="Google Shape;422;p8"/>
            <p:cNvSpPr/>
            <p:nvPr/>
          </p:nvSpPr>
          <p:spPr>
            <a:xfrm>
              <a:off x="623888" y="2465648"/>
              <a:ext cx="2784473" cy="229322"/>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3" name="Google Shape;423;p8"/>
            <p:cNvSpPr/>
            <p:nvPr/>
          </p:nvSpPr>
          <p:spPr>
            <a:xfrm>
              <a:off x="2471763"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4" name="Google Shape;424;p8"/>
            <p:cNvSpPr/>
            <p:nvPr/>
          </p:nvSpPr>
          <p:spPr>
            <a:xfrm rot="5400000">
              <a:off x="3335859" y="2249624"/>
              <a:ext cx="720080" cy="1152128"/>
            </a:xfrm>
            <a:prstGeom prst="rtTriangle">
              <a:avLst/>
            </a:pr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25" name="Google Shape;425;p8"/>
          <p:cNvGrpSpPr/>
          <p:nvPr/>
        </p:nvGrpSpPr>
        <p:grpSpPr>
          <a:xfrm>
            <a:off x="7768497" y="2465648"/>
            <a:ext cx="3799616" cy="720080"/>
            <a:chOff x="7768497" y="2465648"/>
            <a:chExt cx="3799616" cy="720080"/>
          </a:xfrm>
        </p:grpSpPr>
        <p:sp>
          <p:nvSpPr>
            <p:cNvPr id="426" name="Google Shape;426;p8"/>
            <p:cNvSpPr/>
            <p:nvPr/>
          </p:nvSpPr>
          <p:spPr>
            <a:xfrm>
              <a:off x="7768497" y="2465648"/>
              <a:ext cx="2936017" cy="229322"/>
            </a:xfrm>
            <a:custGeom>
              <a:rect b="b" l="l" r="r" t="t"/>
              <a:pathLst>
                <a:path extrusionOk="0" h="229322" w="2936017">
                  <a:moveTo>
                    <a:pt x="366915" y="0"/>
                  </a:moveTo>
                  <a:lnTo>
                    <a:pt x="2936017" y="0"/>
                  </a:lnTo>
                  <a:lnTo>
                    <a:pt x="2936017" y="229322"/>
                  </a:lnTo>
                  <a:lnTo>
                    <a:pt x="0" y="229322"/>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p8"/>
            <p:cNvSpPr/>
            <p:nvPr/>
          </p:nvSpPr>
          <p:spPr>
            <a:xfrm>
              <a:off x="9767913"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8" name="Google Shape;428;p8"/>
            <p:cNvSpPr/>
            <p:nvPr/>
          </p:nvSpPr>
          <p:spPr>
            <a:xfrm rot="5400000">
              <a:off x="10632009" y="2249624"/>
              <a:ext cx="720080" cy="1152128"/>
            </a:xfrm>
            <a:prstGeom prst="rtTriangle">
              <a:avLst/>
            </a:pr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29" name="Google Shape;429;p8"/>
          <p:cNvGrpSpPr/>
          <p:nvPr/>
        </p:nvGrpSpPr>
        <p:grpSpPr>
          <a:xfrm>
            <a:off x="4120423" y="2465648"/>
            <a:ext cx="3799615" cy="720080"/>
            <a:chOff x="4120423" y="2465648"/>
            <a:chExt cx="3799615" cy="720080"/>
          </a:xfrm>
        </p:grpSpPr>
        <p:sp>
          <p:nvSpPr>
            <p:cNvPr id="430" name="Google Shape;430;p8"/>
            <p:cNvSpPr/>
            <p:nvPr/>
          </p:nvSpPr>
          <p:spPr>
            <a:xfrm>
              <a:off x="4120423" y="2465648"/>
              <a:ext cx="2936014" cy="229322"/>
            </a:xfrm>
            <a:custGeom>
              <a:rect b="b" l="l" r="r" t="t"/>
              <a:pathLst>
                <a:path extrusionOk="0" h="229322" w="2936014">
                  <a:moveTo>
                    <a:pt x="366915" y="0"/>
                  </a:moveTo>
                  <a:lnTo>
                    <a:pt x="2936014" y="0"/>
                  </a:lnTo>
                  <a:lnTo>
                    <a:pt x="2936014" y="229322"/>
                  </a:lnTo>
                  <a:lnTo>
                    <a:pt x="0" y="22932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p8"/>
            <p:cNvSpPr/>
            <p:nvPr/>
          </p:nvSpPr>
          <p:spPr>
            <a:xfrm>
              <a:off x="6119838"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2" name="Google Shape;432;p8"/>
            <p:cNvSpPr/>
            <p:nvPr/>
          </p:nvSpPr>
          <p:spPr>
            <a:xfrm rot="5400000">
              <a:off x="6983934" y="2249624"/>
              <a:ext cx="720080" cy="1152128"/>
            </a:xfrm>
            <a:prstGeom prst="rtTriangle">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33" name="Google Shape;433;p8"/>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F3A46"/>
              </a:buClr>
              <a:buSzPts val="4000"/>
              <a:buFont typeface="Open Sans"/>
              <a:buNone/>
            </a:pPr>
            <a:r>
              <a:rPr lang="en-US"/>
              <a:t>PROCESS DIAGRAM</a:t>
            </a:r>
            <a:endParaRPr/>
          </a:p>
        </p:txBody>
      </p:sp>
      <p:sp>
        <p:nvSpPr>
          <p:cNvPr id="434" name="Google Shape;434;p8"/>
          <p:cNvSpPr txBox="1"/>
          <p:nvPr>
            <p:ph idx="1" type="subTitle"/>
          </p:nvPr>
        </p:nvSpPr>
        <p:spPr>
          <a:xfrm>
            <a:off x="623887" y="845046"/>
            <a:ext cx="9797831"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accent1"/>
              </a:buClr>
              <a:buSzPts val="2800"/>
              <a:buNone/>
            </a:pPr>
            <a:r>
              <a:rPr lang="en-US"/>
              <a:t>3 Steps</a:t>
            </a:r>
            <a:endParaRPr/>
          </a:p>
        </p:txBody>
      </p:sp>
      <p:sp>
        <p:nvSpPr>
          <p:cNvPr id="435" name="Google Shape;435;p8"/>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grpSp>
        <p:nvGrpSpPr>
          <p:cNvPr id="436" name="Google Shape;436;p8"/>
          <p:cNvGrpSpPr/>
          <p:nvPr/>
        </p:nvGrpSpPr>
        <p:grpSpPr>
          <a:xfrm>
            <a:off x="8063560" y="4005064"/>
            <a:ext cx="2342252" cy="1768587"/>
            <a:chOff x="319755" y="4381524"/>
            <a:chExt cx="2088994" cy="1768587"/>
          </a:xfrm>
        </p:grpSpPr>
        <p:sp>
          <p:nvSpPr>
            <p:cNvPr id="437" name="Google Shape;437;p8"/>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38" name="Google Shape;438;p8"/>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sp>
        <p:nvSpPr>
          <p:cNvPr id="439" name="Google Shape;439;p8"/>
          <p:cNvSpPr txBox="1"/>
          <p:nvPr/>
        </p:nvSpPr>
        <p:spPr>
          <a:xfrm>
            <a:off x="8585727"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5"/>
                </a:solidFill>
                <a:latin typeface="Calibri"/>
                <a:ea typeface="Calibri"/>
                <a:cs typeface="Calibri"/>
                <a:sym typeface="Calibri"/>
              </a:rPr>
              <a:t>STEP 3</a:t>
            </a:r>
            <a:endParaRPr b="0" i="0" sz="1400" u="none" cap="none" strike="noStrike">
              <a:solidFill>
                <a:srgbClr val="000000"/>
              </a:solidFill>
              <a:latin typeface="Arial"/>
              <a:ea typeface="Arial"/>
              <a:cs typeface="Arial"/>
              <a:sym typeface="Arial"/>
            </a:endParaRPr>
          </a:p>
        </p:txBody>
      </p:sp>
      <p:pic>
        <p:nvPicPr>
          <p:cNvPr descr="Eye" id="440" name="Google Shape;440;p8"/>
          <p:cNvPicPr preferRelativeResize="0"/>
          <p:nvPr/>
        </p:nvPicPr>
        <p:blipFill rotWithShape="1">
          <a:blip r:embed="rId3">
            <a:alphaModFix/>
          </a:blip>
          <a:srcRect b="0" l="0" r="0" t="0"/>
          <a:stretch/>
        </p:blipFill>
        <p:spPr>
          <a:xfrm>
            <a:off x="8777485" y="2909040"/>
            <a:ext cx="914400" cy="914400"/>
          </a:xfrm>
          <a:prstGeom prst="rect">
            <a:avLst/>
          </a:prstGeom>
          <a:noFill/>
          <a:ln>
            <a:noFill/>
          </a:ln>
        </p:spPr>
      </p:pic>
      <p:sp>
        <p:nvSpPr>
          <p:cNvPr id="441" name="Google Shape;441;p8"/>
          <p:cNvSpPr txBox="1"/>
          <p:nvPr/>
        </p:nvSpPr>
        <p:spPr>
          <a:xfrm>
            <a:off x="4937651"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BA7509"/>
                </a:solidFill>
                <a:latin typeface="Calibri"/>
                <a:ea typeface="Calibri"/>
                <a:cs typeface="Calibri"/>
                <a:sym typeface="Calibri"/>
              </a:rPr>
              <a:t>STEP 2</a:t>
            </a:r>
            <a:endParaRPr b="0" i="0" sz="1400" u="none" cap="none" strike="noStrike">
              <a:solidFill>
                <a:srgbClr val="000000"/>
              </a:solidFill>
              <a:latin typeface="Arial"/>
              <a:ea typeface="Arial"/>
              <a:cs typeface="Arial"/>
              <a:sym typeface="Arial"/>
            </a:endParaRPr>
          </a:p>
        </p:txBody>
      </p:sp>
      <p:grpSp>
        <p:nvGrpSpPr>
          <p:cNvPr id="442" name="Google Shape;442;p8"/>
          <p:cNvGrpSpPr/>
          <p:nvPr/>
        </p:nvGrpSpPr>
        <p:grpSpPr>
          <a:xfrm>
            <a:off x="4415485" y="4005064"/>
            <a:ext cx="2342252" cy="1768587"/>
            <a:chOff x="319755" y="4381524"/>
            <a:chExt cx="2088994" cy="1768587"/>
          </a:xfrm>
        </p:grpSpPr>
        <p:sp>
          <p:nvSpPr>
            <p:cNvPr id="443" name="Google Shape;443;p8"/>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BA7509"/>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44" name="Google Shape;444;p8"/>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pic>
        <p:nvPicPr>
          <p:cNvPr descr="Stopwatch 33%" id="445" name="Google Shape;445;p8"/>
          <p:cNvPicPr preferRelativeResize="0"/>
          <p:nvPr/>
        </p:nvPicPr>
        <p:blipFill rotWithShape="1">
          <a:blip r:embed="rId4">
            <a:alphaModFix/>
          </a:blip>
          <a:srcRect b="0" l="0" r="0" t="0"/>
          <a:stretch/>
        </p:blipFill>
        <p:spPr>
          <a:xfrm>
            <a:off x="5129410" y="2909040"/>
            <a:ext cx="914400" cy="914400"/>
          </a:xfrm>
          <a:prstGeom prst="rect">
            <a:avLst/>
          </a:prstGeom>
          <a:noFill/>
          <a:ln>
            <a:noFill/>
          </a:ln>
        </p:spPr>
      </p:pic>
      <p:grpSp>
        <p:nvGrpSpPr>
          <p:cNvPr id="446" name="Google Shape;446;p8"/>
          <p:cNvGrpSpPr/>
          <p:nvPr/>
        </p:nvGrpSpPr>
        <p:grpSpPr>
          <a:xfrm>
            <a:off x="767410" y="4005064"/>
            <a:ext cx="2342252" cy="1768587"/>
            <a:chOff x="319755" y="4381524"/>
            <a:chExt cx="2088994" cy="1768587"/>
          </a:xfrm>
        </p:grpSpPr>
        <p:sp>
          <p:nvSpPr>
            <p:cNvPr id="447" name="Google Shape;447;p8"/>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6923C"/>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48" name="Google Shape;448;p8"/>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sp>
        <p:nvSpPr>
          <p:cNvPr id="449" name="Google Shape;449;p8"/>
          <p:cNvSpPr txBox="1"/>
          <p:nvPr/>
        </p:nvSpPr>
        <p:spPr>
          <a:xfrm>
            <a:off x="1289575"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76923C"/>
                </a:solidFill>
                <a:latin typeface="Calibri"/>
                <a:ea typeface="Calibri"/>
                <a:cs typeface="Calibri"/>
                <a:sym typeface="Calibri"/>
              </a:rPr>
              <a:t>STEP 1</a:t>
            </a:r>
            <a:endParaRPr b="0" i="0" sz="1400" u="none" cap="none" strike="noStrike">
              <a:solidFill>
                <a:srgbClr val="000000"/>
              </a:solidFill>
              <a:latin typeface="Arial"/>
              <a:ea typeface="Arial"/>
              <a:cs typeface="Arial"/>
              <a:sym typeface="Arial"/>
            </a:endParaRPr>
          </a:p>
        </p:txBody>
      </p:sp>
      <p:pic>
        <p:nvPicPr>
          <p:cNvPr descr="Lights On" id="450" name="Google Shape;450;p8"/>
          <p:cNvPicPr preferRelativeResize="0"/>
          <p:nvPr/>
        </p:nvPicPr>
        <p:blipFill rotWithShape="1">
          <a:blip r:embed="rId5">
            <a:alphaModFix/>
          </a:blip>
          <a:srcRect b="0" l="0" r="0" t="0"/>
          <a:stretch/>
        </p:blipFill>
        <p:spPr>
          <a:xfrm>
            <a:off x="1478684" y="2909040"/>
            <a:ext cx="914400" cy="914400"/>
          </a:xfrm>
          <a:prstGeom prst="rect">
            <a:avLst/>
          </a:prstGeom>
          <a:noFill/>
          <a:ln>
            <a:noFill/>
          </a:ln>
        </p:spPr>
      </p:pic>
      <p:cxnSp>
        <p:nvCxnSpPr>
          <p:cNvPr id="451" name="Google Shape;451;p8"/>
          <p:cNvCxnSpPr/>
          <p:nvPr/>
        </p:nvCxnSpPr>
        <p:spPr>
          <a:xfrm>
            <a:off x="623886" y="2295445"/>
            <a:ext cx="3815930" cy="0"/>
          </a:xfrm>
          <a:prstGeom prst="straightConnector1">
            <a:avLst/>
          </a:prstGeom>
          <a:noFill/>
          <a:ln cap="flat" cmpd="sng" w="9525">
            <a:solidFill>
              <a:srgbClr val="76923C"/>
            </a:solidFill>
            <a:prstDash val="solid"/>
            <a:round/>
            <a:headEnd len="sm" w="sm" type="oval"/>
            <a:tailEnd len="sm" w="sm" type="oval"/>
          </a:ln>
        </p:spPr>
      </p:cxnSp>
      <p:cxnSp>
        <p:nvCxnSpPr>
          <p:cNvPr id="452" name="Google Shape;452;p8"/>
          <p:cNvCxnSpPr/>
          <p:nvPr/>
        </p:nvCxnSpPr>
        <p:spPr>
          <a:xfrm>
            <a:off x="8256240" y="2290861"/>
            <a:ext cx="3311873" cy="0"/>
          </a:xfrm>
          <a:prstGeom prst="straightConnector1">
            <a:avLst/>
          </a:prstGeom>
          <a:noFill/>
          <a:ln cap="flat" cmpd="sng" w="9525">
            <a:solidFill>
              <a:schemeClr val="accent5"/>
            </a:solidFill>
            <a:prstDash val="solid"/>
            <a:round/>
            <a:headEnd len="sm" w="sm" type="oval"/>
            <a:tailEnd len="sm" w="sm" type="oval"/>
          </a:ln>
        </p:spPr>
      </p:cxnSp>
      <p:cxnSp>
        <p:nvCxnSpPr>
          <p:cNvPr id="453" name="Google Shape;453;p8"/>
          <p:cNvCxnSpPr/>
          <p:nvPr/>
        </p:nvCxnSpPr>
        <p:spPr>
          <a:xfrm>
            <a:off x="4651013" y="2290861"/>
            <a:ext cx="3394031" cy="0"/>
          </a:xfrm>
          <a:prstGeom prst="straightConnector1">
            <a:avLst/>
          </a:prstGeom>
          <a:noFill/>
          <a:ln cap="flat" cmpd="sng" w="9525">
            <a:solidFill>
              <a:srgbClr val="BA7509"/>
            </a:solidFill>
            <a:prstDash val="solid"/>
            <a:round/>
            <a:headEnd len="sm" w="sm" type="oval"/>
            <a:tailEnd len="sm" w="sm" type="oval"/>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7" name="Shape 3027"/>
        <p:cNvGrpSpPr/>
        <p:nvPr/>
      </p:nvGrpSpPr>
      <p:grpSpPr>
        <a:xfrm>
          <a:off x="0" y="0"/>
          <a:ext cx="0" cy="0"/>
          <a:chOff x="0" y="0"/>
          <a:chExt cx="0" cy="0"/>
        </a:xfrm>
      </p:grpSpPr>
      <p:sp>
        <p:nvSpPr>
          <p:cNvPr id="3028" name="Google Shape;3028;p80"/>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ASCENDING PICTURE ACCENT PROCESS</a:t>
            </a:r>
            <a:endParaRPr/>
          </a:p>
        </p:txBody>
      </p:sp>
      <p:sp>
        <p:nvSpPr>
          <p:cNvPr id="3029" name="Google Shape;3029;p80"/>
          <p:cNvSpPr txBox="1"/>
          <p:nvPr>
            <p:ph idx="1" type="body"/>
          </p:nvPr>
        </p:nvSpPr>
        <p:spPr>
          <a:xfrm>
            <a:off x="371475" y="1556792"/>
            <a:ext cx="1920240" cy="181588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an ascending series of pictures with descriptive text. Works best with a small amount of text.</a:t>
            </a:r>
            <a:endParaRPr/>
          </a:p>
        </p:txBody>
      </p:sp>
      <p:grpSp>
        <p:nvGrpSpPr>
          <p:cNvPr id="3030" name="Google Shape;3030;p80"/>
          <p:cNvGrpSpPr/>
          <p:nvPr/>
        </p:nvGrpSpPr>
        <p:grpSpPr>
          <a:xfrm>
            <a:off x="4573345" y="1914283"/>
            <a:ext cx="4969357" cy="3551006"/>
            <a:chOff x="1579321" y="357491"/>
            <a:chExt cx="4969357" cy="3551006"/>
          </a:xfrm>
        </p:grpSpPr>
        <p:sp>
          <p:nvSpPr>
            <p:cNvPr id="3031" name="Google Shape;3031;p80"/>
            <p:cNvSpPr/>
            <p:nvPr/>
          </p:nvSpPr>
          <p:spPr>
            <a:xfrm>
              <a:off x="2926047" y="3151478"/>
              <a:ext cx="72293" cy="72293"/>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80"/>
            <p:cNvSpPr/>
            <p:nvPr/>
          </p:nvSpPr>
          <p:spPr>
            <a:xfrm>
              <a:off x="2764450" y="3225211"/>
              <a:ext cx="72293" cy="72293"/>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80"/>
            <p:cNvSpPr/>
            <p:nvPr/>
          </p:nvSpPr>
          <p:spPr>
            <a:xfrm>
              <a:off x="2597538" y="3285913"/>
              <a:ext cx="72293" cy="72293"/>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80"/>
            <p:cNvSpPr/>
            <p:nvPr/>
          </p:nvSpPr>
          <p:spPr>
            <a:xfrm>
              <a:off x="2426373" y="3333239"/>
              <a:ext cx="72293" cy="72293"/>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80"/>
            <p:cNvSpPr/>
            <p:nvPr/>
          </p:nvSpPr>
          <p:spPr>
            <a:xfrm>
              <a:off x="3681935" y="2535545"/>
              <a:ext cx="72293" cy="72293"/>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80"/>
            <p:cNvSpPr/>
            <p:nvPr/>
          </p:nvSpPr>
          <p:spPr>
            <a:xfrm>
              <a:off x="4113037" y="1631881"/>
              <a:ext cx="72293" cy="72293"/>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80"/>
            <p:cNvSpPr/>
            <p:nvPr/>
          </p:nvSpPr>
          <p:spPr>
            <a:xfrm>
              <a:off x="3996623" y="504272"/>
              <a:ext cx="72293" cy="72293"/>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80"/>
            <p:cNvSpPr/>
            <p:nvPr/>
          </p:nvSpPr>
          <p:spPr>
            <a:xfrm>
              <a:off x="4100279" y="430881"/>
              <a:ext cx="72293" cy="72293"/>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80"/>
            <p:cNvSpPr/>
            <p:nvPr/>
          </p:nvSpPr>
          <p:spPr>
            <a:xfrm>
              <a:off x="4203935" y="357491"/>
              <a:ext cx="72293" cy="72293"/>
            </a:xfrm>
            <a:prstGeom prst="ellipse">
              <a:avLst/>
            </a:prstGeom>
            <a:gradFill>
              <a:gsLst>
                <a:gs pos="0">
                  <a:srgbClr val="9C1A0D"/>
                </a:gs>
                <a:gs pos="80000">
                  <a:srgbClr val="CD2311"/>
                </a:gs>
                <a:gs pos="100000">
                  <a:srgbClr val="D2200D"/>
                </a:gs>
              </a:gsLst>
              <a:lin ang="16200000" scaled="0"/>
            </a:gradFill>
            <a:ln cap="flat" cmpd="sng" w="9525">
              <a:solidFill>
                <a:srgbClr val="BF3729"/>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80"/>
            <p:cNvSpPr/>
            <p:nvPr/>
          </p:nvSpPr>
          <p:spPr>
            <a:xfrm>
              <a:off x="4307059" y="430881"/>
              <a:ext cx="72293" cy="72293"/>
            </a:xfrm>
            <a:prstGeom prst="ellipse">
              <a:avLst/>
            </a:prstGeom>
            <a:gradFill>
              <a:gsLst>
                <a:gs pos="0">
                  <a:srgbClr val="3A1C3D"/>
                </a:gs>
                <a:gs pos="80000">
                  <a:srgbClr val="4B2452"/>
                </a:gs>
                <a:gs pos="100000">
                  <a:srgbClr val="4C2353"/>
                </a:gs>
              </a:gsLst>
              <a:lin ang="16200000" scaled="0"/>
            </a:gradFill>
            <a:ln cap="flat" cmpd="sng" w="9525">
              <a:solidFill>
                <a:schemeClr val="accent6"/>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80"/>
            <p:cNvSpPr/>
            <p:nvPr/>
          </p:nvSpPr>
          <p:spPr>
            <a:xfrm>
              <a:off x="4410714" y="504272"/>
              <a:ext cx="72293" cy="72293"/>
            </a:xfrm>
            <a:prstGeom prst="ellipse">
              <a:avLst/>
            </a:prstGeom>
            <a:gradFill>
              <a:gsLst>
                <a:gs pos="0">
                  <a:srgbClr val="008469"/>
                </a:gs>
                <a:gs pos="80000">
                  <a:srgbClr val="00AE8A"/>
                </a:gs>
                <a:gs pos="100000">
                  <a:srgbClr val="00B28D"/>
                </a:gs>
              </a:gsLst>
              <a:lin ang="16200000" scaled="0"/>
            </a:gradFill>
            <a:ln cap="flat" cmpd="sng" w="9525">
              <a:solidFill>
                <a:srgbClr val="13A08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80"/>
            <p:cNvSpPr/>
            <p:nvPr/>
          </p:nvSpPr>
          <p:spPr>
            <a:xfrm>
              <a:off x="4203935" y="512503"/>
              <a:ext cx="72293" cy="72293"/>
            </a:xfrm>
            <a:prstGeom prst="ellipse">
              <a:avLst/>
            </a:prstGeom>
            <a:gradFill>
              <a:gsLst>
                <a:gs pos="0">
                  <a:srgbClr val="759336"/>
                </a:gs>
                <a:gs pos="80000">
                  <a:srgbClr val="99C247"/>
                </a:gs>
                <a:gs pos="100000">
                  <a:srgbClr val="9BC545"/>
                </a:gs>
              </a:gsLst>
              <a:lin ang="16200000" scaled="0"/>
            </a:gradFill>
            <a:ln cap="flat" cmpd="sng" w="9525">
              <a:solidFill>
                <a:schemeClr val="accent3"/>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80"/>
            <p:cNvSpPr/>
            <p:nvPr/>
          </p:nvSpPr>
          <p:spPr>
            <a:xfrm>
              <a:off x="4203935" y="667515"/>
              <a:ext cx="72293" cy="72293"/>
            </a:xfrm>
            <a:prstGeom prst="ellipse">
              <a:avLst/>
            </a:prstGeom>
            <a:gradFill>
              <a:gsLst>
                <a:gs pos="0">
                  <a:srgbClr val="CA7700"/>
                </a:gs>
                <a:gs pos="80000">
                  <a:srgbClr val="FF9D00"/>
                </a:gs>
                <a:gs pos="100000">
                  <a:srgbClr val="FF9F00"/>
                </a:gs>
              </a:gsLst>
              <a:lin ang="16200000" scaled="0"/>
            </a:gradFill>
            <a:ln cap="flat" cmpd="sng" w="9525">
              <a:solidFill>
                <a:srgbClr val="F39C1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80"/>
            <p:cNvSpPr/>
            <p:nvPr/>
          </p:nvSpPr>
          <p:spPr>
            <a:xfrm>
              <a:off x="2012282" y="3489417"/>
              <a:ext cx="1562808" cy="419080"/>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80"/>
            <p:cNvSpPr txBox="1"/>
            <p:nvPr/>
          </p:nvSpPr>
          <p:spPr>
            <a:xfrm>
              <a:off x="2032740" y="3509875"/>
              <a:ext cx="1521892" cy="378164"/>
            </a:xfrm>
            <a:prstGeom prst="rect">
              <a:avLst/>
            </a:prstGeom>
            <a:noFill/>
            <a:ln>
              <a:noFill/>
            </a:ln>
          </p:spPr>
          <p:txBody>
            <a:bodyPr anchorCtr="0" anchor="ctr" bIns="60950" lIns="330775"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046" name="Google Shape;3046;p80"/>
            <p:cNvSpPr/>
            <p:nvPr/>
          </p:nvSpPr>
          <p:spPr>
            <a:xfrm>
              <a:off x="3575090" y="3489417"/>
              <a:ext cx="2973587" cy="4190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80"/>
            <p:cNvSpPr txBox="1"/>
            <p:nvPr/>
          </p:nvSpPr>
          <p:spPr>
            <a:xfrm>
              <a:off x="3575090" y="3489417"/>
              <a:ext cx="2973587" cy="419080"/>
            </a:xfrm>
            <a:prstGeom prst="rect">
              <a:avLst/>
            </a:prstGeom>
            <a:noFill/>
            <a:ln>
              <a:noFill/>
            </a:ln>
          </p:spPr>
          <p:txBody>
            <a:bodyPr anchorCtr="0" anchor="t" bIns="22850" lIns="64000" spcFirstLastPara="1" rIns="22850" wrap="square" tIns="22850">
              <a:noAutofit/>
            </a:bodyPr>
            <a:lstStyle/>
            <a:p>
              <a:pPr indent="-57150" lvl="1" marL="57150" marR="0" rtl="0" algn="l">
                <a:lnSpc>
                  <a:spcPct val="90000"/>
                </a:lnSpc>
                <a:spcBef>
                  <a:spcPts val="0"/>
                </a:spcBef>
                <a:spcAft>
                  <a:spcPts val="0"/>
                </a:spcAft>
                <a:buClr>
                  <a:schemeClr val="dk1"/>
                </a:buClr>
                <a:buSzPts val="700"/>
                <a:buFont typeface="Calibri"/>
                <a:buChar char="•"/>
              </a:pPr>
              <a:r>
                <a:rPr b="0" i="0" lang="en-US" sz="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05"/>
                </a:spcBef>
                <a:spcAft>
                  <a:spcPts val="0"/>
                </a:spcAft>
                <a:buClr>
                  <a:schemeClr val="dk1"/>
                </a:buClr>
                <a:buSzPts val="700"/>
                <a:buFont typeface="Calibri"/>
                <a:buChar char="•"/>
              </a:pPr>
              <a:r>
                <a:rPr b="0" i="0" lang="en-US" sz="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048" name="Google Shape;3048;p80"/>
            <p:cNvSpPr/>
            <p:nvPr/>
          </p:nvSpPr>
          <p:spPr>
            <a:xfrm>
              <a:off x="1579321" y="3067764"/>
              <a:ext cx="724526" cy="724646"/>
            </a:xfrm>
            <a:prstGeom prst="ellipse">
              <a:avLst/>
            </a:prstGeom>
            <a:solidFill>
              <a:srgbClr val="B9D5CD"/>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80"/>
            <p:cNvSpPr/>
            <p:nvPr/>
          </p:nvSpPr>
          <p:spPr>
            <a:xfrm>
              <a:off x="3415089" y="2983571"/>
              <a:ext cx="1562808" cy="419080"/>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80"/>
            <p:cNvSpPr txBox="1"/>
            <p:nvPr/>
          </p:nvSpPr>
          <p:spPr>
            <a:xfrm>
              <a:off x="3435547" y="3004029"/>
              <a:ext cx="1521892" cy="378164"/>
            </a:xfrm>
            <a:prstGeom prst="rect">
              <a:avLst/>
            </a:prstGeom>
            <a:noFill/>
            <a:ln>
              <a:noFill/>
            </a:ln>
          </p:spPr>
          <p:txBody>
            <a:bodyPr anchorCtr="0" anchor="ctr" bIns="60950" lIns="330775"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051" name="Google Shape;3051;p80"/>
            <p:cNvSpPr/>
            <p:nvPr/>
          </p:nvSpPr>
          <p:spPr>
            <a:xfrm>
              <a:off x="4977897" y="2983571"/>
              <a:ext cx="1570781" cy="4190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80"/>
            <p:cNvSpPr txBox="1"/>
            <p:nvPr/>
          </p:nvSpPr>
          <p:spPr>
            <a:xfrm>
              <a:off x="4977897" y="2983571"/>
              <a:ext cx="1570781" cy="419080"/>
            </a:xfrm>
            <a:prstGeom prst="rect">
              <a:avLst/>
            </a:prstGeom>
            <a:noFill/>
            <a:ln>
              <a:noFill/>
            </a:ln>
          </p:spPr>
          <p:txBody>
            <a:bodyPr anchorCtr="0" anchor="t" bIns="22850" lIns="64000" spcFirstLastPara="1" rIns="22850" wrap="square" tIns="22850">
              <a:noAutofit/>
            </a:bodyPr>
            <a:lstStyle/>
            <a:p>
              <a:pPr indent="-57150" lvl="1" marL="57150" marR="0" rtl="0" algn="l">
                <a:lnSpc>
                  <a:spcPct val="90000"/>
                </a:lnSpc>
                <a:spcBef>
                  <a:spcPts val="0"/>
                </a:spcBef>
                <a:spcAft>
                  <a:spcPts val="0"/>
                </a:spcAft>
                <a:buClr>
                  <a:schemeClr val="dk1"/>
                </a:buClr>
                <a:buSzPts val="700"/>
                <a:buFont typeface="Calibri"/>
                <a:buChar char="•"/>
              </a:pPr>
              <a:r>
                <a:rPr b="0" i="0" lang="en-US" sz="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05"/>
                </a:spcBef>
                <a:spcAft>
                  <a:spcPts val="0"/>
                </a:spcAft>
                <a:buClr>
                  <a:schemeClr val="dk1"/>
                </a:buClr>
                <a:buSzPts val="700"/>
                <a:buFont typeface="Calibri"/>
                <a:buChar char="•"/>
              </a:pPr>
              <a:r>
                <a:rPr b="0" i="0" lang="en-US" sz="700" u="none" cap="none" strike="noStrike">
                  <a:solidFill>
                    <a:schemeClr val="dk1"/>
                  </a:solidFill>
                  <a:latin typeface="Calibri"/>
                  <a:ea typeface="Calibri"/>
                  <a:cs typeface="Calibri"/>
                  <a:sym typeface="Calibri"/>
                </a:rPr>
                <a:t>Some text here</a:t>
              </a:r>
              <a:endParaRPr b="0" i="0" sz="700" u="none" cap="none" strike="noStrike">
                <a:solidFill>
                  <a:schemeClr val="dk1"/>
                </a:solidFill>
                <a:latin typeface="Calibri"/>
                <a:ea typeface="Calibri"/>
                <a:cs typeface="Calibri"/>
                <a:sym typeface="Calibri"/>
              </a:endParaRPr>
            </a:p>
          </p:txBody>
        </p:sp>
        <p:sp>
          <p:nvSpPr>
            <p:cNvPr id="3053" name="Google Shape;3053;p80"/>
            <p:cNvSpPr/>
            <p:nvPr/>
          </p:nvSpPr>
          <p:spPr>
            <a:xfrm>
              <a:off x="2982127" y="2561918"/>
              <a:ext cx="724526" cy="724646"/>
            </a:xfrm>
            <a:prstGeom prst="ellipse">
              <a:avLst/>
            </a:prstGeom>
            <a:solidFill>
              <a:srgbClr val="D4DFC1"/>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80"/>
            <p:cNvSpPr/>
            <p:nvPr/>
          </p:nvSpPr>
          <p:spPr>
            <a:xfrm>
              <a:off x="4012570" y="2185877"/>
              <a:ext cx="1562808" cy="419080"/>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80"/>
            <p:cNvSpPr txBox="1"/>
            <p:nvPr/>
          </p:nvSpPr>
          <p:spPr>
            <a:xfrm>
              <a:off x="4033028" y="2206335"/>
              <a:ext cx="1521892" cy="378164"/>
            </a:xfrm>
            <a:prstGeom prst="rect">
              <a:avLst/>
            </a:prstGeom>
            <a:noFill/>
            <a:ln>
              <a:noFill/>
            </a:ln>
          </p:spPr>
          <p:txBody>
            <a:bodyPr anchorCtr="0" anchor="ctr" bIns="60950" lIns="330775"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056" name="Google Shape;3056;p80"/>
            <p:cNvSpPr/>
            <p:nvPr/>
          </p:nvSpPr>
          <p:spPr>
            <a:xfrm>
              <a:off x="5575378" y="2185877"/>
              <a:ext cx="973299" cy="4190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80"/>
            <p:cNvSpPr txBox="1"/>
            <p:nvPr/>
          </p:nvSpPr>
          <p:spPr>
            <a:xfrm>
              <a:off x="5575378" y="2185877"/>
              <a:ext cx="973299" cy="419080"/>
            </a:xfrm>
            <a:prstGeom prst="rect">
              <a:avLst/>
            </a:prstGeom>
            <a:noFill/>
            <a:ln>
              <a:noFill/>
            </a:ln>
          </p:spPr>
          <p:txBody>
            <a:bodyPr anchorCtr="0" anchor="t" bIns="22850" lIns="64000" spcFirstLastPara="1" rIns="22850" wrap="square" tIns="22850">
              <a:noAutofit/>
            </a:bodyPr>
            <a:lstStyle/>
            <a:p>
              <a:pPr indent="-57150" lvl="1" marL="57150" marR="0" rtl="0" algn="l">
                <a:lnSpc>
                  <a:spcPct val="90000"/>
                </a:lnSpc>
                <a:spcBef>
                  <a:spcPts val="0"/>
                </a:spcBef>
                <a:spcAft>
                  <a:spcPts val="0"/>
                </a:spcAft>
                <a:buClr>
                  <a:schemeClr val="dk1"/>
                </a:buClr>
                <a:buSzPts val="700"/>
                <a:buFont typeface="Calibri"/>
                <a:buChar char="•"/>
              </a:pPr>
              <a:r>
                <a:rPr b="0" i="0" lang="en-US" sz="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05"/>
                </a:spcBef>
                <a:spcAft>
                  <a:spcPts val="0"/>
                </a:spcAft>
                <a:buClr>
                  <a:schemeClr val="dk1"/>
                </a:buClr>
                <a:buSzPts val="700"/>
                <a:buFont typeface="Calibri"/>
                <a:buChar char="•"/>
              </a:pPr>
              <a:r>
                <a:rPr b="0" i="0" lang="en-US" sz="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058" name="Google Shape;3058;p80"/>
            <p:cNvSpPr/>
            <p:nvPr/>
          </p:nvSpPr>
          <p:spPr>
            <a:xfrm>
              <a:off x="3579077" y="1764224"/>
              <a:ext cx="724526" cy="724646"/>
            </a:xfrm>
            <a:prstGeom prst="ellipse">
              <a:avLst/>
            </a:prstGeom>
            <a:solidFill>
              <a:srgbClr val="F9D4B9"/>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80"/>
            <p:cNvSpPr/>
            <p:nvPr/>
          </p:nvSpPr>
          <p:spPr>
            <a:xfrm>
              <a:off x="4274633" y="1235572"/>
              <a:ext cx="1562808" cy="419080"/>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80"/>
            <p:cNvSpPr txBox="1"/>
            <p:nvPr/>
          </p:nvSpPr>
          <p:spPr>
            <a:xfrm>
              <a:off x="4295091" y="1256030"/>
              <a:ext cx="1521892" cy="378164"/>
            </a:xfrm>
            <a:prstGeom prst="rect">
              <a:avLst/>
            </a:prstGeom>
            <a:noFill/>
            <a:ln>
              <a:noFill/>
            </a:ln>
          </p:spPr>
          <p:txBody>
            <a:bodyPr anchorCtr="0" anchor="ctr" bIns="60950" lIns="330775"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600" u="none" cap="none" strike="noStrike">
                <a:solidFill>
                  <a:schemeClr val="lt1"/>
                </a:solidFill>
                <a:latin typeface="Calibri"/>
                <a:ea typeface="Calibri"/>
                <a:cs typeface="Calibri"/>
                <a:sym typeface="Calibri"/>
              </a:endParaRPr>
            </a:p>
          </p:txBody>
        </p:sp>
        <p:sp>
          <p:nvSpPr>
            <p:cNvPr id="3061" name="Google Shape;3061;p80"/>
            <p:cNvSpPr/>
            <p:nvPr/>
          </p:nvSpPr>
          <p:spPr>
            <a:xfrm>
              <a:off x="5837441" y="1235572"/>
              <a:ext cx="711237" cy="4190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80"/>
            <p:cNvSpPr txBox="1"/>
            <p:nvPr/>
          </p:nvSpPr>
          <p:spPr>
            <a:xfrm>
              <a:off x="5837441" y="1235572"/>
              <a:ext cx="711237" cy="419080"/>
            </a:xfrm>
            <a:prstGeom prst="rect">
              <a:avLst/>
            </a:prstGeom>
            <a:noFill/>
            <a:ln>
              <a:noFill/>
            </a:ln>
          </p:spPr>
          <p:txBody>
            <a:bodyPr anchorCtr="0" anchor="t" bIns="22850" lIns="64000" spcFirstLastPara="1" rIns="22850" wrap="square" tIns="22850">
              <a:noAutofit/>
            </a:bodyPr>
            <a:lstStyle/>
            <a:p>
              <a:pPr indent="-57150" lvl="1" marL="57150" marR="0" rtl="0" algn="l">
                <a:lnSpc>
                  <a:spcPct val="90000"/>
                </a:lnSpc>
                <a:spcBef>
                  <a:spcPts val="0"/>
                </a:spcBef>
                <a:spcAft>
                  <a:spcPts val="0"/>
                </a:spcAft>
                <a:buClr>
                  <a:schemeClr val="dk1"/>
                </a:buClr>
                <a:buSzPts val="700"/>
                <a:buFont typeface="Calibri"/>
                <a:buChar char="•"/>
              </a:pPr>
              <a:r>
                <a:rPr b="0" i="0" lang="en-US" sz="700" u="none" cap="none" strike="noStrike">
                  <a:solidFill>
                    <a:schemeClr val="dk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05"/>
                </a:spcBef>
                <a:spcAft>
                  <a:spcPts val="0"/>
                </a:spcAft>
                <a:buClr>
                  <a:schemeClr val="dk1"/>
                </a:buClr>
                <a:buSzPts val="700"/>
                <a:buFont typeface="Calibri"/>
                <a:buChar char="•"/>
              </a:pPr>
              <a:r>
                <a:rPr b="0" i="0" lang="en-US" sz="700" u="none" cap="none" strike="noStrike">
                  <a:solidFill>
                    <a:schemeClr val="dk1"/>
                  </a:solidFill>
                  <a:latin typeface="Calibri"/>
                  <a:ea typeface="Calibri"/>
                  <a:cs typeface="Calibri"/>
                  <a:sym typeface="Calibri"/>
                </a:rPr>
                <a:t>Some text here</a:t>
              </a:r>
              <a:endParaRPr b="0" i="0" sz="700" u="none" cap="none" strike="noStrike">
                <a:solidFill>
                  <a:schemeClr val="dk1"/>
                </a:solidFill>
                <a:latin typeface="Calibri"/>
                <a:ea typeface="Calibri"/>
                <a:cs typeface="Calibri"/>
                <a:sym typeface="Calibri"/>
              </a:endParaRPr>
            </a:p>
          </p:txBody>
        </p:sp>
        <p:sp>
          <p:nvSpPr>
            <p:cNvPr id="3063" name="Google Shape;3063;p80"/>
            <p:cNvSpPr/>
            <p:nvPr/>
          </p:nvSpPr>
          <p:spPr>
            <a:xfrm>
              <a:off x="3841140" y="813919"/>
              <a:ext cx="724526" cy="724646"/>
            </a:xfrm>
            <a:prstGeom prst="ellipse">
              <a:avLst/>
            </a:prstGeom>
            <a:solidFill>
              <a:srgbClr val="E1BDBC"/>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4" name="Google Shape;3064;p8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9" name="Shape 3069"/>
        <p:cNvGrpSpPr/>
        <p:nvPr/>
      </p:nvGrpSpPr>
      <p:grpSpPr>
        <a:xfrm>
          <a:off x="0" y="0"/>
          <a:ext cx="0" cy="0"/>
          <a:chOff x="0" y="0"/>
          <a:chExt cx="0" cy="0"/>
        </a:xfrm>
      </p:grpSpPr>
      <p:sp>
        <p:nvSpPr>
          <p:cNvPr id="3070" name="Google Shape;3070;p8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UPWARD ARROW</a:t>
            </a:r>
            <a:endParaRPr/>
          </a:p>
        </p:txBody>
      </p:sp>
      <p:sp>
        <p:nvSpPr>
          <p:cNvPr id="3071" name="Google Shape;3071;p81"/>
          <p:cNvSpPr txBox="1"/>
          <p:nvPr>
            <p:ph idx="1" type="body"/>
          </p:nvPr>
        </p:nvSpPr>
        <p:spPr>
          <a:xfrm>
            <a:off x="371475" y="1556792"/>
            <a:ext cx="1920240" cy="378565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or steps that trend upward in a task, process, or workflow. Each of the first five lines of Level 1 text corresponds to a point on the arrow. Works best with minimal text. Unused text does not appear, but remains available if you switch layouts.</a:t>
            </a:r>
            <a:endParaRPr/>
          </a:p>
        </p:txBody>
      </p:sp>
      <p:grpSp>
        <p:nvGrpSpPr>
          <p:cNvPr id="3072" name="Google Shape;3072;p81"/>
          <p:cNvGrpSpPr/>
          <p:nvPr/>
        </p:nvGrpSpPr>
        <p:grpSpPr>
          <a:xfrm>
            <a:off x="3645232" y="1556792"/>
            <a:ext cx="6825583" cy="4265989"/>
            <a:chOff x="651208" y="0"/>
            <a:chExt cx="6825583" cy="4265989"/>
          </a:xfrm>
        </p:grpSpPr>
        <p:sp>
          <p:nvSpPr>
            <p:cNvPr id="3073" name="Google Shape;3073;p81"/>
            <p:cNvSpPr/>
            <p:nvPr/>
          </p:nvSpPr>
          <p:spPr>
            <a:xfrm>
              <a:off x="651208" y="0"/>
              <a:ext cx="6825583" cy="4265989"/>
            </a:xfrm>
            <a:custGeom>
              <a:rect b="b" l="l" r="r" t="t"/>
              <a:pathLst>
                <a:path extrusionOk="0" h="120000" w="12000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81"/>
            <p:cNvSpPr/>
            <p:nvPr/>
          </p:nvSpPr>
          <p:spPr>
            <a:xfrm>
              <a:off x="1323528" y="3172190"/>
              <a:ext cx="156988" cy="156988"/>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81"/>
            <p:cNvSpPr/>
            <p:nvPr/>
          </p:nvSpPr>
          <p:spPr>
            <a:xfrm>
              <a:off x="1402022" y="3250684"/>
              <a:ext cx="894151" cy="101530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81"/>
            <p:cNvSpPr txBox="1"/>
            <p:nvPr/>
          </p:nvSpPr>
          <p:spPr>
            <a:xfrm>
              <a:off x="1402022" y="3250684"/>
              <a:ext cx="894151" cy="1015305"/>
            </a:xfrm>
            <a:prstGeom prst="rect">
              <a:avLst/>
            </a:prstGeom>
            <a:noFill/>
            <a:ln>
              <a:noFill/>
            </a:ln>
          </p:spPr>
          <p:txBody>
            <a:bodyPr anchorCtr="0" anchor="t" bIns="0" lIns="83175" spcFirstLastPara="1" rIns="0"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560"/>
                </a:spcBef>
                <a:spcAft>
                  <a:spcPts val="0"/>
                </a:spcAft>
                <a:buClr>
                  <a:schemeClr val="dk2"/>
                </a:buClr>
                <a:buSzPts val="1100"/>
                <a:buFont typeface="Calibri"/>
                <a:buChar char="•"/>
              </a:pPr>
              <a:r>
                <a:rPr b="0" i="0" lang="en-US" sz="1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dk2"/>
                </a:buClr>
                <a:buSzPts val="1100"/>
                <a:buFont typeface="Calibri"/>
                <a:buChar char="•"/>
              </a:pPr>
              <a:r>
                <a:rPr b="0" i="0" lang="en-US" sz="1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077" name="Google Shape;3077;p81"/>
            <p:cNvSpPr/>
            <p:nvPr/>
          </p:nvSpPr>
          <p:spPr>
            <a:xfrm>
              <a:off x="2173313" y="2355679"/>
              <a:ext cx="245721" cy="245721"/>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81"/>
            <p:cNvSpPr/>
            <p:nvPr/>
          </p:nvSpPr>
          <p:spPr>
            <a:xfrm>
              <a:off x="2296173" y="2478540"/>
              <a:ext cx="1133046" cy="178744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81"/>
            <p:cNvSpPr txBox="1"/>
            <p:nvPr/>
          </p:nvSpPr>
          <p:spPr>
            <a:xfrm>
              <a:off x="2296173" y="2478540"/>
              <a:ext cx="1133046" cy="1787449"/>
            </a:xfrm>
            <a:prstGeom prst="rect">
              <a:avLst/>
            </a:prstGeom>
            <a:noFill/>
            <a:ln>
              <a:noFill/>
            </a:ln>
          </p:spPr>
          <p:txBody>
            <a:bodyPr anchorCtr="0" anchor="t" bIns="0" lIns="130200" spcFirstLastPara="1" rIns="0"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560"/>
                </a:spcBef>
                <a:spcAft>
                  <a:spcPts val="0"/>
                </a:spcAft>
                <a:buClr>
                  <a:schemeClr val="dk2"/>
                </a:buClr>
                <a:buSzPts val="1100"/>
                <a:buFont typeface="Calibri"/>
                <a:buChar char="•"/>
              </a:pPr>
              <a:r>
                <a:rPr b="0" i="0" lang="en-US" sz="1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dk2"/>
                </a:buClr>
                <a:buSzPts val="1100"/>
                <a:buFont typeface="Calibri"/>
                <a:buChar char="•"/>
              </a:pPr>
              <a:r>
                <a:rPr b="0" i="0" lang="en-US" sz="1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080" name="Google Shape;3080;p81"/>
            <p:cNvSpPr/>
            <p:nvPr/>
          </p:nvSpPr>
          <p:spPr>
            <a:xfrm>
              <a:off x="3265406" y="1704689"/>
              <a:ext cx="327628" cy="327628"/>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81"/>
            <p:cNvSpPr/>
            <p:nvPr/>
          </p:nvSpPr>
          <p:spPr>
            <a:xfrm>
              <a:off x="3429220" y="1868503"/>
              <a:ext cx="1317337" cy="239748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81"/>
            <p:cNvSpPr txBox="1"/>
            <p:nvPr/>
          </p:nvSpPr>
          <p:spPr>
            <a:xfrm>
              <a:off x="3429220" y="1868503"/>
              <a:ext cx="1317337" cy="2397486"/>
            </a:xfrm>
            <a:prstGeom prst="rect">
              <a:avLst/>
            </a:prstGeom>
            <a:noFill/>
            <a:ln>
              <a:noFill/>
            </a:ln>
          </p:spPr>
          <p:txBody>
            <a:bodyPr anchorCtr="0" anchor="t" bIns="0" lIns="173600" spcFirstLastPara="1" rIns="0"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560"/>
                </a:spcBef>
                <a:spcAft>
                  <a:spcPts val="0"/>
                </a:spcAft>
                <a:buClr>
                  <a:schemeClr val="dk2"/>
                </a:buClr>
                <a:buSzPts val="1100"/>
                <a:buFont typeface="Calibri"/>
                <a:buChar char="•"/>
              </a:pPr>
              <a:r>
                <a:rPr b="0" i="0" lang="en-US" sz="1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dk2"/>
                </a:buClr>
                <a:buSzPts val="1100"/>
                <a:buFont typeface="Calibri"/>
                <a:buChar char="•"/>
              </a:pPr>
              <a:r>
                <a:rPr b="0" i="0" lang="en-US" sz="1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083" name="Google Shape;3083;p81"/>
            <p:cNvSpPr/>
            <p:nvPr/>
          </p:nvSpPr>
          <p:spPr>
            <a:xfrm>
              <a:off x="4534965" y="1196183"/>
              <a:ext cx="423186" cy="423186"/>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81"/>
            <p:cNvSpPr/>
            <p:nvPr/>
          </p:nvSpPr>
          <p:spPr>
            <a:xfrm>
              <a:off x="4746558" y="1407776"/>
              <a:ext cx="1365116" cy="285821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81"/>
            <p:cNvSpPr txBox="1"/>
            <p:nvPr/>
          </p:nvSpPr>
          <p:spPr>
            <a:xfrm>
              <a:off x="4746558" y="1407776"/>
              <a:ext cx="1365116" cy="2858213"/>
            </a:xfrm>
            <a:prstGeom prst="rect">
              <a:avLst/>
            </a:prstGeom>
            <a:noFill/>
            <a:ln>
              <a:noFill/>
            </a:ln>
          </p:spPr>
          <p:txBody>
            <a:bodyPr anchorCtr="0" anchor="t" bIns="0" lIns="224225" spcFirstLastPara="1" rIns="0"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560"/>
                </a:spcBef>
                <a:spcAft>
                  <a:spcPts val="0"/>
                </a:spcAft>
                <a:buClr>
                  <a:schemeClr val="dk2"/>
                </a:buClr>
                <a:buSzPts val="1100"/>
                <a:buFont typeface="Calibri"/>
                <a:buChar char="•"/>
              </a:pPr>
              <a:r>
                <a:rPr b="0" i="0" lang="en-US" sz="1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dk2"/>
                </a:buClr>
                <a:buSzPts val="1100"/>
                <a:buFont typeface="Calibri"/>
                <a:buChar char="•"/>
              </a:pPr>
              <a:r>
                <a:rPr b="0" i="0" lang="en-US" sz="1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086" name="Google Shape;3086;p81"/>
            <p:cNvSpPr/>
            <p:nvPr/>
          </p:nvSpPr>
          <p:spPr>
            <a:xfrm>
              <a:off x="5842064" y="856610"/>
              <a:ext cx="539221" cy="539221"/>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81"/>
            <p:cNvSpPr/>
            <p:nvPr/>
          </p:nvSpPr>
          <p:spPr>
            <a:xfrm>
              <a:off x="6111675" y="1126221"/>
              <a:ext cx="1365116" cy="313976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81"/>
            <p:cNvSpPr txBox="1"/>
            <p:nvPr/>
          </p:nvSpPr>
          <p:spPr>
            <a:xfrm>
              <a:off x="6111675" y="1126221"/>
              <a:ext cx="1365116" cy="3139768"/>
            </a:xfrm>
            <a:prstGeom prst="rect">
              <a:avLst/>
            </a:prstGeom>
            <a:noFill/>
            <a:ln>
              <a:noFill/>
            </a:ln>
          </p:spPr>
          <p:txBody>
            <a:bodyPr anchorCtr="0" anchor="t" bIns="0" lIns="285700" spcFirstLastPara="1" rIns="0" wrap="square" tIns="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dk2"/>
                  </a:solidFill>
                  <a:latin typeface="Calibri"/>
                  <a:ea typeface="Calibri"/>
                  <a:cs typeface="Calibri"/>
                  <a:sym typeface="Calibri"/>
                </a:rPr>
                <a:t>Lorem Ipsum</a:t>
              </a:r>
              <a:endParaRPr b="0" i="0" sz="1600" u="none" cap="none" strike="noStrike">
                <a:solidFill>
                  <a:schemeClr val="dk2"/>
                </a:solidFill>
                <a:latin typeface="Calibri"/>
                <a:ea typeface="Calibri"/>
                <a:cs typeface="Calibri"/>
                <a:sym typeface="Calibri"/>
              </a:endParaRPr>
            </a:p>
            <a:p>
              <a:pPr indent="-69850" lvl="1" marL="57150" marR="0" rtl="0" algn="l">
                <a:lnSpc>
                  <a:spcPct val="90000"/>
                </a:lnSpc>
                <a:spcBef>
                  <a:spcPts val="560"/>
                </a:spcBef>
                <a:spcAft>
                  <a:spcPts val="0"/>
                </a:spcAft>
                <a:buClr>
                  <a:schemeClr val="dk2"/>
                </a:buClr>
                <a:buSzPts val="1100"/>
                <a:buFont typeface="Calibri"/>
                <a:buChar char="•"/>
              </a:pPr>
              <a:r>
                <a:rPr b="0" i="0" lang="en-US" sz="1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dk2"/>
                </a:buClr>
                <a:buSzPts val="1100"/>
                <a:buFont typeface="Calibri"/>
                <a:buChar char="•"/>
              </a:pPr>
              <a:r>
                <a:rPr b="0" i="0" lang="en-US" sz="11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3089" name="Google Shape;3089;p8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4" name="Shape 3094"/>
        <p:cNvGrpSpPr/>
        <p:nvPr/>
      </p:nvGrpSpPr>
      <p:grpSpPr>
        <a:xfrm>
          <a:off x="0" y="0"/>
          <a:ext cx="0" cy="0"/>
          <a:chOff x="0" y="0"/>
          <a:chExt cx="0" cy="0"/>
        </a:xfrm>
      </p:grpSpPr>
      <p:sp>
        <p:nvSpPr>
          <p:cNvPr id="3095" name="Google Shape;3095;p8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DESCENDING PROCESS</a:t>
            </a:r>
            <a:endParaRPr/>
          </a:p>
        </p:txBody>
      </p:sp>
      <p:sp>
        <p:nvSpPr>
          <p:cNvPr id="3096" name="Google Shape;3096;p82"/>
          <p:cNvSpPr txBox="1"/>
          <p:nvPr>
            <p:ph idx="1" type="body"/>
          </p:nvPr>
        </p:nvSpPr>
        <p:spPr>
          <a:xfrm>
            <a:off x="371475" y="1556792"/>
            <a:ext cx="1920240" cy="329320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descending series of events. The first Level 1 text is at the top of arrow, and the last Level 1 text displays at the bottom of the arrow. Only the first seven Level 1 items appear. Works best with small to medium amounts of text.</a:t>
            </a:r>
            <a:endParaRPr/>
          </a:p>
        </p:txBody>
      </p:sp>
      <p:grpSp>
        <p:nvGrpSpPr>
          <p:cNvPr id="3097" name="Google Shape;3097;p82"/>
          <p:cNvGrpSpPr/>
          <p:nvPr/>
        </p:nvGrpSpPr>
        <p:grpSpPr>
          <a:xfrm>
            <a:off x="4711729" y="1556792"/>
            <a:ext cx="4692589" cy="4265990"/>
            <a:chOff x="1717705" y="0"/>
            <a:chExt cx="4692589" cy="4265990"/>
          </a:xfrm>
        </p:grpSpPr>
        <p:sp>
          <p:nvSpPr>
            <p:cNvPr id="3098" name="Google Shape;3098;p82"/>
            <p:cNvSpPr/>
            <p:nvPr/>
          </p:nvSpPr>
          <p:spPr>
            <a:xfrm rot="4396374">
              <a:off x="1964579" y="848898"/>
              <a:ext cx="3682655" cy="2568193"/>
            </a:xfrm>
            <a:custGeom>
              <a:rect b="b" l="l" r="r" t="t"/>
              <a:pathLst>
                <a:path extrusionOk="0" h="120000" w="120000">
                  <a:moveTo>
                    <a:pt x="0" y="120000"/>
                  </a:moveTo>
                  <a:quadBezTo>
                    <a:pt x="20000" y="40000"/>
                    <a:pt x="93748" y="15000"/>
                  </a:quadBezTo>
                  <a:lnTo>
                    <a:pt x="92569" y="0"/>
                  </a:lnTo>
                  <a:lnTo>
                    <a:pt x="120000" y="18786"/>
                  </a:lnTo>
                  <a:lnTo>
                    <a:pt x="96465" y="49572"/>
                  </a:lnTo>
                  <a:lnTo>
                    <a:pt x="95286" y="34572"/>
                  </a:lnTo>
                  <a:quadBezTo>
                    <a:pt x="30000" y="44572"/>
                    <a:pt x="0" y="120000"/>
                  </a:quadBezTo>
                  <a:close/>
                </a:path>
              </a:pathLst>
            </a:cu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82"/>
            <p:cNvSpPr/>
            <p:nvPr/>
          </p:nvSpPr>
          <p:spPr>
            <a:xfrm>
              <a:off x="3344114" y="1184238"/>
              <a:ext cx="92998" cy="92998"/>
            </a:xfrm>
            <a:prstGeom prst="ellipse">
              <a:avLst/>
            </a:prstGeom>
            <a:gradFill>
              <a:gsLst>
                <a:gs pos="0">
                  <a:srgbClr val="BDA18C"/>
                </a:gs>
                <a:gs pos="80000">
                  <a:srgbClr val="F8D3B8"/>
                </a:gs>
                <a:gs pos="100000">
                  <a:srgbClr val="FBD4B8"/>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82"/>
            <p:cNvSpPr/>
            <p:nvPr/>
          </p:nvSpPr>
          <p:spPr>
            <a:xfrm>
              <a:off x="3980898" y="1697864"/>
              <a:ext cx="92998" cy="92998"/>
            </a:xfrm>
            <a:prstGeom prst="ellipse">
              <a:avLst/>
            </a:prstGeom>
            <a:gradFill>
              <a:gsLst>
                <a:gs pos="0">
                  <a:srgbClr val="BDA18C"/>
                </a:gs>
                <a:gs pos="80000">
                  <a:srgbClr val="F8D3B8"/>
                </a:gs>
                <a:gs pos="100000">
                  <a:srgbClr val="FBD4B8"/>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82"/>
            <p:cNvSpPr/>
            <p:nvPr/>
          </p:nvSpPr>
          <p:spPr>
            <a:xfrm>
              <a:off x="4458134" y="2298515"/>
              <a:ext cx="92998" cy="92998"/>
            </a:xfrm>
            <a:prstGeom prst="ellipse">
              <a:avLst/>
            </a:prstGeom>
            <a:gradFill>
              <a:gsLst>
                <a:gs pos="0">
                  <a:srgbClr val="BDA18C"/>
                </a:gs>
                <a:gs pos="80000">
                  <a:srgbClr val="F8D3B8"/>
                </a:gs>
                <a:gs pos="100000">
                  <a:srgbClr val="FBD4B8"/>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82"/>
            <p:cNvSpPr/>
            <p:nvPr/>
          </p:nvSpPr>
          <p:spPr>
            <a:xfrm>
              <a:off x="1717705" y="0"/>
              <a:ext cx="1736257" cy="68255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82"/>
            <p:cNvSpPr txBox="1"/>
            <p:nvPr/>
          </p:nvSpPr>
          <p:spPr>
            <a:xfrm>
              <a:off x="1717705" y="0"/>
              <a:ext cx="1736257" cy="682558"/>
            </a:xfrm>
            <a:prstGeom prst="rect">
              <a:avLst/>
            </a:prstGeom>
            <a:noFill/>
            <a:ln>
              <a:noFill/>
            </a:ln>
          </p:spPr>
          <p:txBody>
            <a:bodyPr anchorCtr="0" anchor="t" bIns="22850" lIns="22850" spcFirstLastPara="1" rIns="22850" wrap="square" tIns="2285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104" name="Google Shape;3104;p82"/>
            <p:cNvSpPr/>
            <p:nvPr/>
          </p:nvSpPr>
          <p:spPr>
            <a:xfrm>
              <a:off x="3876296" y="889458"/>
              <a:ext cx="2533998" cy="68255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82"/>
            <p:cNvSpPr txBox="1"/>
            <p:nvPr/>
          </p:nvSpPr>
          <p:spPr>
            <a:xfrm>
              <a:off x="3876296" y="889458"/>
              <a:ext cx="2533998" cy="682558"/>
            </a:xfrm>
            <a:prstGeom prst="rect">
              <a:avLst/>
            </a:prstGeom>
            <a:noFill/>
            <a:ln>
              <a:noFill/>
            </a:ln>
          </p:spPr>
          <p:txBody>
            <a:bodyPr anchorCtr="0" anchor="t" bIns="22850" lIns="22850" spcFirstLastPara="1" rIns="22850" wrap="square" tIns="2285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chemeClr val="dk2"/>
                </a:solidFill>
                <a:latin typeface="Calibri"/>
                <a:ea typeface="Calibri"/>
                <a:cs typeface="Calibri"/>
                <a:sym typeface="Calibri"/>
              </a:endParaRPr>
            </a:p>
          </p:txBody>
        </p:sp>
        <p:sp>
          <p:nvSpPr>
            <p:cNvPr id="3106" name="Google Shape;3106;p82"/>
            <p:cNvSpPr/>
            <p:nvPr/>
          </p:nvSpPr>
          <p:spPr>
            <a:xfrm>
              <a:off x="1717705" y="1403084"/>
              <a:ext cx="2017813" cy="68255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82"/>
            <p:cNvSpPr txBox="1"/>
            <p:nvPr/>
          </p:nvSpPr>
          <p:spPr>
            <a:xfrm>
              <a:off x="1717705" y="1403084"/>
              <a:ext cx="2017813" cy="682558"/>
            </a:xfrm>
            <a:prstGeom prst="rect">
              <a:avLst/>
            </a:prstGeom>
            <a:noFill/>
            <a:ln>
              <a:noFill/>
            </a:ln>
          </p:spPr>
          <p:txBody>
            <a:bodyPr anchorCtr="0" anchor="t" bIns="22850" lIns="22850" spcFirstLastPara="1" rIns="22850" wrap="square" tIns="2285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108" name="Google Shape;3108;p82"/>
            <p:cNvSpPr/>
            <p:nvPr/>
          </p:nvSpPr>
          <p:spPr>
            <a:xfrm>
              <a:off x="4861740" y="2003735"/>
              <a:ext cx="1548554" cy="68255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82"/>
            <p:cNvSpPr txBox="1"/>
            <p:nvPr/>
          </p:nvSpPr>
          <p:spPr>
            <a:xfrm>
              <a:off x="4861740" y="2003735"/>
              <a:ext cx="1548554" cy="682558"/>
            </a:xfrm>
            <a:prstGeom prst="rect">
              <a:avLst/>
            </a:prstGeom>
            <a:noFill/>
            <a:ln>
              <a:noFill/>
            </a:ln>
          </p:spPr>
          <p:txBody>
            <a:bodyPr anchorCtr="0" anchor="t" bIns="22850" lIns="22850" spcFirstLastPara="1" rIns="22850" wrap="square" tIns="2285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800" u="none" cap="none" strike="noStrike">
                <a:solidFill>
                  <a:schemeClr val="dk2"/>
                </a:solidFill>
                <a:latin typeface="Calibri"/>
                <a:ea typeface="Calibri"/>
                <a:cs typeface="Calibri"/>
                <a:sym typeface="Calibri"/>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110" name="Google Shape;3110;p82"/>
            <p:cNvSpPr/>
            <p:nvPr/>
          </p:nvSpPr>
          <p:spPr>
            <a:xfrm>
              <a:off x="4064000" y="3583431"/>
              <a:ext cx="2346294" cy="68255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82"/>
            <p:cNvSpPr txBox="1"/>
            <p:nvPr/>
          </p:nvSpPr>
          <p:spPr>
            <a:xfrm>
              <a:off x="4064000" y="3583431"/>
              <a:ext cx="2346294" cy="682558"/>
            </a:xfrm>
            <a:prstGeom prst="rect">
              <a:avLst/>
            </a:prstGeom>
            <a:noFill/>
            <a:ln>
              <a:noFill/>
            </a:ln>
          </p:spPr>
          <p:txBody>
            <a:bodyPr anchorCtr="0" anchor="t" bIns="22850" lIns="22850" spcFirstLastPara="1" rIns="22850" wrap="square" tIns="2285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2"/>
                  </a:solidFill>
                  <a:latin typeface="Calibri"/>
                  <a:ea typeface="Calibri"/>
                  <a:cs typeface="Calibri"/>
                  <a:sym typeface="Calibri"/>
                </a:rPr>
                <a:t>Lorem Ipsum</a:t>
              </a:r>
              <a:endParaRPr b="0" i="0" sz="1800" u="none" cap="none" strike="noStrike">
                <a:solidFill>
                  <a:schemeClr val="dk2"/>
                </a:solidFill>
                <a:latin typeface="Calibri"/>
                <a:ea typeface="Calibri"/>
                <a:cs typeface="Calibri"/>
                <a:sym typeface="Calibri"/>
              </a:endParaRPr>
            </a:p>
            <a:p>
              <a:pPr indent="-114300" lvl="1" marL="114300" marR="0" rtl="0" algn="l">
                <a:lnSpc>
                  <a:spcPct val="90000"/>
                </a:lnSpc>
                <a:spcBef>
                  <a:spcPts val="63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3112" name="Google Shape;3112;p8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7" name="Shape 3117"/>
        <p:cNvGrpSpPr/>
        <p:nvPr/>
      </p:nvGrpSpPr>
      <p:grpSpPr>
        <a:xfrm>
          <a:off x="0" y="0"/>
          <a:ext cx="0" cy="0"/>
          <a:chOff x="0" y="0"/>
          <a:chExt cx="0" cy="0"/>
        </a:xfrm>
      </p:grpSpPr>
      <p:sp>
        <p:nvSpPr>
          <p:cNvPr id="3118" name="Google Shape;3118;p8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CIRCULAR BENDING PROCESS</a:t>
            </a:r>
            <a:endParaRPr/>
          </a:p>
        </p:txBody>
      </p:sp>
      <p:sp>
        <p:nvSpPr>
          <p:cNvPr id="3119" name="Google Shape;3119;p83"/>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long or non-linear sequence or steps in a task, process, or workflow. Works best with Level 1 text only. Maximizes both horizontal and vertical display space for shapes.</a:t>
            </a:r>
            <a:endParaRPr/>
          </a:p>
        </p:txBody>
      </p:sp>
      <p:grpSp>
        <p:nvGrpSpPr>
          <p:cNvPr id="3120" name="Google Shape;3120;p83"/>
          <p:cNvGrpSpPr/>
          <p:nvPr/>
        </p:nvGrpSpPr>
        <p:grpSpPr>
          <a:xfrm>
            <a:off x="3430586" y="1558667"/>
            <a:ext cx="7254874" cy="3960254"/>
            <a:chOff x="436562" y="1875"/>
            <a:chExt cx="7254874" cy="3960254"/>
          </a:xfrm>
        </p:grpSpPr>
        <p:sp>
          <p:nvSpPr>
            <p:cNvPr id="3121" name="Google Shape;3121;p83"/>
            <p:cNvSpPr/>
            <p:nvPr/>
          </p:nvSpPr>
          <p:spPr>
            <a:xfrm>
              <a:off x="436562" y="1875"/>
              <a:ext cx="1813718" cy="1813718"/>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83"/>
            <p:cNvSpPr txBox="1"/>
            <p:nvPr/>
          </p:nvSpPr>
          <p:spPr>
            <a:xfrm>
              <a:off x="702175" y="267488"/>
              <a:ext cx="1282492" cy="1282492"/>
            </a:xfrm>
            <a:prstGeom prst="rect">
              <a:avLst/>
            </a:prstGeom>
            <a:noFill/>
            <a:ln>
              <a:noFill/>
            </a:ln>
          </p:spPr>
          <p:txBody>
            <a:bodyPr anchorCtr="0" anchor="ctr" bIns="22850" lIns="22850" spcFirstLastPara="1" rIns="22850" wrap="square" tIns="2285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123" name="Google Shape;3123;p83"/>
            <p:cNvSpPr/>
            <p:nvPr/>
          </p:nvSpPr>
          <p:spPr>
            <a:xfrm rot="10800000">
              <a:off x="1026021" y="2049790"/>
              <a:ext cx="634801" cy="496496"/>
            </a:xfrm>
            <a:prstGeom prst="triangle">
              <a:avLst>
                <a:gd fmla="val 5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83"/>
            <p:cNvSpPr/>
            <p:nvPr/>
          </p:nvSpPr>
          <p:spPr>
            <a:xfrm>
              <a:off x="738546" y="2752379"/>
              <a:ext cx="1209750" cy="1209750"/>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83"/>
            <p:cNvSpPr txBox="1"/>
            <p:nvPr/>
          </p:nvSpPr>
          <p:spPr>
            <a:xfrm>
              <a:off x="915710" y="2929543"/>
              <a:ext cx="855422" cy="855422"/>
            </a:xfrm>
            <a:prstGeom prst="rect">
              <a:avLst/>
            </a:prstGeom>
            <a:noFill/>
            <a:ln>
              <a:noFill/>
            </a:ln>
          </p:spPr>
          <p:txBody>
            <a:bodyPr anchorCtr="0" anchor="ctr" bIns="15225" lIns="15225" spcFirstLastPara="1" rIns="15225" wrap="square" tIns="15225">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20"/>
                </a:spcBef>
                <a:spcAft>
                  <a:spcPts val="0"/>
                </a:spcAft>
                <a:buClr>
                  <a:schemeClr val="lt1"/>
                </a:buClr>
                <a:buSzPts val="900"/>
                <a:buFont typeface="Calibri"/>
                <a:buChar char="•"/>
              </a:pPr>
              <a:r>
                <a:rPr b="0" i="0" lang="en-US" sz="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lt1"/>
                </a:buClr>
                <a:buSzPts val="900"/>
                <a:buFont typeface="Calibri"/>
                <a:buChar char="•"/>
              </a:pPr>
              <a:r>
                <a:rPr b="0" i="0" lang="en-US" sz="900" u="none" cap="none" strike="noStrike">
                  <a:solidFill>
                    <a:schemeClr val="lt1"/>
                  </a:solidFill>
                  <a:latin typeface="Calibri"/>
                  <a:ea typeface="Calibri"/>
                  <a:cs typeface="Calibri"/>
                  <a:sym typeface="Calibri"/>
                </a:rPr>
                <a:t>Some text here</a:t>
              </a:r>
              <a:endParaRPr b="0" i="0" sz="900" u="none" cap="none" strike="noStrike">
                <a:solidFill>
                  <a:schemeClr val="lt1"/>
                </a:solidFill>
                <a:latin typeface="Calibri"/>
                <a:ea typeface="Calibri"/>
                <a:cs typeface="Calibri"/>
                <a:sym typeface="Calibri"/>
              </a:endParaRPr>
            </a:p>
          </p:txBody>
        </p:sp>
        <p:sp>
          <p:nvSpPr>
            <p:cNvPr id="3126" name="Google Shape;3126;p83"/>
            <p:cNvSpPr/>
            <p:nvPr/>
          </p:nvSpPr>
          <p:spPr>
            <a:xfrm rot="5400000">
              <a:off x="2400361" y="3109006"/>
              <a:ext cx="634801" cy="496496"/>
            </a:xfrm>
            <a:prstGeom prst="triangle">
              <a:avLst>
                <a:gd fmla="val 5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83"/>
            <p:cNvSpPr/>
            <p:nvPr/>
          </p:nvSpPr>
          <p:spPr>
            <a:xfrm>
              <a:off x="3459124" y="2752379"/>
              <a:ext cx="1209750" cy="1209750"/>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83"/>
            <p:cNvSpPr txBox="1"/>
            <p:nvPr/>
          </p:nvSpPr>
          <p:spPr>
            <a:xfrm>
              <a:off x="3636288" y="2929543"/>
              <a:ext cx="855422" cy="855422"/>
            </a:xfrm>
            <a:prstGeom prst="rect">
              <a:avLst/>
            </a:prstGeom>
            <a:noFill/>
            <a:ln>
              <a:noFill/>
            </a:ln>
          </p:spPr>
          <p:txBody>
            <a:bodyPr anchorCtr="0" anchor="ctr" bIns="15225" lIns="15225" spcFirstLastPara="1" rIns="15225" wrap="square" tIns="15225">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20"/>
                </a:spcBef>
                <a:spcAft>
                  <a:spcPts val="0"/>
                </a:spcAft>
                <a:buClr>
                  <a:schemeClr val="lt1"/>
                </a:buClr>
                <a:buSzPts val="900"/>
                <a:buFont typeface="Calibri"/>
                <a:buChar char="•"/>
              </a:pPr>
              <a:r>
                <a:rPr b="0" i="0" lang="en-US" sz="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lt1"/>
                </a:buClr>
                <a:buSzPts val="900"/>
                <a:buFont typeface="Calibri"/>
                <a:buChar char="•"/>
              </a:pPr>
              <a:r>
                <a:rPr b="0" i="0" lang="en-US" sz="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129" name="Google Shape;3129;p83"/>
            <p:cNvSpPr/>
            <p:nvPr/>
          </p:nvSpPr>
          <p:spPr>
            <a:xfrm>
              <a:off x="3746599" y="1870694"/>
              <a:ext cx="634801" cy="496496"/>
            </a:xfrm>
            <a:prstGeom prst="triangle">
              <a:avLst>
                <a:gd fmla="val 5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83"/>
            <p:cNvSpPr/>
            <p:nvPr/>
          </p:nvSpPr>
          <p:spPr>
            <a:xfrm>
              <a:off x="3459124" y="303859"/>
              <a:ext cx="1209750" cy="1209750"/>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83"/>
            <p:cNvSpPr txBox="1"/>
            <p:nvPr/>
          </p:nvSpPr>
          <p:spPr>
            <a:xfrm>
              <a:off x="3636288" y="481023"/>
              <a:ext cx="855422" cy="855422"/>
            </a:xfrm>
            <a:prstGeom prst="rect">
              <a:avLst/>
            </a:prstGeom>
            <a:noFill/>
            <a:ln>
              <a:noFill/>
            </a:ln>
          </p:spPr>
          <p:txBody>
            <a:bodyPr anchorCtr="0" anchor="ctr" bIns="15225" lIns="15225" spcFirstLastPara="1" rIns="15225" wrap="square" tIns="15225">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Lorem Ipsum</a:t>
              </a:r>
              <a:endParaRPr b="0" i="0" sz="1200" u="none" cap="none" strike="noStrike">
                <a:solidFill>
                  <a:schemeClr val="lt1"/>
                </a:solidFill>
                <a:latin typeface="Calibri"/>
                <a:ea typeface="Calibri"/>
                <a:cs typeface="Calibri"/>
                <a:sym typeface="Calibri"/>
              </a:endParaRPr>
            </a:p>
            <a:p>
              <a:pPr indent="-57150" lvl="1" marL="57150" marR="0" rtl="0" algn="l">
                <a:lnSpc>
                  <a:spcPct val="90000"/>
                </a:lnSpc>
                <a:spcBef>
                  <a:spcPts val="420"/>
                </a:spcBef>
                <a:spcAft>
                  <a:spcPts val="0"/>
                </a:spcAft>
                <a:buClr>
                  <a:schemeClr val="lt1"/>
                </a:buClr>
                <a:buSzPts val="900"/>
                <a:buFont typeface="Calibri"/>
                <a:buChar char="•"/>
              </a:pPr>
              <a:r>
                <a:rPr b="0" i="0" lang="en-US" sz="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35"/>
                </a:spcBef>
                <a:spcAft>
                  <a:spcPts val="0"/>
                </a:spcAft>
                <a:buClr>
                  <a:schemeClr val="lt1"/>
                </a:buClr>
                <a:buSzPts val="900"/>
                <a:buFont typeface="Calibri"/>
                <a:buChar char="•"/>
              </a:pPr>
              <a:r>
                <a:rPr b="0" i="0" lang="en-US" sz="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132" name="Google Shape;3132;p83"/>
            <p:cNvSpPr/>
            <p:nvPr/>
          </p:nvSpPr>
          <p:spPr>
            <a:xfrm rot="5400000">
              <a:off x="4969947" y="660486"/>
              <a:ext cx="634801" cy="496496"/>
            </a:xfrm>
            <a:prstGeom prst="triangle">
              <a:avLst>
                <a:gd fmla="val 5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83"/>
            <p:cNvSpPr/>
            <p:nvPr/>
          </p:nvSpPr>
          <p:spPr>
            <a:xfrm>
              <a:off x="5877718" y="1875"/>
              <a:ext cx="1813718" cy="1813718"/>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83"/>
            <p:cNvSpPr txBox="1"/>
            <p:nvPr/>
          </p:nvSpPr>
          <p:spPr>
            <a:xfrm>
              <a:off x="6143331" y="267488"/>
              <a:ext cx="1282492" cy="1282492"/>
            </a:xfrm>
            <a:prstGeom prst="rect">
              <a:avLst/>
            </a:prstGeom>
            <a:noFill/>
            <a:ln>
              <a:noFill/>
            </a:ln>
          </p:spPr>
          <p:txBody>
            <a:bodyPr anchorCtr="0" anchor="ctr" bIns="22850" lIns="22850" spcFirstLastPara="1" rIns="22850" wrap="square" tIns="2285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Lorem Ipsum</a:t>
              </a:r>
              <a:endParaRPr b="0" i="0" sz="1800" u="none" cap="none" strike="noStrike">
                <a:solidFill>
                  <a:schemeClr val="lt1"/>
                </a:solidFill>
                <a:latin typeface="Calibri"/>
                <a:ea typeface="Calibri"/>
                <a:cs typeface="Calibri"/>
                <a:sym typeface="Calibri"/>
              </a:endParaRPr>
            </a:p>
            <a:p>
              <a:pPr indent="-114300" lvl="1" marL="114300" marR="0" rtl="0" algn="l">
                <a:lnSpc>
                  <a:spcPct val="90000"/>
                </a:lnSpc>
                <a:spcBef>
                  <a:spcPts val="63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lt1"/>
                </a:buClr>
                <a:buSzPts val="1400"/>
                <a:buFont typeface="Calibri"/>
                <a:buChar char="•"/>
              </a:pPr>
              <a:r>
                <a:rPr b="0" i="0" lang="en-US" sz="14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3135" name="Google Shape;3135;p8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0" name="Shape 3140"/>
        <p:cNvGrpSpPr/>
        <p:nvPr/>
      </p:nvGrpSpPr>
      <p:grpSpPr>
        <a:xfrm>
          <a:off x="0" y="0"/>
          <a:ext cx="0" cy="0"/>
          <a:chOff x="0" y="0"/>
          <a:chExt cx="0" cy="0"/>
        </a:xfrm>
      </p:grpSpPr>
      <p:sp>
        <p:nvSpPr>
          <p:cNvPr id="3141" name="Google Shape;3141;p8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EQUATION</a:t>
            </a:r>
            <a:endParaRPr/>
          </a:p>
        </p:txBody>
      </p:sp>
      <p:sp>
        <p:nvSpPr>
          <p:cNvPr id="3142" name="Google Shape;3142;p84"/>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sequential steps or tasks that depict a plan or result. The last Level 1 line of text appears after the equals sign (=).Works best with Level 1 text only.</a:t>
            </a:r>
            <a:endParaRPr/>
          </a:p>
        </p:txBody>
      </p:sp>
      <p:grpSp>
        <p:nvGrpSpPr>
          <p:cNvPr id="3143" name="Google Shape;3143;p84"/>
          <p:cNvGrpSpPr/>
          <p:nvPr/>
        </p:nvGrpSpPr>
        <p:grpSpPr>
          <a:xfrm>
            <a:off x="2998716" y="3037919"/>
            <a:ext cx="8118614" cy="1303734"/>
            <a:chOff x="4692" y="1481127"/>
            <a:chExt cx="8118614" cy="1303734"/>
          </a:xfrm>
        </p:grpSpPr>
        <p:sp>
          <p:nvSpPr>
            <p:cNvPr id="3144" name="Google Shape;3144;p84"/>
            <p:cNvSpPr/>
            <p:nvPr/>
          </p:nvSpPr>
          <p:spPr>
            <a:xfrm>
              <a:off x="4692" y="1481127"/>
              <a:ext cx="1303734" cy="1303734"/>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84"/>
            <p:cNvSpPr txBox="1"/>
            <p:nvPr/>
          </p:nvSpPr>
          <p:spPr>
            <a:xfrm>
              <a:off x="195619" y="1672054"/>
              <a:ext cx="921880" cy="921880"/>
            </a:xfrm>
            <a:prstGeom prst="rect">
              <a:avLst/>
            </a:prstGeom>
            <a:noFill/>
            <a:ln>
              <a:noFill/>
            </a:ln>
          </p:spPr>
          <p:txBody>
            <a:bodyPr anchorCtr="0" anchor="ctr" bIns="16500" lIns="16500" spcFirstLastPara="1" rIns="16500" wrap="square" tIns="1650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146" name="Google Shape;3146;p84"/>
            <p:cNvSpPr/>
            <p:nvPr/>
          </p:nvSpPr>
          <p:spPr>
            <a:xfrm>
              <a:off x="1414290" y="1754912"/>
              <a:ext cx="756165" cy="756165"/>
            </a:xfrm>
            <a:prstGeom prst="mathPlus">
              <a:avLst>
                <a:gd fmla="val 23520" name="adj1"/>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84"/>
            <p:cNvSpPr txBox="1"/>
            <p:nvPr/>
          </p:nvSpPr>
          <p:spPr>
            <a:xfrm>
              <a:off x="1514520" y="2044069"/>
              <a:ext cx="555705" cy="1778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3148" name="Google Shape;3148;p84"/>
            <p:cNvSpPr/>
            <p:nvPr/>
          </p:nvSpPr>
          <p:spPr>
            <a:xfrm>
              <a:off x="2276319" y="1481127"/>
              <a:ext cx="1303734" cy="1303734"/>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84"/>
            <p:cNvSpPr txBox="1"/>
            <p:nvPr/>
          </p:nvSpPr>
          <p:spPr>
            <a:xfrm>
              <a:off x="2467246" y="1672054"/>
              <a:ext cx="921880" cy="921880"/>
            </a:xfrm>
            <a:prstGeom prst="rect">
              <a:avLst/>
            </a:prstGeom>
            <a:noFill/>
            <a:ln>
              <a:noFill/>
            </a:ln>
          </p:spPr>
          <p:txBody>
            <a:bodyPr anchorCtr="0" anchor="ctr" bIns="16500" lIns="16500" spcFirstLastPara="1" rIns="16500" wrap="square" tIns="1650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p:txBody>
        </p:sp>
        <p:sp>
          <p:nvSpPr>
            <p:cNvPr id="3150" name="Google Shape;3150;p84"/>
            <p:cNvSpPr/>
            <p:nvPr/>
          </p:nvSpPr>
          <p:spPr>
            <a:xfrm>
              <a:off x="3685917" y="1754912"/>
              <a:ext cx="756165" cy="756165"/>
            </a:xfrm>
            <a:prstGeom prst="mathPlus">
              <a:avLst>
                <a:gd fmla="val 23520" name="adj1"/>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84"/>
            <p:cNvSpPr txBox="1"/>
            <p:nvPr/>
          </p:nvSpPr>
          <p:spPr>
            <a:xfrm>
              <a:off x="3786147" y="2044069"/>
              <a:ext cx="555705" cy="1778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3152" name="Google Shape;3152;p84"/>
            <p:cNvSpPr/>
            <p:nvPr/>
          </p:nvSpPr>
          <p:spPr>
            <a:xfrm>
              <a:off x="4547946" y="1481127"/>
              <a:ext cx="1303734" cy="1303734"/>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84"/>
            <p:cNvSpPr txBox="1"/>
            <p:nvPr/>
          </p:nvSpPr>
          <p:spPr>
            <a:xfrm>
              <a:off x="4738873" y="1672054"/>
              <a:ext cx="921880" cy="921880"/>
            </a:xfrm>
            <a:prstGeom prst="rect">
              <a:avLst/>
            </a:prstGeom>
            <a:noFill/>
            <a:ln>
              <a:noFill/>
            </a:ln>
          </p:spPr>
          <p:txBody>
            <a:bodyPr anchorCtr="0" anchor="ctr" bIns="16500" lIns="16500" spcFirstLastPara="1" rIns="16500" wrap="square" tIns="1650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154" name="Google Shape;3154;p84"/>
            <p:cNvSpPr/>
            <p:nvPr/>
          </p:nvSpPr>
          <p:spPr>
            <a:xfrm>
              <a:off x="5957543" y="1754912"/>
              <a:ext cx="756165" cy="756165"/>
            </a:xfrm>
            <a:prstGeom prst="mathEqual">
              <a:avLst>
                <a:gd fmla="val 23520" name="adj1"/>
                <a:gd fmla="val 1176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84"/>
            <p:cNvSpPr txBox="1"/>
            <p:nvPr/>
          </p:nvSpPr>
          <p:spPr>
            <a:xfrm>
              <a:off x="6057773" y="1910682"/>
              <a:ext cx="555705" cy="4446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3156" name="Google Shape;3156;p84"/>
            <p:cNvSpPr/>
            <p:nvPr/>
          </p:nvSpPr>
          <p:spPr>
            <a:xfrm>
              <a:off x="6819572" y="1481127"/>
              <a:ext cx="1303734" cy="1303734"/>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84"/>
            <p:cNvSpPr txBox="1"/>
            <p:nvPr/>
          </p:nvSpPr>
          <p:spPr>
            <a:xfrm>
              <a:off x="7010499" y="1672054"/>
              <a:ext cx="921880" cy="921880"/>
            </a:xfrm>
            <a:prstGeom prst="rect">
              <a:avLst/>
            </a:prstGeom>
            <a:noFill/>
            <a:ln>
              <a:noFill/>
            </a:ln>
          </p:spPr>
          <p:txBody>
            <a:bodyPr anchorCtr="0" anchor="ctr" bIns="16500" lIns="16500" spcFirstLastPara="1" rIns="16500" wrap="square" tIns="1650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300" u="none" cap="none" strike="noStrike">
                <a:solidFill>
                  <a:schemeClr val="lt1"/>
                </a:solidFill>
                <a:latin typeface="Calibri"/>
                <a:ea typeface="Calibri"/>
                <a:cs typeface="Calibri"/>
                <a:sym typeface="Calibri"/>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3158" name="Google Shape;3158;p8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3" name="Shape 3163"/>
        <p:cNvGrpSpPr/>
        <p:nvPr/>
      </p:nvGrpSpPr>
      <p:grpSpPr>
        <a:xfrm>
          <a:off x="0" y="0"/>
          <a:ext cx="0" cy="0"/>
          <a:chOff x="0" y="0"/>
          <a:chExt cx="0" cy="0"/>
        </a:xfrm>
      </p:grpSpPr>
      <p:sp>
        <p:nvSpPr>
          <p:cNvPr id="3164" name="Google Shape;3164;p8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VERTICAL EQUATION</a:t>
            </a:r>
            <a:endParaRPr/>
          </a:p>
        </p:txBody>
      </p:sp>
      <p:sp>
        <p:nvSpPr>
          <p:cNvPr id="3165" name="Google Shape;3165;p85"/>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sequential steps or tasks that depict a plan or result. The last Level 1 line of text appears after the arrow. Works best with Level 1 text only.</a:t>
            </a:r>
            <a:endParaRPr/>
          </a:p>
        </p:txBody>
      </p:sp>
      <p:grpSp>
        <p:nvGrpSpPr>
          <p:cNvPr id="3166" name="Google Shape;3166;p85"/>
          <p:cNvGrpSpPr/>
          <p:nvPr/>
        </p:nvGrpSpPr>
        <p:grpSpPr>
          <a:xfrm>
            <a:off x="5347095" y="1558350"/>
            <a:ext cx="3421856" cy="4262872"/>
            <a:chOff x="2353071" y="1558"/>
            <a:chExt cx="3421856" cy="4262872"/>
          </a:xfrm>
        </p:grpSpPr>
        <p:sp>
          <p:nvSpPr>
            <p:cNvPr id="3167" name="Google Shape;3167;p85"/>
            <p:cNvSpPr/>
            <p:nvPr/>
          </p:nvSpPr>
          <p:spPr>
            <a:xfrm>
              <a:off x="2353071" y="1558"/>
              <a:ext cx="950515" cy="950515"/>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85"/>
            <p:cNvSpPr txBox="1"/>
            <p:nvPr/>
          </p:nvSpPr>
          <p:spPr>
            <a:xfrm>
              <a:off x="2492271" y="140758"/>
              <a:ext cx="672115" cy="672115"/>
            </a:xfrm>
            <a:prstGeom prst="rect">
              <a:avLst/>
            </a:prstGeom>
            <a:noFill/>
            <a:ln>
              <a:noFill/>
            </a:ln>
          </p:spPr>
          <p:txBody>
            <a:bodyPr anchorCtr="0" anchor="ctr" bIns="11425" lIns="11425" spcFirstLastPara="1" rIns="11425" wrap="square" tIns="11425">
              <a:noAutofit/>
            </a:bodyPr>
            <a:lstStyle/>
            <a:p>
              <a:pPr indent="0" lvl="0" marL="0" marR="0" rtl="0" algn="l">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15"/>
                </a:spcBef>
                <a:spcAft>
                  <a:spcPts val="0"/>
                </a:spcAft>
                <a:buClr>
                  <a:schemeClr val="lt1"/>
                </a:buClr>
                <a:buSzPts val="700"/>
                <a:buFont typeface="Calibri"/>
                <a:buChar char="•"/>
              </a:pPr>
              <a:r>
                <a:rPr b="0" i="0" lang="en-US" sz="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05"/>
                </a:spcBef>
                <a:spcAft>
                  <a:spcPts val="0"/>
                </a:spcAft>
                <a:buClr>
                  <a:schemeClr val="lt1"/>
                </a:buClr>
                <a:buSzPts val="700"/>
                <a:buFont typeface="Calibri"/>
                <a:buChar char="•"/>
              </a:pPr>
              <a:r>
                <a:rPr b="0" i="0" lang="en-US" sz="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169" name="Google Shape;3169;p85"/>
            <p:cNvSpPr/>
            <p:nvPr/>
          </p:nvSpPr>
          <p:spPr>
            <a:xfrm>
              <a:off x="2552680" y="1029256"/>
              <a:ext cx="551299" cy="551299"/>
            </a:xfrm>
            <a:prstGeom prst="mathPlus">
              <a:avLst>
                <a:gd fmla="val 23520" name="adj1"/>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85"/>
            <p:cNvSpPr txBox="1"/>
            <p:nvPr/>
          </p:nvSpPr>
          <p:spPr>
            <a:xfrm>
              <a:off x="2625755" y="1240073"/>
              <a:ext cx="405149" cy="12966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3171" name="Google Shape;3171;p85"/>
            <p:cNvSpPr/>
            <p:nvPr/>
          </p:nvSpPr>
          <p:spPr>
            <a:xfrm>
              <a:off x="2353071" y="1657737"/>
              <a:ext cx="950515" cy="950515"/>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85"/>
            <p:cNvSpPr txBox="1"/>
            <p:nvPr/>
          </p:nvSpPr>
          <p:spPr>
            <a:xfrm>
              <a:off x="2492271" y="1796937"/>
              <a:ext cx="672115" cy="672115"/>
            </a:xfrm>
            <a:prstGeom prst="rect">
              <a:avLst/>
            </a:prstGeom>
            <a:noFill/>
            <a:ln>
              <a:noFill/>
            </a:ln>
          </p:spPr>
          <p:txBody>
            <a:bodyPr anchorCtr="0" anchor="ctr" bIns="11425" lIns="11425" spcFirstLastPara="1" rIns="11425" wrap="square" tIns="11425">
              <a:noAutofit/>
            </a:bodyPr>
            <a:lstStyle/>
            <a:p>
              <a:pPr indent="0" lvl="0" marL="0" marR="0" rtl="0" algn="l">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15"/>
                </a:spcBef>
                <a:spcAft>
                  <a:spcPts val="0"/>
                </a:spcAft>
                <a:buClr>
                  <a:schemeClr val="lt1"/>
                </a:buClr>
                <a:buSzPts val="700"/>
                <a:buFont typeface="Calibri"/>
                <a:buChar char="•"/>
              </a:pPr>
              <a:r>
                <a:rPr b="0" i="0" lang="en-US" sz="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05"/>
                </a:spcBef>
                <a:spcAft>
                  <a:spcPts val="0"/>
                </a:spcAft>
                <a:buClr>
                  <a:schemeClr val="lt1"/>
                </a:buClr>
                <a:buSzPts val="700"/>
                <a:buFont typeface="Calibri"/>
                <a:buChar char="•"/>
              </a:pPr>
              <a:r>
                <a:rPr b="0" i="0" lang="en-US" sz="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173" name="Google Shape;3173;p85"/>
            <p:cNvSpPr/>
            <p:nvPr/>
          </p:nvSpPr>
          <p:spPr>
            <a:xfrm>
              <a:off x="2552680" y="2685434"/>
              <a:ext cx="551299" cy="551299"/>
            </a:xfrm>
            <a:prstGeom prst="mathPlus">
              <a:avLst>
                <a:gd fmla="val 23520" name="adj1"/>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85"/>
            <p:cNvSpPr txBox="1"/>
            <p:nvPr/>
          </p:nvSpPr>
          <p:spPr>
            <a:xfrm>
              <a:off x="2625755" y="2896251"/>
              <a:ext cx="405149" cy="12966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3175" name="Google Shape;3175;p85"/>
            <p:cNvSpPr/>
            <p:nvPr/>
          </p:nvSpPr>
          <p:spPr>
            <a:xfrm>
              <a:off x="2353071" y="3313915"/>
              <a:ext cx="950515" cy="950515"/>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85"/>
            <p:cNvSpPr txBox="1"/>
            <p:nvPr/>
          </p:nvSpPr>
          <p:spPr>
            <a:xfrm>
              <a:off x="2492271" y="3453115"/>
              <a:ext cx="672115" cy="672115"/>
            </a:xfrm>
            <a:prstGeom prst="rect">
              <a:avLst/>
            </a:prstGeom>
            <a:noFill/>
            <a:ln>
              <a:noFill/>
            </a:ln>
          </p:spPr>
          <p:txBody>
            <a:bodyPr anchorCtr="0" anchor="ctr" bIns="11425" lIns="11425" spcFirstLastPara="1" rIns="11425" wrap="square" tIns="11425">
              <a:noAutofit/>
            </a:bodyPr>
            <a:lstStyle/>
            <a:p>
              <a:pPr indent="0" lvl="0" marL="0" marR="0" rtl="0" algn="l">
                <a:lnSpc>
                  <a:spcPct val="90000"/>
                </a:lnSpc>
                <a:spcBef>
                  <a:spcPts val="0"/>
                </a:spcBef>
                <a:spcAft>
                  <a:spcPts val="0"/>
                </a:spcAft>
                <a:buClr>
                  <a:srgbClr val="000000"/>
                </a:buClr>
                <a:buSzPts val="900"/>
                <a:buFont typeface="Arial"/>
                <a:buNone/>
              </a:pPr>
              <a:r>
                <a:rPr b="0" i="0" lang="en-US" sz="9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315"/>
                </a:spcBef>
                <a:spcAft>
                  <a:spcPts val="0"/>
                </a:spcAft>
                <a:buClr>
                  <a:schemeClr val="lt1"/>
                </a:buClr>
                <a:buSzPts val="700"/>
                <a:buFont typeface="Calibri"/>
                <a:buChar char="•"/>
              </a:pPr>
              <a:r>
                <a:rPr b="0" i="0" lang="en-US" sz="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05"/>
                </a:spcBef>
                <a:spcAft>
                  <a:spcPts val="0"/>
                </a:spcAft>
                <a:buClr>
                  <a:schemeClr val="lt1"/>
                </a:buClr>
                <a:buSzPts val="700"/>
                <a:buFont typeface="Calibri"/>
                <a:buChar char="•"/>
              </a:pPr>
              <a:r>
                <a:rPr b="0" i="0" lang="en-US" sz="7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177" name="Google Shape;3177;p85"/>
            <p:cNvSpPr/>
            <p:nvPr/>
          </p:nvSpPr>
          <p:spPr>
            <a:xfrm>
              <a:off x="3446164" y="1956199"/>
              <a:ext cx="302263" cy="353591"/>
            </a:xfrm>
            <a:prstGeom prst="rightArrow">
              <a:avLst>
                <a:gd fmla="val 6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85"/>
            <p:cNvSpPr txBox="1"/>
            <p:nvPr/>
          </p:nvSpPr>
          <p:spPr>
            <a:xfrm>
              <a:off x="3446164" y="2026917"/>
              <a:ext cx="211584" cy="21215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800"/>
                <a:buFont typeface="Arial"/>
                <a:buNone/>
              </a:pPr>
              <a:r>
                <a:t/>
              </a:r>
              <a:endParaRPr b="0" i="0" sz="800" u="none" cap="none" strike="noStrike">
                <a:solidFill>
                  <a:schemeClr val="lt1"/>
                </a:solidFill>
                <a:latin typeface="Calibri"/>
                <a:ea typeface="Calibri"/>
                <a:cs typeface="Calibri"/>
                <a:sym typeface="Calibri"/>
              </a:endParaRPr>
            </a:p>
          </p:txBody>
        </p:sp>
        <p:sp>
          <p:nvSpPr>
            <p:cNvPr id="3179" name="Google Shape;3179;p85"/>
            <p:cNvSpPr/>
            <p:nvPr/>
          </p:nvSpPr>
          <p:spPr>
            <a:xfrm>
              <a:off x="3873896" y="1182479"/>
              <a:ext cx="1901031" cy="1901031"/>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85"/>
            <p:cNvSpPr txBox="1"/>
            <p:nvPr/>
          </p:nvSpPr>
          <p:spPr>
            <a:xfrm>
              <a:off x="4152296" y="1460879"/>
              <a:ext cx="1344231" cy="1344231"/>
            </a:xfrm>
            <a:prstGeom prst="rect">
              <a:avLst/>
            </a:prstGeom>
            <a:noFill/>
            <a:ln>
              <a:noFill/>
            </a:ln>
          </p:spPr>
          <p:txBody>
            <a:bodyPr anchorCtr="0" anchor="ctr" bIns="24125" lIns="24125" spcFirstLastPara="1" rIns="24125" wrap="square" tIns="2412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Lorem Ipsum</a:t>
              </a:r>
              <a:endParaRPr b="0" i="0" sz="1900" u="none" cap="none" strike="noStrike">
                <a:solidFill>
                  <a:schemeClr val="lt1"/>
                </a:solidFill>
                <a:latin typeface="Calibri"/>
                <a:ea typeface="Calibri"/>
                <a:cs typeface="Calibri"/>
                <a:sym typeface="Calibri"/>
              </a:endParaRPr>
            </a:p>
            <a:p>
              <a:pPr indent="-114300" lvl="1" marL="114300" marR="0" rtl="0" algn="l">
                <a:lnSpc>
                  <a:spcPct val="90000"/>
                </a:lnSpc>
                <a:spcBef>
                  <a:spcPts val="66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25"/>
                </a:spcBef>
                <a:spcAft>
                  <a:spcPts val="0"/>
                </a:spcAft>
                <a:buClr>
                  <a:schemeClr val="lt1"/>
                </a:buClr>
                <a:buSzPts val="1500"/>
                <a:buFont typeface="Calibri"/>
                <a:buChar char="•"/>
              </a:pPr>
              <a:r>
                <a:rPr b="0" i="0" lang="en-US" sz="1500" u="none" cap="none" strike="noStrike">
                  <a:solidFill>
                    <a:schemeClr val="lt1"/>
                  </a:solidFill>
                  <a:latin typeface="Calibri"/>
                  <a:ea typeface="Calibri"/>
                  <a:cs typeface="Calibri"/>
                  <a:sym typeface="Calibri"/>
                </a:rPr>
                <a:t>Some text here</a:t>
              </a:r>
              <a:endParaRPr b="0" i="0" sz="1500" u="none" cap="none" strike="noStrike">
                <a:solidFill>
                  <a:schemeClr val="lt1"/>
                </a:solidFill>
                <a:latin typeface="Calibri"/>
                <a:ea typeface="Calibri"/>
                <a:cs typeface="Calibri"/>
                <a:sym typeface="Calibri"/>
              </a:endParaRPr>
            </a:p>
          </p:txBody>
        </p:sp>
      </p:grpSp>
      <p:sp>
        <p:nvSpPr>
          <p:cNvPr id="3181" name="Google Shape;3181;p8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6" name="Shape 3186"/>
        <p:cNvGrpSpPr/>
        <p:nvPr/>
      </p:nvGrpSpPr>
      <p:grpSpPr>
        <a:xfrm>
          <a:off x="0" y="0"/>
          <a:ext cx="0" cy="0"/>
          <a:chOff x="0" y="0"/>
          <a:chExt cx="0" cy="0"/>
        </a:xfrm>
      </p:grpSpPr>
      <p:sp>
        <p:nvSpPr>
          <p:cNvPr id="3187" name="Google Shape;3187;p8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ARROW RIBBON</a:t>
            </a:r>
            <a:endParaRPr/>
          </a:p>
        </p:txBody>
      </p:sp>
      <p:sp>
        <p:nvSpPr>
          <p:cNvPr id="3188" name="Google Shape;3188;p86"/>
          <p:cNvSpPr txBox="1"/>
          <p:nvPr>
            <p:ph idx="1" type="body"/>
          </p:nvPr>
        </p:nvSpPr>
        <p:spPr>
          <a:xfrm>
            <a:off x="371475" y="1556792"/>
            <a:ext cx="1920240" cy="3293209"/>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either related or contrasting concepts with some connection, such as opposing forces. The first two lines of Level 1 text are used for text in the arrows. Unused text does not appear, but remains available if you switch layouts.</a:t>
            </a:r>
            <a:endParaRPr/>
          </a:p>
        </p:txBody>
      </p:sp>
      <p:grpSp>
        <p:nvGrpSpPr>
          <p:cNvPr id="3189" name="Google Shape;3189;p86"/>
          <p:cNvGrpSpPr/>
          <p:nvPr/>
        </p:nvGrpSpPr>
        <p:grpSpPr>
          <a:xfrm>
            <a:off x="2994024" y="2064187"/>
            <a:ext cx="8128000" cy="3251199"/>
            <a:chOff x="0" y="507395"/>
            <a:chExt cx="8128000" cy="3251199"/>
          </a:xfrm>
        </p:grpSpPr>
        <p:sp>
          <p:nvSpPr>
            <p:cNvPr id="3190" name="Google Shape;3190;p86"/>
            <p:cNvSpPr/>
            <p:nvPr/>
          </p:nvSpPr>
          <p:spPr>
            <a:xfrm>
              <a:off x="0" y="507395"/>
              <a:ext cx="8128000" cy="3251199"/>
            </a:xfrm>
            <a:custGeom>
              <a:rect b="b" l="l" r="r" t="t"/>
              <a:pathLst>
                <a:path extrusionOk="0" h="120000" w="120000">
                  <a:moveTo>
                    <a:pt x="0" y="50000"/>
                  </a:moveTo>
                  <a:lnTo>
                    <a:pt x="24000" y="0"/>
                  </a:lnTo>
                  <a:lnTo>
                    <a:pt x="24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path>
                <a:path extrusionOk="0" fill="darkenLess" h="120000" w="12000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extrusionOk="0" fill="none" h="120000" w="120000">
                  <a:moveTo>
                    <a:pt x="0" y="50000"/>
                  </a:moveTo>
                  <a:lnTo>
                    <a:pt x="24000" y="0"/>
                  </a:lnTo>
                  <a:lnTo>
                    <a:pt x="24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moveTo>
                    <a:pt x="63750" y="25000"/>
                  </a:moveTo>
                  <a:lnTo>
                    <a:pt x="63750" y="40000"/>
                  </a:lnTo>
                  <a:moveTo>
                    <a:pt x="56250" y="35000"/>
                  </a:moveTo>
                  <a:lnTo>
                    <a:pt x="56250" y="80000"/>
                  </a:lnTo>
                </a:path>
              </a:pathLst>
            </a:cu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86"/>
            <p:cNvSpPr/>
            <p:nvPr/>
          </p:nvSpPr>
          <p:spPr>
            <a:xfrm>
              <a:off x="975360" y="1076354"/>
              <a:ext cx="2682239" cy="1593088"/>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86"/>
            <p:cNvSpPr txBox="1"/>
            <p:nvPr/>
          </p:nvSpPr>
          <p:spPr>
            <a:xfrm>
              <a:off x="975360" y="1076354"/>
              <a:ext cx="2682239" cy="1593088"/>
            </a:xfrm>
            <a:prstGeom prst="rect">
              <a:avLst/>
            </a:prstGeom>
            <a:noFill/>
            <a:ln>
              <a:noFill/>
            </a:ln>
          </p:spPr>
          <p:txBody>
            <a:bodyPr anchorCtr="0" anchor="ctr" bIns="91425" lIns="0" spcFirstLastPara="1" rIns="0" wrap="square" tIns="85325">
              <a:no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4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900" u="none" cap="none" strike="noStrike">
                <a:solidFill>
                  <a:schemeClr val="lt1"/>
                </a:solidFill>
                <a:latin typeface="Calibri"/>
                <a:ea typeface="Calibri"/>
                <a:cs typeface="Calibri"/>
                <a:sym typeface="Calibri"/>
              </a:endParaRPr>
            </a:p>
          </p:txBody>
        </p:sp>
        <p:sp>
          <p:nvSpPr>
            <p:cNvPr id="3193" name="Google Shape;3193;p86"/>
            <p:cNvSpPr/>
            <p:nvPr/>
          </p:nvSpPr>
          <p:spPr>
            <a:xfrm>
              <a:off x="4064000" y="1596547"/>
              <a:ext cx="3169920" cy="1593088"/>
            </a:xfrm>
            <a:prstGeom prst="rect">
              <a:avLst/>
            </a:prstGeom>
            <a:no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86"/>
            <p:cNvSpPr txBox="1"/>
            <p:nvPr/>
          </p:nvSpPr>
          <p:spPr>
            <a:xfrm>
              <a:off x="4064000" y="1596547"/>
              <a:ext cx="3169920" cy="1593088"/>
            </a:xfrm>
            <a:prstGeom prst="rect">
              <a:avLst/>
            </a:prstGeom>
            <a:noFill/>
            <a:ln>
              <a:noFill/>
            </a:ln>
          </p:spPr>
          <p:txBody>
            <a:bodyPr anchorCtr="0" anchor="ctr" bIns="91425" lIns="0" spcFirstLastPara="1" rIns="0" wrap="square" tIns="85325">
              <a:no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840"/>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chemeClr val="lt1"/>
                </a:buClr>
                <a:buSzPts val="1900"/>
                <a:buFont typeface="Calibri"/>
                <a:buChar char="•"/>
              </a:pPr>
              <a:r>
                <a:rPr b="0" i="0" lang="en-US" sz="1900" u="none" cap="none" strike="noStrike">
                  <a:solidFill>
                    <a:schemeClr val="lt1"/>
                  </a:solidFill>
                  <a:latin typeface="Calibri"/>
                  <a:ea typeface="Calibri"/>
                  <a:cs typeface="Calibri"/>
                  <a:sym typeface="Calibri"/>
                </a:rPr>
                <a:t>Some text here</a:t>
              </a:r>
              <a:endParaRPr b="0" i="0" sz="1900" u="none" cap="none" strike="noStrike">
                <a:solidFill>
                  <a:schemeClr val="lt1"/>
                </a:solidFill>
                <a:latin typeface="Calibri"/>
                <a:ea typeface="Calibri"/>
                <a:cs typeface="Calibri"/>
                <a:sym typeface="Calibri"/>
              </a:endParaRPr>
            </a:p>
          </p:txBody>
        </p:sp>
      </p:grpSp>
      <p:sp>
        <p:nvSpPr>
          <p:cNvPr id="3195" name="Google Shape;3195;p8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0" name="Shape 3200"/>
        <p:cNvGrpSpPr/>
        <p:nvPr/>
      </p:nvGrpSpPr>
      <p:grpSpPr>
        <a:xfrm>
          <a:off x="0" y="0"/>
          <a:ext cx="0" cy="0"/>
          <a:chOff x="0" y="0"/>
          <a:chExt cx="0" cy="0"/>
        </a:xfrm>
      </p:grpSpPr>
      <p:sp>
        <p:nvSpPr>
          <p:cNvPr id="3201" name="Google Shape;3201;p8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CYCLE</a:t>
            </a:r>
            <a:endParaRPr/>
          </a:p>
        </p:txBody>
      </p:sp>
      <p:sp>
        <p:nvSpPr>
          <p:cNvPr id="3202" name="Google Shape;3202;p87"/>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represent a continuing sequence of stages, tasks, or events in a circular flow. Emphasizes the stages or steps rather than the connecting arrows or flow. Works best with Level 1 text only.</a:t>
            </a:r>
            <a:endParaRPr/>
          </a:p>
        </p:txBody>
      </p:sp>
      <p:grpSp>
        <p:nvGrpSpPr>
          <p:cNvPr id="3203" name="Google Shape;3203;p87"/>
          <p:cNvGrpSpPr/>
          <p:nvPr/>
        </p:nvGrpSpPr>
        <p:grpSpPr>
          <a:xfrm>
            <a:off x="4849054" y="1557415"/>
            <a:ext cx="4417939" cy="4264742"/>
            <a:chOff x="1855030" y="623"/>
            <a:chExt cx="4417939" cy="4264742"/>
          </a:xfrm>
        </p:grpSpPr>
        <p:sp>
          <p:nvSpPr>
            <p:cNvPr id="3204" name="Google Shape;3204;p87"/>
            <p:cNvSpPr/>
            <p:nvPr/>
          </p:nvSpPr>
          <p:spPr>
            <a:xfrm>
              <a:off x="3420070" y="623"/>
              <a:ext cx="1287859" cy="1287859"/>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87"/>
            <p:cNvSpPr txBox="1"/>
            <p:nvPr/>
          </p:nvSpPr>
          <p:spPr>
            <a:xfrm>
              <a:off x="3608673" y="189226"/>
              <a:ext cx="910653" cy="910653"/>
            </a:xfrm>
            <a:prstGeom prst="rect">
              <a:avLst/>
            </a:prstGeom>
            <a:noFill/>
            <a:ln>
              <a:noFill/>
            </a:ln>
          </p:spPr>
          <p:txBody>
            <a:bodyPr anchorCtr="0" anchor="ctr" bIns="16500" lIns="16500" spcFirstLastPara="1" rIns="16500" wrap="square" tIns="1650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06" name="Google Shape;3206;p87"/>
            <p:cNvSpPr/>
            <p:nvPr/>
          </p:nvSpPr>
          <p:spPr>
            <a:xfrm rot="2160000">
              <a:off x="4667314" y="990060"/>
              <a:ext cx="342717" cy="434652"/>
            </a:xfrm>
            <a:prstGeom prst="rightArrow">
              <a:avLst>
                <a:gd fmla="val 600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87"/>
            <p:cNvSpPr txBox="1"/>
            <p:nvPr/>
          </p:nvSpPr>
          <p:spPr>
            <a:xfrm rot="2160000">
              <a:off x="4677132" y="1046773"/>
              <a:ext cx="239902" cy="26079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3208" name="Google Shape;3208;p87"/>
            <p:cNvSpPr/>
            <p:nvPr/>
          </p:nvSpPr>
          <p:spPr>
            <a:xfrm>
              <a:off x="4985110" y="1137691"/>
              <a:ext cx="1287859" cy="1287859"/>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87"/>
            <p:cNvSpPr txBox="1"/>
            <p:nvPr/>
          </p:nvSpPr>
          <p:spPr>
            <a:xfrm>
              <a:off x="5173713" y="1326294"/>
              <a:ext cx="910653" cy="910653"/>
            </a:xfrm>
            <a:prstGeom prst="rect">
              <a:avLst/>
            </a:prstGeom>
            <a:noFill/>
            <a:ln>
              <a:noFill/>
            </a:ln>
          </p:spPr>
          <p:txBody>
            <a:bodyPr anchorCtr="0" anchor="ctr" bIns="16500" lIns="16500" spcFirstLastPara="1" rIns="16500" wrap="square" tIns="1650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p:txBody>
        </p:sp>
        <p:sp>
          <p:nvSpPr>
            <p:cNvPr id="3210" name="Google Shape;3210;p87"/>
            <p:cNvSpPr/>
            <p:nvPr/>
          </p:nvSpPr>
          <p:spPr>
            <a:xfrm rot="6480000">
              <a:off x="5161782" y="2474977"/>
              <a:ext cx="342717" cy="434652"/>
            </a:xfrm>
            <a:prstGeom prst="rightArrow">
              <a:avLst>
                <a:gd fmla="val 6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87"/>
            <p:cNvSpPr txBox="1"/>
            <p:nvPr/>
          </p:nvSpPr>
          <p:spPr>
            <a:xfrm rot="-4320000">
              <a:off x="5229075" y="2513016"/>
              <a:ext cx="239902" cy="26079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3212" name="Google Shape;3212;p87"/>
            <p:cNvSpPr/>
            <p:nvPr/>
          </p:nvSpPr>
          <p:spPr>
            <a:xfrm>
              <a:off x="4387318" y="2977506"/>
              <a:ext cx="1287859" cy="1287859"/>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87"/>
            <p:cNvSpPr txBox="1"/>
            <p:nvPr/>
          </p:nvSpPr>
          <p:spPr>
            <a:xfrm>
              <a:off x="4575921" y="3166109"/>
              <a:ext cx="910653" cy="910653"/>
            </a:xfrm>
            <a:prstGeom prst="rect">
              <a:avLst/>
            </a:prstGeom>
            <a:noFill/>
            <a:ln>
              <a:noFill/>
            </a:ln>
          </p:spPr>
          <p:txBody>
            <a:bodyPr anchorCtr="0" anchor="ctr" bIns="16500" lIns="16500" spcFirstLastPara="1" rIns="16500" wrap="square" tIns="1650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14" name="Google Shape;3214;p87"/>
            <p:cNvSpPr/>
            <p:nvPr/>
          </p:nvSpPr>
          <p:spPr>
            <a:xfrm rot="10800000">
              <a:off x="3902340" y="3404110"/>
              <a:ext cx="342717" cy="434652"/>
            </a:xfrm>
            <a:prstGeom prst="rightArrow">
              <a:avLst>
                <a:gd fmla="val 6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87"/>
            <p:cNvSpPr txBox="1"/>
            <p:nvPr/>
          </p:nvSpPr>
          <p:spPr>
            <a:xfrm>
              <a:off x="4005155" y="3491040"/>
              <a:ext cx="239902" cy="26079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3216" name="Google Shape;3216;p87"/>
            <p:cNvSpPr/>
            <p:nvPr/>
          </p:nvSpPr>
          <p:spPr>
            <a:xfrm>
              <a:off x="2452822" y="2977506"/>
              <a:ext cx="1287859" cy="1287859"/>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87"/>
            <p:cNvSpPr txBox="1"/>
            <p:nvPr/>
          </p:nvSpPr>
          <p:spPr>
            <a:xfrm>
              <a:off x="2641425" y="3166109"/>
              <a:ext cx="910653" cy="910653"/>
            </a:xfrm>
            <a:prstGeom prst="rect">
              <a:avLst/>
            </a:prstGeom>
            <a:noFill/>
            <a:ln>
              <a:noFill/>
            </a:ln>
          </p:spPr>
          <p:txBody>
            <a:bodyPr anchorCtr="0" anchor="ctr" bIns="16500" lIns="16500" spcFirstLastPara="1" rIns="16500" wrap="square" tIns="1650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18" name="Google Shape;3218;p87"/>
            <p:cNvSpPr/>
            <p:nvPr/>
          </p:nvSpPr>
          <p:spPr>
            <a:xfrm rot="-6480000">
              <a:off x="2629494" y="2493427"/>
              <a:ext cx="342717" cy="434652"/>
            </a:xfrm>
            <a:prstGeom prst="rightArrow">
              <a:avLst>
                <a:gd fmla="val 600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87"/>
            <p:cNvSpPr txBox="1"/>
            <p:nvPr/>
          </p:nvSpPr>
          <p:spPr>
            <a:xfrm rot="4320000">
              <a:off x="2696787" y="2629248"/>
              <a:ext cx="239902" cy="26079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3220" name="Google Shape;3220;p87"/>
            <p:cNvSpPr/>
            <p:nvPr/>
          </p:nvSpPr>
          <p:spPr>
            <a:xfrm>
              <a:off x="1855030" y="1137691"/>
              <a:ext cx="1287859" cy="1287859"/>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87"/>
            <p:cNvSpPr txBox="1"/>
            <p:nvPr/>
          </p:nvSpPr>
          <p:spPr>
            <a:xfrm>
              <a:off x="2043633" y="1326294"/>
              <a:ext cx="910653" cy="910653"/>
            </a:xfrm>
            <a:prstGeom prst="rect">
              <a:avLst/>
            </a:prstGeom>
            <a:noFill/>
            <a:ln>
              <a:noFill/>
            </a:ln>
          </p:spPr>
          <p:txBody>
            <a:bodyPr anchorCtr="0" anchor="ctr" bIns="16500" lIns="16500" spcFirstLastPara="1" rIns="16500" wrap="square" tIns="16500">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300" u="none" cap="none" strike="noStrike">
                <a:solidFill>
                  <a:schemeClr val="lt1"/>
                </a:solidFill>
                <a:latin typeface="Calibri"/>
                <a:ea typeface="Calibri"/>
                <a:cs typeface="Calibri"/>
                <a:sym typeface="Calibri"/>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22" name="Google Shape;3222;p87"/>
            <p:cNvSpPr/>
            <p:nvPr/>
          </p:nvSpPr>
          <p:spPr>
            <a:xfrm rot="-2160000">
              <a:off x="3102274" y="1001462"/>
              <a:ext cx="342717" cy="434652"/>
            </a:xfrm>
            <a:prstGeom prst="rightArrow">
              <a:avLst>
                <a:gd fmla="val 60000" name="adj1"/>
                <a:gd fmla="val 5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87"/>
            <p:cNvSpPr txBox="1"/>
            <p:nvPr/>
          </p:nvSpPr>
          <p:spPr>
            <a:xfrm rot="-2160000">
              <a:off x="3112092" y="1118609"/>
              <a:ext cx="239902" cy="26079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grpSp>
      <p:sp>
        <p:nvSpPr>
          <p:cNvPr id="3224" name="Google Shape;3224;p8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9" name="Shape 3229"/>
        <p:cNvGrpSpPr/>
        <p:nvPr/>
      </p:nvGrpSpPr>
      <p:grpSpPr>
        <a:xfrm>
          <a:off x="0" y="0"/>
          <a:ext cx="0" cy="0"/>
          <a:chOff x="0" y="0"/>
          <a:chExt cx="0" cy="0"/>
        </a:xfrm>
      </p:grpSpPr>
      <p:sp>
        <p:nvSpPr>
          <p:cNvPr id="3230" name="Google Shape;3230;p8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TEXT CYCLE</a:t>
            </a:r>
            <a:endParaRPr/>
          </a:p>
        </p:txBody>
      </p:sp>
      <p:sp>
        <p:nvSpPr>
          <p:cNvPr id="3231" name="Google Shape;3231;p88"/>
          <p:cNvSpPr txBox="1"/>
          <p:nvPr>
            <p:ph idx="1" type="body"/>
          </p:nvPr>
        </p:nvSpPr>
        <p:spPr>
          <a:xfrm>
            <a:off x="371475" y="1556792"/>
            <a:ext cx="1920240" cy="2800767"/>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represent a continuing sequence of stages, tasks, or events in a circular flow. Emphasizes the stages or steps rather than the connecting arrows or flow. Works best with Level 1 text only.</a:t>
            </a:r>
            <a:endParaRPr/>
          </a:p>
        </p:txBody>
      </p:sp>
      <p:grpSp>
        <p:nvGrpSpPr>
          <p:cNvPr id="3232" name="Google Shape;3232;p88"/>
          <p:cNvGrpSpPr/>
          <p:nvPr/>
        </p:nvGrpSpPr>
        <p:grpSpPr>
          <a:xfrm>
            <a:off x="4859420" y="1556958"/>
            <a:ext cx="4397206" cy="4264337"/>
            <a:chOff x="1865396" y="166"/>
            <a:chExt cx="4397206" cy="4264337"/>
          </a:xfrm>
        </p:grpSpPr>
        <p:sp>
          <p:nvSpPr>
            <p:cNvPr id="3233" name="Google Shape;3233;p88"/>
            <p:cNvSpPr/>
            <p:nvPr/>
          </p:nvSpPr>
          <p:spPr>
            <a:xfrm>
              <a:off x="4568742" y="30843"/>
              <a:ext cx="1055687" cy="10556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88"/>
            <p:cNvSpPr txBox="1"/>
            <p:nvPr/>
          </p:nvSpPr>
          <p:spPr>
            <a:xfrm>
              <a:off x="4568742" y="30843"/>
              <a:ext cx="1055687" cy="1055687"/>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25"/>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35" name="Google Shape;3235;p88"/>
            <p:cNvSpPr/>
            <p:nvPr/>
          </p:nvSpPr>
          <p:spPr>
            <a:xfrm>
              <a:off x="2084245" y="166"/>
              <a:ext cx="3959508" cy="3959508"/>
            </a:xfrm>
            <a:custGeom>
              <a:rect b="b" l="l" r="r" t="t"/>
              <a:pathLst>
                <a:path extrusionOk="0" h="120000" w="120000">
                  <a:moveTo>
                    <a:pt x="108080" y="31603"/>
                  </a:moveTo>
                  <a:cubicBezTo>
                    <a:pt x="112356" y="38842"/>
                    <a:pt x="114942" y="46954"/>
                    <a:pt x="115645" y="55333"/>
                  </a:cubicBezTo>
                  <a:lnTo>
                    <a:pt x="119790" y="55369"/>
                  </a:lnTo>
                  <a:lnTo>
                    <a:pt x="112719" y="60451"/>
                  </a:lnTo>
                  <a:lnTo>
                    <a:pt x="105233" y="55244"/>
                  </a:lnTo>
                  <a:lnTo>
                    <a:pt x="109376" y="55280"/>
                  </a:lnTo>
                  <a:cubicBezTo>
                    <a:pt x="108684" y="48039"/>
                    <a:pt x="106408" y="41038"/>
                    <a:pt x="102708" y="34775"/>
                  </a:cubicBezTo>
                  <a:close/>
                </a:path>
              </a:pathLst>
            </a:cu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88"/>
            <p:cNvSpPr/>
            <p:nvPr/>
          </p:nvSpPr>
          <p:spPr>
            <a:xfrm>
              <a:off x="5206915" y="1994939"/>
              <a:ext cx="1055687" cy="10556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88"/>
            <p:cNvSpPr txBox="1"/>
            <p:nvPr/>
          </p:nvSpPr>
          <p:spPr>
            <a:xfrm>
              <a:off x="5206915" y="1994939"/>
              <a:ext cx="1055687" cy="1055687"/>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25"/>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200" u="none" cap="none" strike="noStrike">
                <a:solidFill>
                  <a:schemeClr val="dk2"/>
                </a:solidFill>
                <a:latin typeface="Calibri"/>
                <a:ea typeface="Calibri"/>
                <a:cs typeface="Calibri"/>
                <a:sym typeface="Calibri"/>
              </a:endParaRPr>
            </a:p>
          </p:txBody>
        </p:sp>
        <p:sp>
          <p:nvSpPr>
            <p:cNvPr id="3238" name="Google Shape;3238;p88"/>
            <p:cNvSpPr/>
            <p:nvPr/>
          </p:nvSpPr>
          <p:spPr>
            <a:xfrm>
              <a:off x="2084245" y="166"/>
              <a:ext cx="3959508" cy="3959508"/>
            </a:xfrm>
            <a:custGeom>
              <a:rect b="b" l="l" r="r" t="t"/>
              <a:pathLst>
                <a:path extrusionOk="0" h="120000" w="120000">
                  <a:moveTo>
                    <a:pt x="104270" y="94034"/>
                  </a:moveTo>
                  <a:cubicBezTo>
                    <a:pt x="98361" y="101720"/>
                    <a:pt x="90552" y="107736"/>
                    <a:pt x="81611" y="111489"/>
                  </a:cubicBezTo>
                  <a:lnTo>
                    <a:pt x="82857" y="115443"/>
                  </a:lnTo>
                  <a:lnTo>
                    <a:pt x="75841" y="110285"/>
                  </a:lnTo>
                  <a:lnTo>
                    <a:pt x="78483" y="101557"/>
                  </a:lnTo>
                  <a:lnTo>
                    <a:pt x="79728" y="105509"/>
                  </a:lnTo>
                  <a:cubicBezTo>
                    <a:pt x="87450" y="102162"/>
                    <a:pt x="94194" y="96904"/>
                    <a:pt x="99324" y="90231"/>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88"/>
            <p:cNvSpPr/>
            <p:nvPr/>
          </p:nvSpPr>
          <p:spPr>
            <a:xfrm>
              <a:off x="3536156" y="3208816"/>
              <a:ext cx="1055687" cy="10556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88"/>
            <p:cNvSpPr txBox="1"/>
            <p:nvPr/>
          </p:nvSpPr>
          <p:spPr>
            <a:xfrm>
              <a:off x="3536156" y="3208816"/>
              <a:ext cx="1055687" cy="1055687"/>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25"/>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41" name="Google Shape;3241;p88"/>
            <p:cNvSpPr/>
            <p:nvPr/>
          </p:nvSpPr>
          <p:spPr>
            <a:xfrm>
              <a:off x="2084245" y="166"/>
              <a:ext cx="3959508" cy="3959508"/>
            </a:xfrm>
            <a:custGeom>
              <a:rect b="b" l="l" r="r" t="t"/>
              <a:pathLst>
                <a:path extrusionOk="0" h="120000" w="120000">
                  <a:moveTo>
                    <a:pt x="43222" y="113260"/>
                  </a:moveTo>
                  <a:cubicBezTo>
                    <a:pt x="33974" y="110347"/>
                    <a:pt x="25644" y="105076"/>
                    <a:pt x="19052" y="97966"/>
                  </a:cubicBezTo>
                  <a:lnTo>
                    <a:pt x="15765" y="100493"/>
                  </a:lnTo>
                  <a:lnTo>
                    <a:pt x="18203" y="92133"/>
                  </a:lnTo>
                  <a:lnTo>
                    <a:pt x="27307" y="91619"/>
                  </a:lnTo>
                  <a:lnTo>
                    <a:pt x="24022" y="94145"/>
                  </a:lnTo>
                  <a:lnTo>
                    <a:pt x="24022" y="94145"/>
                  </a:lnTo>
                  <a:cubicBezTo>
                    <a:pt x="29816" y="100250"/>
                    <a:pt x="37068" y="104780"/>
                    <a:pt x="45096" y="107309"/>
                  </a:cubicBezTo>
                  <a:close/>
                </a:path>
              </a:pathLst>
            </a:cu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88"/>
            <p:cNvSpPr/>
            <p:nvPr/>
          </p:nvSpPr>
          <p:spPr>
            <a:xfrm>
              <a:off x="1865396" y="1994939"/>
              <a:ext cx="1055687" cy="10556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88"/>
            <p:cNvSpPr txBox="1"/>
            <p:nvPr/>
          </p:nvSpPr>
          <p:spPr>
            <a:xfrm>
              <a:off x="1865396" y="1994939"/>
              <a:ext cx="1055687" cy="1055687"/>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25"/>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44" name="Google Shape;3244;p88"/>
            <p:cNvSpPr/>
            <p:nvPr/>
          </p:nvSpPr>
          <p:spPr>
            <a:xfrm>
              <a:off x="2084245" y="166"/>
              <a:ext cx="3959508" cy="3959508"/>
            </a:xfrm>
            <a:custGeom>
              <a:rect b="b" l="l" r="r" t="t"/>
              <a:pathLst>
                <a:path extrusionOk="0" h="120000" w="120000">
                  <a:moveTo>
                    <a:pt x="4162" y="60477"/>
                  </a:moveTo>
                  <a:lnTo>
                    <a:pt x="4162" y="60477"/>
                  </a:lnTo>
                  <a:cubicBezTo>
                    <a:pt x="4090" y="52069"/>
                    <a:pt x="5918" y="43754"/>
                    <a:pt x="9509" y="36151"/>
                  </a:cubicBezTo>
                  <a:lnTo>
                    <a:pt x="5939" y="34042"/>
                  </a:lnTo>
                  <a:lnTo>
                    <a:pt x="14606" y="33189"/>
                  </a:lnTo>
                  <a:lnTo>
                    <a:pt x="18475" y="41446"/>
                  </a:lnTo>
                  <a:lnTo>
                    <a:pt x="14907" y="39339"/>
                  </a:lnTo>
                  <a:lnTo>
                    <a:pt x="14907" y="39339"/>
                  </a:lnTo>
                  <a:cubicBezTo>
                    <a:pt x="11877" y="45952"/>
                    <a:pt x="10338" y="53150"/>
                    <a:pt x="10400" y="60424"/>
                  </a:cubicBezTo>
                  <a:close/>
                </a:path>
              </a:pathLst>
            </a:cu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88"/>
            <p:cNvSpPr/>
            <p:nvPr/>
          </p:nvSpPr>
          <p:spPr>
            <a:xfrm>
              <a:off x="2503570" y="30843"/>
              <a:ext cx="1055687" cy="105568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88"/>
            <p:cNvSpPr txBox="1"/>
            <p:nvPr/>
          </p:nvSpPr>
          <p:spPr>
            <a:xfrm>
              <a:off x="2503570" y="30843"/>
              <a:ext cx="1055687" cy="1055687"/>
            </a:xfrm>
            <a:prstGeom prst="rect">
              <a:avLst/>
            </a:prstGeom>
            <a:noFill/>
            <a:ln>
              <a:noFill/>
            </a:ln>
          </p:spPr>
          <p:txBody>
            <a:bodyPr anchorCtr="0" anchor="ctr" bIns="19050" lIns="19050" spcFirstLastPara="1" rIns="19050" wrap="square" tIns="19050">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dk2"/>
                  </a:solidFill>
                  <a:latin typeface="Calibri"/>
                  <a:ea typeface="Calibri"/>
                  <a:cs typeface="Calibri"/>
                  <a:sym typeface="Calibri"/>
                </a:rPr>
                <a:t>Lorem Ipsum</a:t>
              </a:r>
              <a:endParaRPr b="0" i="0" sz="1500" u="none" cap="none" strike="noStrike">
                <a:solidFill>
                  <a:schemeClr val="dk2"/>
                </a:solidFill>
                <a:latin typeface="Calibri"/>
                <a:ea typeface="Calibri"/>
                <a:cs typeface="Calibri"/>
                <a:sym typeface="Calibri"/>
              </a:endParaRPr>
            </a:p>
            <a:p>
              <a:pPr indent="-114300" lvl="1" marL="114300" marR="0" rtl="0" algn="l">
                <a:lnSpc>
                  <a:spcPct val="90000"/>
                </a:lnSpc>
                <a:spcBef>
                  <a:spcPts val="525"/>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dk2"/>
                </a:buClr>
                <a:buSzPts val="1200"/>
                <a:buFont typeface="Calibri"/>
                <a:buChar char="•"/>
              </a:pPr>
              <a:r>
                <a:rPr b="0" i="0" lang="en-US" sz="12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47" name="Google Shape;3247;p88"/>
            <p:cNvSpPr/>
            <p:nvPr/>
          </p:nvSpPr>
          <p:spPr>
            <a:xfrm>
              <a:off x="2084245" y="166"/>
              <a:ext cx="3959508" cy="3959508"/>
            </a:xfrm>
            <a:custGeom>
              <a:rect b="b" l="l" r="r" t="t"/>
              <a:pathLst>
                <a:path extrusionOk="0" h="120000" w="120000">
                  <a:moveTo>
                    <a:pt x="43956" y="6514"/>
                  </a:moveTo>
                  <a:lnTo>
                    <a:pt x="43956" y="6514"/>
                  </a:lnTo>
                  <a:cubicBezTo>
                    <a:pt x="52748" y="3877"/>
                    <a:pt x="62053" y="3448"/>
                    <a:pt x="71050" y="5264"/>
                  </a:cubicBezTo>
                  <a:lnTo>
                    <a:pt x="72241" y="1293"/>
                  </a:lnTo>
                  <a:lnTo>
                    <a:pt x="75148" y="9502"/>
                  </a:lnTo>
                  <a:lnTo>
                    <a:pt x="68059" y="15238"/>
                  </a:lnTo>
                  <a:lnTo>
                    <a:pt x="69249" y="11269"/>
                  </a:lnTo>
                  <a:lnTo>
                    <a:pt x="69249" y="11269"/>
                  </a:lnTo>
                  <a:cubicBezTo>
                    <a:pt x="61431" y="9785"/>
                    <a:pt x="53371" y="10204"/>
                    <a:pt x="45749" y="12490"/>
                  </a:cubicBezTo>
                  <a:close/>
                </a:path>
              </a:pathLst>
            </a:cu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48" name="Google Shape;3248;p8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3" name="Shape 3253"/>
        <p:cNvGrpSpPr/>
        <p:nvPr/>
      </p:nvGrpSpPr>
      <p:grpSpPr>
        <a:xfrm>
          <a:off x="0" y="0"/>
          <a:ext cx="0" cy="0"/>
          <a:chOff x="0" y="0"/>
          <a:chExt cx="0" cy="0"/>
        </a:xfrm>
      </p:grpSpPr>
      <p:sp>
        <p:nvSpPr>
          <p:cNvPr id="3254" name="Google Shape;3254;p8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BLOCK CYCLE</a:t>
            </a:r>
            <a:endParaRPr/>
          </a:p>
        </p:txBody>
      </p:sp>
      <p:sp>
        <p:nvSpPr>
          <p:cNvPr id="3255" name="Google Shape;3255;p89"/>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represent a continuing sequence of stages, tasks, or events in a circular flow. Emphasizes the stages or steps rather than the connecting arrows or flow.</a:t>
            </a:r>
            <a:endParaRPr/>
          </a:p>
        </p:txBody>
      </p:sp>
      <p:grpSp>
        <p:nvGrpSpPr>
          <p:cNvPr id="3256" name="Google Shape;3256;p89"/>
          <p:cNvGrpSpPr/>
          <p:nvPr/>
        </p:nvGrpSpPr>
        <p:grpSpPr>
          <a:xfrm>
            <a:off x="4627165" y="1558648"/>
            <a:ext cx="4861716" cy="4201996"/>
            <a:chOff x="1633141" y="1856"/>
            <a:chExt cx="4861716" cy="4201996"/>
          </a:xfrm>
        </p:grpSpPr>
        <p:sp>
          <p:nvSpPr>
            <p:cNvPr id="3257" name="Google Shape;3257;p89"/>
            <p:cNvSpPr/>
            <p:nvPr/>
          </p:nvSpPr>
          <p:spPr>
            <a:xfrm>
              <a:off x="3363515" y="1856"/>
              <a:ext cx="1400968" cy="910629"/>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89"/>
            <p:cNvSpPr txBox="1"/>
            <p:nvPr/>
          </p:nvSpPr>
          <p:spPr>
            <a:xfrm>
              <a:off x="3407968" y="46309"/>
              <a:ext cx="1312062" cy="82172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59" name="Google Shape;3259;p89"/>
            <p:cNvSpPr/>
            <p:nvPr/>
          </p:nvSpPr>
          <p:spPr>
            <a:xfrm>
              <a:off x="2244577" y="457171"/>
              <a:ext cx="3638845" cy="3638845"/>
            </a:xfrm>
            <a:custGeom>
              <a:rect b="b" l="l" r="r" t="t"/>
              <a:pathLst>
                <a:path extrusionOk="0" h="120000" w="120000">
                  <a:moveTo>
                    <a:pt x="89290" y="7635"/>
                  </a:moveTo>
                  <a:lnTo>
                    <a:pt x="89290" y="7635"/>
                  </a:lnTo>
                  <a:cubicBezTo>
                    <a:pt x="95459" y="11086"/>
                    <a:pt x="100970" y="15599"/>
                    <a:pt x="105569" y="20968"/>
                  </a:cubicBez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89"/>
            <p:cNvSpPr/>
            <p:nvPr/>
          </p:nvSpPr>
          <p:spPr>
            <a:xfrm>
              <a:off x="5093889" y="1259046"/>
              <a:ext cx="1400968" cy="910629"/>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89"/>
            <p:cNvSpPr txBox="1"/>
            <p:nvPr/>
          </p:nvSpPr>
          <p:spPr>
            <a:xfrm>
              <a:off x="5138342" y="1303499"/>
              <a:ext cx="1312062" cy="82172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200" u="none" cap="none" strike="noStrike">
                <a:solidFill>
                  <a:schemeClr val="lt1"/>
                </a:solidFill>
                <a:latin typeface="Calibri"/>
                <a:ea typeface="Calibri"/>
                <a:cs typeface="Calibri"/>
                <a:sym typeface="Calibri"/>
              </a:endParaRPr>
            </a:p>
          </p:txBody>
        </p:sp>
        <p:sp>
          <p:nvSpPr>
            <p:cNvPr id="3262" name="Google Shape;3262;p89"/>
            <p:cNvSpPr/>
            <p:nvPr/>
          </p:nvSpPr>
          <p:spPr>
            <a:xfrm>
              <a:off x="2244577" y="457171"/>
              <a:ext cx="3638845" cy="3638845"/>
            </a:xfrm>
            <a:custGeom>
              <a:rect b="b" l="l" r="r" t="t"/>
              <a:pathLst>
                <a:path extrusionOk="0" h="120000" w="120000">
                  <a:moveTo>
                    <a:pt x="119856" y="64151"/>
                  </a:moveTo>
                  <a:cubicBezTo>
                    <a:pt x="119307" y="72070"/>
                    <a:pt x="117192" y="79801"/>
                    <a:pt x="113633" y="86897"/>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89"/>
            <p:cNvSpPr/>
            <p:nvPr/>
          </p:nvSpPr>
          <p:spPr>
            <a:xfrm>
              <a:off x="4432945" y="3293223"/>
              <a:ext cx="1400968" cy="910629"/>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89"/>
            <p:cNvSpPr txBox="1"/>
            <p:nvPr/>
          </p:nvSpPr>
          <p:spPr>
            <a:xfrm>
              <a:off x="4477398" y="3337676"/>
              <a:ext cx="1312062" cy="82172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65" name="Google Shape;3265;p89"/>
            <p:cNvSpPr/>
            <p:nvPr/>
          </p:nvSpPr>
          <p:spPr>
            <a:xfrm>
              <a:off x="2244577" y="457171"/>
              <a:ext cx="3638845" cy="3638845"/>
            </a:xfrm>
            <a:custGeom>
              <a:rect b="b" l="l" r="r" t="t"/>
              <a:pathLst>
                <a:path extrusionOk="0" h="120000" w="120000">
                  <a:moveTo>
                    <a:pt x="67366" y="119546"/>
                  </a:moveTo>
                  <a:lnTo>
                    <a:pt x="67366" y="119546"/>
                  </a:lnTo>
                  <a:cubicBezTo>
                    <a:pt x="62474" y="120151"/>
                    <a:pt x="57525" y="120151"/>
                    <a:pt x="52633" y="119546"/>
                  </a:cubicBezTo>
                </a:path>
              </a:pathLst>
            </a:custGeom>
            <a:no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89"/>
            <p:cNvSpPr/>
            <p:nvPr/>
          </p:nvSpPr>
          <p:spPr>
            <a:xfrm>
              <a:off x="2294085" y="3293223"/>
              <a:ext cx="1400968" cy="910629"/>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89"/>
            <p:cNvSpPr txBox="1"/>
            <p:nvPr/>
          </p:nvSpPr>
          <p:spPr>
            <a:xfrm>
              <a:off x="2338538" y="3337676"/>
              <a:ext cx="1312062" cy="82172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68" name="Google Shape;3268;p89"/>
            <p:cNvSpPr/>
            <p:nvPr/>
          </p:nvSpPr>
          <p:spPr>
            <a:xfrm>
              <a:off x="2244577" y="457171"/>
              <a:ext cx="3638845" cy="3638845"/>
            </a:xfrm>
            <a:custGeom>
              <a:rect b="b" l="l" r="r" t="t"/>
              <a:pathLst>
                <a:path extrusionOk="0" h="120000" w="120000">
                  <a:moveTo>
                    <a:pt x="6367" y="86897"/>
                  </a:moveTo>
                  <a:cubicBezTo>
                    <a:pt x="2808" y="79801"/>
                    <a:pt x="693" y="72070"/>
                    <a:pt x="144" y="64151"/>
                  </a:cubicBezTo>
                </a:path>
              </a:pathLst>
            </a:custGeom>
            <a:no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89"/>
            <p:cNvSpPr/>
            <p:nvPr/>
          </p:nvSpPr>
          <p:spPr>
            <a:xfrm>
              <a:off x="1633141" y="1259046"/>
              <a:ext cx="1400968" cy="910629"/>
            </a:xfrm>
            <a:prstGeom prst="roundRect">
              <a:avLst>
                <a:gd fmla="val 16667"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89"/>
            <p:cNvSpPr txBox="1"/>
            <p:nvPr/>
          </p:nvSpPr>
          <p:spPr>
            <a:xfrm>
              <a:off x="1677594" y="1303499"/>
              <a:ext cx="1312062" cy="82172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600" u="none" cap="none" strike="noStrike">
                <a:solidFill>
                  <a:schemeClr val="lt1"/>
                </a:solidFill>
                <a:latin typeface="Calibri"/>
                <a:ea typeface="Calibri"/>
                <a:cs typeface="Calibri"/>
                <a:sym typeface="Calibri"/>
              </a:endParaRPr>
            </a:p>
            <a:p>
              <a:pPr indent="-114300" lvl="1" marL="114300" marR="0" rtl="0" algn="l">
                <a:lnSpc>
                  <a:spcPct val="90000"/>
                </a:lnSpc>
                <a:spcBef>
                  <a:spcPts val="56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71" name="Google Shape;3271;p89"/>
            <p:cNvSpPr/>
            <p:nvPr/>
          </p:nvSpPr>
          <p:spPr>
            <a:xfrm>
              <a:off x="2244577" y="457171"/>
              <a:ext cx="3638845" cy="3638845"/>
            </a:xfrm>
            <a:custGeom>
              <a:rect b="b" l="l" r="r" t="t"/>
              <a:pathLst>
                <a:path extrusionOk="0" h="120000" w="120000">
                  <a:moveTo>
                    <a:pt x="14431" y="20968"/>
                  </a:moveTo>
                  <a:lnTo>
                    <a:pt x="14431" y="20968"/>
                  </a:lnTo>
                  <a:cubicBezTo>
                    <a:pt x="19029" y="15599"/>
                    <a:pt x="24540" y="11086"/>
                    <a:pt x="30710" y="7635"/>
                  </a:cubicBezTo>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2" name="Google Shape;3272;p8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pSp>
        <p:nvGrpSpPr>
          <p:cNvPr id="459" name="Google Shape;459;p9"/>
          <p:cNvGrpSpPr/>
          <p:nvPr/>
        </p:nvGrpSpPr>
        <p:grpSpPr>
          <a:xfrm>
            <a:off x="623888" y="2465648"/>
            <a:ext cx="2736056" cy="720080"/>
            <a:chOff x="623888" y="2465648"/>
            <a:chExt cx="2736056" cy="720080"/>
          </a:xfrm>
        </p:grpSpPr>
        <p:sp>
          <p:nvSpPr>
            <p:cNvPr id="460" name="Google Shape;460;p9"/>
            <p:cNvSpPr/>
            <p:nvPr/>
          </p:nvSpPr>
          <p:spPr>
            <a:xfrm>
              <a:off x="623888" y="2465648"/>
              <a:ext cx="1800447" cy="229322"/>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1" name="Google Shape;461;p9"/>
            <p:cNvSpPr/>
            <p:nvPr/>
          </p:nvSpPr>
          <p:spPr>
            <a:xfrm>
              <a:off x="1559744"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2" name="Google Shape;462;p9"/>
            <p:cNvSpPr/>
            <p:nvPr/>
          </p:nvSpPr>
          <p:spPr>
            <a:xfrm rot="5400000">
              <a:off x="2423840" y="2249624"/>
              <a:ext cx="720080" cy="1152128"/>
            </a:xfrm>
            <a:prstGeom prst="rtTriangle">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63" name="Google Shape;463;p9"/>
          <p:cNvGrpSpPr/>
          <p:nvPr/>
        </p:nvGrpSpPr>
        <p:grpSpPr>
          <a:xfrm>
            <a:off x="8656927" y="2465648"/>
            <a:ext cx="2911186" cy="720080"/>
            <a:chOff x="8656927" y="2465648"/>
            <a:chExt cx="2911186" cy="720080"/>
          </a:xfrm>
        </p:grpSpPr>
        <p:sp>
          <p:nvSpPr>
            <p:cNvPr id="464" name="Google Shape;464;p9"/>
            <p:cNvSpPr/>
            <p:nvPr/>
          </p:nvSpPr>
          <p:spPr>
            <a:xfrm>
              <a:off x="8656927" y="2465648"/>
              <a:ext cx="1975579" cy="229322"/>
            </a:xfrm>
            <a:custGeom>
              <a:rect b="b" l="l" r="r" t="t"/>
              <a:pathLst>
                <a:path extrusionOk="0" h="229322" w="1975579">
                  <a:moveTo>
                    <a:pt x="366916" y="0"/>
                  </a:moveTo>
                  <a:lnTo>
                    <a:pt x="1975579" y="0"/>
                  </a:lnTo>
                  <a:lnTo>
                    <a:pt x="1975579" y="229322"/>
                  </a:lnTo>
                  <a:lnTo>
                    <a:pt x="0" y="229322"/>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5" name="Google Shape;465;p9"/>
            <p:cNvSpPr/>
            <p:nvPr/>
          </p:nvSpPr>
          <p:spPr>
            <a:xfrm>
              <a:off x="9767913"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6" name="Google Shape;466;p9"/>
            <p:cNvSpPr/>
            <p:nvPr/>
          </p:nvSpPr>
          <p:spPr>
            <a:xfrm rot="5400000">
              <a:off x="10632009" y="2249624"/>
              <a:ext cx="720080" cy="1152128"/>
            </a:xfrm>
            <a:prstGeom prst="rtTriangle">
              <a:avLst/>
            </a:pr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67" name="Google Shape;467;p9"/>
          <p:cNvGrpSpPr/>
          <p:nvPr/>
        </p:nvGrpSpPr>
        <p:grpSpPr>
          <a:xfrm>
            <a:off x="3184816" y="2465648"/>
            <a:ext cx="2911184" cy="720080"/>
            <a:chOff x="3184816" y="2465648"/>
            <a:chExt cx="2911184" cy="720080"/>
          </a:xfrm>
        </p:grpSpPr>
        <p:sp>
          <p:nvSpPr>
            <p:cNvPr id="468" name="Google Shape;468;p9"/>
            <p:cNvSpPr/>
            <p:nvPr/>
          </p:nvSpPr>
          <p:spPr>
            <a:xfrm>
              <a:off x="3184816" y="2465648"/>
              <a:ext cx="1975577" cy="229322"/>
            </a:xfrm>
            <a:custGeom>
              <a:rect b="b" l="l" r="r" t="t"/>
              <a:pathLst>
                <a:path extrusionOk="0" h="229322" w="1975577">
                  <a:moveTo>
                    <a:pt x="366915" y="0"/>
                  </a:moveTo>
                  <a:lnTo>
                    <a:pt x="1975577" y="0"/>
                  </a:lnTo>
                  <a:lnTo>
                    <a:pt x="1975577" y="229322"/>
                  </a:lnTo>
                  <a:lnTo>
                    <a:pt x="0" y="22932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9" name="Google Shape;469;p9"/>
            <p:cNvSpPr/>
            <p:nvPr/>
          </p:nvSpPr>
          <p:spPr>
            <a:xfrm>
              <a:off x="4295800"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0" name="Google Shape;470;p9"/>
            <p:cNvSpPr/>
            <p:nvPr/>
          </p:nvSpPr>
          <p:spPr>
            <a:xfrm rot="5400000">
              <a:off x="5159896" y="2249624"/>
              <a:ext cx="720080" cy="1152128"/>
            </a:xfrm>
            <a:prstGeom prst="rtTriangl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71" name="Google Shape;471;p9"/>
          <p:cNvGrpSpPr/>
          <p:nvPr/>
        </p:nvGrpSpPr>
        <p:grpSpPr>
          <a:xfrm>
            <a:off x="5920871" y="2465648"/>
            <a:ext cx="2911185" cy="720080"/>
            <a:chOff x="5920871" y="2465648"/>
            <a:chExt cx="2911185" cy="720080"/>
          </a:xfrm>
        </p:grpSpPr>
        <p:sp>
          <p:nvSpPr>
            <p:cNvPr id="472" name="Google Shape;472;p9"/>
            <p:cNvSpPr/>
            <p:nvPr/>
          </p:nvSpPr>
          <p:spPr>
            <a:xfrm>
              <a:off x="5920871" y="2465648"/>
              <a:ext cx="1975578" cy="229322"/>
            </a:xfrm>
            <a:custGeom>
              <a:rect b="b" l="l" r="r" t="t"/>
              <a:pathLst>
                <a:path extrusionOk="0" h="229322" w="1975578">
                  <a:moveTo>
                    <a:pt x="366915" y="0"/>
                  </a:moveTo>
                  <a:lnTo>
                    <a:pt x="1975578" y="0"/>
                  </a:lnTo>
                  <a:lnTo>
                    <a:pt x="1975578" y="229322"/>
                  </a:lnTo>
                  <a:lnTo>
                    <a:pt x="0" y="229322"/>
                  </a:lnTo>
                  <a:close/>
                </a:path>
              </a:pathLst>
            </a:custGeom>
            <a:solidFill>
              <a:srgbClr val="16A0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3" name="Google Shape;473;p9"/>
            <p:cNvSpPr/>
            <p:nvPr/>
          </p:nvSpPr>
          <p:spPr>
            <a:xfrm>
              <a:off x="7028483" y="2465648"/>
              <a:ext cx="648072" cy="229322"/>
            </a:xfrm>
            <a:custGeom>
              <a:rect b="b" l="l" r="r" t="t"/>
              <a:pathLst>
                <a:path extrusionOk="0" h="229322" w="648072">
                  <a:moveTo>
                    <a:pt x="0" y="0"/>
                  </a:moveTo>
                  <a:lnTo>
                    <a:pt x="648072" y="0"/>
                  </a:lnTo>
                  <a:lnTo>
                    <a:pt x="648072" y="229322"/>
                  </a:lnTo>
                  <a:lnTo>
                    <a:pt x="0" y="229322"/>
                  </a:lnTo>
                  <a:close/>
                </a:path>
              </a:pathLst>
            </a:custGeom>
            <a:gradFill>
              <a:gsLst>
                <a:gs pos="0">
                  <a:srgbClr val="181818">
                    <a:alpha val="0"/>
                  </a:srgbClr>
                </a:gs>
                <a:gs pos="100000">
                  <a:srgbClr val="181818">
                    <a:alpha val="6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4" name="Google Shape;474;p9"/>
            <p:cNvSpPr/>
            <p:nvPr/>
          </p:nvSpPr>
          <p:spPr>
            <a:xfrm rot="5400000">
              <a:off x="7895952" y="2249624"/>
              <a:ext cx="720080" cy="1152128"/>
            </a:xfrm>
            <a:prstGeom prst="rtTriangle">
              <a:avLst/>
            </a:prstGeom>
            <a:solidFill>
              <a:srgbClr val="16A0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75" name="Google Shape;475;p9"/>
          <p:cNvSpPr txBox="1"/>
          <p:nvPr>
            <p:ph type="title"/>
          </p:nvPr>
        </p:nvSpPr>
        <p:spPr>
          <a:xfrm>
            <a:off x="623887" y="137160"/>
            <a:ext cx="9797831" cy="70788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2F3A46"/>
              </a:buClr>
              <a:buSzPts val="4000"/>
              <a:buFont typeface="Open Sans"/>
              <a:buNone/>
            </a:pPr>
            <a:r>
              <a:rPr lang="en-US"/>
              <a:t>PROCESS DIAGRAM</a:t>
            </a:r>
            <a:endParaRPr/>
          </a:p>
        </p:txBody>
      </p:sp>
      <p:sp>
        <p:nvSpPr>
          <p:cNvPr id="476" name="Google Shape;476;p9"/>
          <p:cNvSpPr txBox="1"/>
          <p:nvPr>
            <p:ph idx="1" type="subTitle"/>
          </p:nvPr>
        </p:nvSpPr>
        <p:spPr>
          <a:xfrm>
            <a:off x="623887" y="845046"/>
            <a:ext cx="9797831"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accent1"/>
              </a:buClr>
              <a:buSzPts val="2800"/>
              <a:buNone/>
            </a:pPr>
            <a:r>
              <a:rPr lang="en-US"/>
              <a:t>4 Steps</a:t>
            </a:r>
            <a:endParaRPr/>
          </a:p>
        </p:txBody>
      </p:sp>
      <p:sp>
        <p:nvSpPr>
          <p:cNvPr id="477" name="Google Shape;477;p9"/>
          <p:cNvSpPr txBox="1"/>
          <p:nvPr>
            <p:ph idx="12" type="sldNum"/>
          </p:nvPr>
        </p:nvSpPr>
        <p:spPr>
          <a:xfrm>
            <a:off x="328169" y="6237312"/>
            <a:ext cx="439241" cy="3904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478" name="Google Shape;478;p9"/>
          <p:cNvSpPr txBox="1"/>
          <p:nvPr/>
        </p:nvSpPr>
        <p:spPr>
          <a:xfrm>
            <a:off x="3593955"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1"/>
                </a:solidFill>
                <a:latin typeface="Calibri"/>
                <a:ea typeface="Calibri"/>
                <a:cs typeface="Calibri"/>
                <a:sym typeface="Calibri"/>
              </a:rPr>
              <a:t>STEP 2</a:t>
            </a:r>
            <a:endParaRPr b="0" i="0" sz="1400" u="none" cap="none" strike="noStrike">
              <a:solidFill>
                <a:srgbClr val="000000"/>
              </a:solidFill>
              <a:latin typeface="Arial"/>
              <a:ea typeface="Arial"/>
              <a:cs typeface="Arial"/>
              <a:sym typeface="Arial"/>
            </a:endParaRPr>
          </a:p>
        </p:txBody>
      </p:sp>
      <p:grpSp>
        <p:nvGrpSpPr>
          <p:cNvPr id="479" name="Google Shape;479;p9"/>
          <p:cNvGrpSpPr/>
          <p:nvPr/>
        </p:nvGrpSpPr>
        <p:grpSpPr>
          <a:xfrm>
            <a:off x="3071416" y="4005064"/>
            <a:ext cx="2342252" cy="1768587"/>
            <a:chOff x="319755" y="4381524"/>
            <a:chExt cx="2088994" cy="1768587"/>
          </a:xfrm>
        </p:grpSpPr>
        <p:sp>
          <p:nvSpPr>
            <p:cNvPr id="480" name="Google Shape;480;p9"/>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1" name="Google Shape;481;p9"/>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pic>
        <p:nvPicPr>
          <p:cNvPr descr="Stopwatch 33%" id="482" name="Google Shape;482;p9"/>
          <p:cNvPicPr preferRelativeResize="0"/>
          <p:nvPr/>
        </p:nvPicPr>
        <p:blipFill rotWithShape="1">
          <a:blip r:embed="rId3">
            <a:alphaModFix/>
          </a:blip>
          <a:srcRect b="0" l="0" r="0" t="0"/>
          <a:stretch/>
        </p:blipFill>
        <p:spPr>
          <a:xfrm>
            <a:off x="3785341" y="2909040"/>
            <a:ext cx="914400" cy="914400"/>
          </a:xfrm>
          <a:prstGeom prst="rect">
            <a:avLst/>
          </a:prstGeom>
          <a:noFill/>
          <a:ln>
            <a:noFill/>
          </a:ln>
        </p:spPr>
      </p:pic>
      <p:grpSp>
        <p:nvGrpSpPr>
          <p:cNvPr id="483" name="Google Shape;483;p9"/>
          <p:cNvGrpSpPr/>
          <p:nvPr/>
        </p:nvGrpSpPr>
        <p:grpSpPr>
          <a:xfrm>
            <a:off x="8543529" y="4005064"/>
            <a:ext cx="2342252" cy="1768587"/>
            <a:chOff x="319755" y="4381524"/>
            <a:chExt cx="2088994" cy="1768587"/>
          </a:xfrm>
        </p:grpSpPr>
        <p:sp>
          <p:nvSpPr>
            <p:cNvPr id="484" name="Google Shape;484;p9"/>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5"/>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85" name="Google Shape;485;p9"/>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sp>
        <p:nvSpPr>
          <p:cNvPr id="486" name="Google Shape;486;p9"/>
          <p:cNvSpPr txBox="1"/>
          <p:nvPr/>
        </p:nvSpPr>
        <p:spPr>
          <a:xfrm>
            <a:off x="9065696"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5"/>
                </a:solidFill>
                <a:latin typeface="Calibri"/>
                <a:ea typeface="Calibri"/>
                <a:cs typeface="Calibri"/>
                <a:sym typeface="Calibri"/>
              </a:rPr>
              <a:t>STEP 4</a:t>
            </a:r>
            <a:endParaRPr b="0" i="0" sz="1400" u="none" cap="none" strike="noStrike">
              <a:solidFill>
                <a:srgbClr val="000000"/>
              </a:solidFill>
              <a:latin typeface="Arial"/>
              <a:ea typeface="Arial"/>
              <a:cs typeface="Arial"/>
              <a:sym typeface="Arial"/>
            </a:endParaRPr>
          </a:p>
        </p:txBody>
      </p:sp>
      <p:pic>
        <p:nvPicPr>
          <p:cNvPr descr="Eye" id="487" name="Google Shape;487;p9"/>
          <p:cNvPicPr preferRelativeResize="0"/>
          <p:nvPr/>
        </p:nvPicPr>
        <p:blipFill rotWithShape="1">
          <a:blip r:embed="rId4">
            <a:alphaModFix/>
          </a:blip>
          <a:srcRect b="0" l="0" r="0" t="0"/>
          <a:stretch/>
        </p:blipFill>
        <p:spPr>
          <a:xfrm>
            <a:off x="9257455" y="2909040"/>
            <a:ext cx="914400" cy="914400"/>
          </a:xfrm>
          <a:prstGeom prst="rect">
            <a:avLst/>
          </a:prstGeom>
          <a:noFill/>
          <a:ln>
            <a:noFill/>
          </a:ln>
        </p:spPr>
      </p:pic>
      <p:grpSp>
        <p:nvGrpSpPr>
          <p:cNvPr id="488" name="Google Shape;488;p9"/>
          <p:cNvGrpSpPr/>
          <p:nvPr/>
        </p:nvGrpSpPr>
        <p:grpSpPr>
          <a:xfrm>
            <a:off x="335360" y="4005064"/>
            <a:ext cx="2342252" cy="1768587"/>
            <a:chOff x="319755" y="4381524"/>
            <a:chExt cx="2088994" cy="1768587"/>
          </a:xfrm>
        </p:grpSpPr>
        <p:sp>
          <p:nvSpPr>
            <p:cNvPr id="489" name="Google Shape;489;p9"/>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BA7509"/>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90" name="Google Shape;490;p9"/>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sp>
        <p:nvSpPr>
          <p:cNvPr id="491" name="Google Shape;491;p9"/>
          <p:cNvSpPr txBox="1"/>
          <p:nvPr/>
        </p:nvSpPr>
        <p:spPr>
          <a:xfrm>
            <a:off x="858085"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BA7509"/>
                </a:solidFill>
                <a:latin typeface="Calibri"/>
                <a:ea typeface="Calibri"/>
                <a:cs typeface="Calibri"/>
                <a:sym typeface="Calibri"/>
              </a:rPr>
              <a:t>STEP 1</a:t>
            </a:r>
            <a:endParaRPr b="0" i="0" sz="1400" u="none" cap="none" strike="noStrike">
              <a:solidFill>
                <a:srgbClr val="000000"/>
              </a:solidFill>
              <a:latin typeface="Arial"/>
              <a:ea typeface="Arial"/>
              <a:cs typeface="Arial"/>
              <a:sym typeface="Arial"/>
            </a:endParaRPr>
          </a:p>
        </p:txBody>
      </p:sp>
      <p:pic>
        <p:nvPicPr>
          <p:cNvPr descr="Lights On" id="492" name="Google Shape;492;p9"/>
          <p:cNvPicPr preferRelativeResize="0"/>
          <p:nvPr/>
        </p:nvPicPr>
        <p:blipFill rotWithShape="1">
          <a:blip r:embed="rId5">
            <a:alphaModFix/>
          </a:blip>
          <a:srcRect b="0" l="0" r="0" t="0"/>
          <a:stretch/>
        </p:blipFill>
        <p:spPr>
          <a:xfrm>
            <a:off x="1049285" y="2909040"/>
            <a:ext cx="914400" cy="914400"/>
          </a:xfrm>
          <a:prstGeom prst="rect">
            <a:avLst/>
          </a:prstGeom>
          <a:noFill/>
          <a:ln>
            <a:noFill/>
          </a:ln>
        </p:spPr>
      </p:pic>
      <p:grpSp>
        <p:nvGrpSpPr>
          <p:cNvPr id="493" name="Google Shape;493;p9"/>
          <p:cNvGrpSpPr/>
          <p:nvPr/>
        </p:nvGrpSpPr>
        <p:grpSpPr>
          <a:xfrm>
            <a:off x="5807472" y="4005064"/>
            <a:ext cx="2342252" cy="1768587"/>
            <a:chOff x="319755" y="4381524"/>
            <a:chExt cx="2088994" cy="1768587"/>
          </a:xfrm>
        </p:grpSpPr>
        <p:sp>
          <p:nvSpPr>
            <p:cNvPr id="494" name="Google Shape;494;p9"/>
            <p:cNvSpPr txBox="1"/>
            <p:nvPr/>
          </p:nvSpPr>
          <p:spPr>
            <a:xfrm>
              <a:off x="319755" y="4381524"/>
              <a:ext cx="2088993" cy="400110"/>
            </a:xfrm>
            <a:prstGeom prst="rect">
              <a:avLst/>
            </a:prstGeom>
            <a:noFill/>
            <a:ln>
              <a:noFill/>
            </a:ln>
          </p:spPr>
          <p:txBody>
            <a:bodyPr anchorCtr="0" anchor="b" bIns="45700" lIns="0"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495" name="Google Shape;495;p9"/>
            <p:cNvSpPr/>
            <p:nvPr/>
          </p:nvSpPr>
          <p:spPr>
            <a:xfrm>
              <a:off x="319756" y="4765116"/>
              <a:ext cx="2088993" cy="1384995"/>
            </a:xfrm>
            <a:prstGeom prst="rect">
              <a:avLst/>
            </a:prstGeom>
            <a:noFill/>
            <a:ln>
              <a:noFill/>
            </a:ln>
          </p:spPr>
          <p:txBody>
            <a:bodyPr anchorCtr="0" anchor="t" bIns="45700" lIns="0"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Lorem ipsum dolor sit amet, consectetur adipiscing elit. Integer nec odio. Praesent libero. Sed cursus ante dapibus diam. Sed nisi. Nulla qui sem ni elementum ipediet.</a:t>
              </a:r>
              <a:endParaRPr b="0" i="0" sz="1400" u="none" cap="none" strike="noStrike">
                <a:solidFill>
                  <a:srgbClr val="000000"/>
                </a:solidFill>
                <a:latin typeface="Arial"/>
                <a:ea typeface="Arial"/>
                <a:cs typeface="Arial"/>
                <a:sym typeface="Arial"/>
              </a:endParaRPr>
            </a:p>
          </p:txBody>
        </p:sp>
      </p:grpSp>
      <p:sp>
        <p:nvSpPr>
          <p:cNvPr id="496" name="Google Shape;496;p9"/>
          <p:cNvSpPr txBox="1"/>
          <p:nvPr/>
        </p:nvSpPr>
        <p:spPr>
          <a:xfrm>
            <a:off x="6329825" y="1706086"/>
            <a:ext cx="1297919" cy="584775"/>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2"/>
                </a:solidFill>
                <a:latin typeface="Calibri"/>
                <a:ea typeface="Calibri"/>
                <a:cs typeface="Calibri"/>
                <a:sym typeface="Calibri"/>
              </a:rPr>
              <a:t>STEP 3</a:t>
            </a:r>
            <a:endParaRPr b="0" i="0" sz="1400" u="none" cap="none" strike="noStrike">
              <a:solidFill>
                <a:srgbClr val="000000"/>
              </a:solidFill>
              <a:latin typeface="Arial"/>
              <a:ea typeface="Arial"/>
              <a:cs typeface="Arial"/>
              <a:sym typeface="Arial"/>
            </a:endParaRPr>
          </a:p>
        </p:txBody>
      </p:sp>
      <p:pic>
        <p:nvPicPr>
          <p:cNvPr descr="Head with gears" id="497" name="Google Shape;497;p9"/>
          <p:cNvPicPr preferRelativeResize="0"/>
          <p:nvPr/>
        </p:nvPicPr>
        <p:blipFill rotWithShape="1">
          <a:blip r:embed="rId6">
            <a:alphaModFix/>
          </a:blip>
          <a:srcRect b="0" l="0" r="0" t="0"/>
          <a:stretch/>
        </p:blipFill>
        <p:spPr>
          <a:xfrm>
            <a:off x="6521397" y="2909040"/>
            <a:ext cx="914400" cy="914400"/>
          </a:xfrm>
          <a:prstGeom prst="rect">
            <a:avLst/>
          </a:prstGeom>
          <a:noFill/>
          <a:ln>
            <a:noFill/>
          </a:ln>
        </p:spPr>
      </p:pic>
      <p:cxnSp>
        <p:nvCxnSpPr>
          <p:cNvPr id="498" name="Google Shape;498;p9"/>
          <p:cNvCxnSpPr/>
          <p:nvPr/>
        </p:nvCxnSpPr>
        <p:spPr>
          <a:xfrm>
            <a:off x="623886" y="2295445"/>
            <a:ext cx="2879826" cy="0"/>
          </a:xfrm>
          <a:prstGeom prst="straightConnector1">
            <a:avLst/>
          </a:prstGeom>
          <a:noFill/>
          <a:ln cap="flat" cmpd="sng" w="9525">
            <a:solidFill>
              <a:srgbClr val="BA7509"/>
            </a:solidFill>
            <a:prstDash val="solid"/>
            <a:round/>
            <a:headEnd len="sm" w="sm" type="oval"/>
            <a:tailEnd len="sm" w="sm" type="oval"/>
          </a:ln>
        </p:spPr>
      </p:cxnSp>
      <p:cxnSp>
        <p:nvCxnSpPr>
          <p:cNvPr id="499" name="Google Shape;499;p9"/>
          <p:cNvCxnSpPr/>
          <p:nvPr/>
        </p:nvCxnSpPr>
        <p:spPr>
          <a:xfrm>
            <a:off x="9068691" y="2290861"/>
            <a:ext cx="2499422" cy="0"/>
          </a:xfrm>
          <a:prstGeom prst="straightConnector1">
            <a:avLst/>
          </a:prstGeom>
          <a:noFill/>
          <a:ln cap="flat" cmpd="sng" w="9525">
            <a:solidFill>
              <a:schemeClr val="accent5"/>
            </a:solidFill>
            <a:prstDash val="solid"/>
            <a:round/>
            <a:headEnd len="sm" w="sm" type="oval"/>
            <a:tailEnd len="sm" w="sm" type="oval"/>
          </a:ln>
        </p:spPr>
      </p:cxnSp>
      <p:cxnSp>
        <p:nvCxnSpPr>
          <p:cNvPr id="500" name="Google Shape;500;p9"/>
          <p:cNvCxnSpPr/>
          <p:nvPr/>
        </p:nvCxnSpPr>
        <p:spPr>
          <a:xfrm>
            <a:off x="3671756" y="2290861"/>
            <a:ext cx="2561425" cy="0"/>
          </a:xfrm>
          <a:prstGeom prst="straightConnector1">
            <a:avLst/>
          </a:prstGeom>
          <a:noFill/>
          <a:ln cap="flat" cmpd="sng" w="9525">
            <a:solidFill>
              <a:schemeClr val="accent1"/>
            </a:solidFill>
            <a:prstDash val="solid"/>
            <a:round/>
            <a:headEnd len="sm" w="sm" type="oval"/>
            <a:tailEnd len="sm" w="sm" type="oval"/>
          </a:ln>
        </p:spPr>
      </p:cxnSp>
      <p:cxnSp>
        <p:nvCxnSpPr>
          <p:cNvPr id="501" name="Google Shape;501;p9"/>
          <p:cNvCxnSpPr/>
          <p:nvPr/>
        </p:nvCxnSpPr>
        <p:spPr>
          <a:xfrm>
            <a:off x="6401225" y="2290861"/>
            <a:ext cx="2499422" cy="0"/>
          </a:xfrm>
          <a:prstGeom prst="straightConnector1">
            <a:avLst/>
          </a:prstGeom>
          <a:noFill/>
          <a:ln cap="flat" cmpd="sng" w="9525">
            <a:solidFill>
              <a:schemeClr val="accent2"/>
            </a:solidFill>
            <a:prstDash val="solid"/>
            <a:round/>
            <a:headEnd len="sm" w="sm" type="oval"/>
            <a:tailEnd len="sm" w="sm" type="oval"/>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7" name="Shape 3277"/>
        <p:cNvGrpSpPr/>
        <p:nvPr/>
      </p:nvGrpSpPr>
      <p:grpSpPr>
        <a:xfrm>
          <a:off x="0" y="0"/>
          <a:ext cx="0" cy="0"/>
          <a:chOff x="0" y="0"/>
          <a:chExt cx="0" cy="0"/>
        </a:xfrm>
      </p:grpSpPr>
      <p:sp>
        <p:nvSpPr>
          <p:cNvPr id="3278" name="Google Shape;3278;p90"/>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NONDIRECTIONAL CYCLE</a:t>
            </a:r>
            <a:endParaRPr/>
          </a:p>
        </p:txBody>
      </p:sp>
      <p:sp>
        <p:nvSpPr>
          <p:cNvPr id="3279" name="Google Shape;3279;p90"/>
          <p:cNvSpPr txBox="1"/>
          <p:nvPr>
            <p:ph idx="1" type="body"/>
          </p:nvPr>
        </p:nvSpPr>
        <p:spPr>
          <a:xfrm>
            <a:off x="371475" y="1556792"/>
            <a:ext cx="1920240" cy="2554545"/>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represent a continuing sequence of stages, tasks, or events in a circular flow. Each shape has the same level of importance. Works well when direction does not need to be indicated.</a:t>
            </a:r>
            <a:endParaRPr/>
          </a:p>
        </p:txBody>
      </p:sp>
      <p:grpSp>
        <p:nvGrpSpPr>
          <p:cNvPr id="3280" name="Google Shape;3280;p90"/>
          <p:cNvGrpSpPr/>
          <p:nvPr/>
        </p:nvGrpSpPr>
        <p:grpSpPr>
          <a:xfrm>
            <a:off x="4627165" y="1558648"/>
            <a:ext cx="4861716" cy="4201996"/>
            <a:chOff x="1633141" y="1856"/>
            <a:chExt cx="4861716" cy="4201996"/>
          </a:xfrm>
        </p:grpSpPr>
        <p:sp>
          <p:nvSpPr>
            <p:cNvPr id="3281" name="Google Shape;3281;p90"/>
            <p:cNvSpPr/>
            <p:nvPr/>
          </p:nvSpPr>
          <p:spPr>
            <a:xfrm>
              <a:off x="3363515" y="1856"/>
              <a:ext cx="1400968" cy="910629"/>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90"/>
            <p:cNvSpPr txBox="1"/>
            <p:nvPr/>
          </p:nvSpPr>
          <p:spPr>
            <a:xfrm>
              <a:off x="3407968" y="46309"/>
              <a:ext cx="1312062" cy="82172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83" name="Google Shape;3283;p90"/>
            <p:cNvSpPr/>
            <p:nvPr/>
          </p:nvSpPr>
          <p:spPr>
            <a:xfrm>
              <a:off x="2244577" y="457171"/>
              <a:ext cx="3638845" cy="3638845"/>
            </a:xfrm>
            <a:custGeom>
              <a:rect b="b" l="l" r="r" t="t"/>
              <a:pathLst>
                <a:path extrusionOk="0" h="120000" w="120000">
                  <a:moveTo>
                    <a:pt x="83418" y="4759"/>
                  </a:moveTo>
                  <a:lnTo>
                    <a:pt x="83418" y="4759"/>
                  </a:lnTo>
                  <a:cubicBezTo>
                    <a:pt x="93997" y="9244"/>
                    <a:pt x="103066" y="16671"/>
                    <a:pt x="109546" y="26159"/>
                  </a:cubicBez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90"/>
            <p:cNvSpPr/>
            <p:nvPr/>
          </p:nvSpPr>
          <p:spPr>
            <a:xfrm>
              <a:off x="5093889" y="1259046"/>
              <a:ext cx="1400968" cy="910629"/>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90"/>
            <p:cNvSpPr txBox="1"/>
            <p:nvPr/>
          </p:nvSpPr>
          <p:spPr>
            <a:xfrm>
              <a:off x="5138342" y="1303499"/>
              <a:ext cx="1312062" cy="82172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200" u="none" cap="none" strike="noStrike">
                <a:solidFill>
                  <a:schemeClr val="lt1"/>
                </a:solidFill>
                <a:latin typeface="Calibri"/>
                <a:ea typeface="Calibri"/>
                <a:cs typeface="Calibri"/>
                <a:sym typeface="Calibri"/>
              </a:endParaRPr>
            </a:p>
          </p:txBody>
        </p:sp>
        <p:sp>
          <p:nvSpPr>
            <p:cNvPr id="3286" name="Google Shape;3286;p90"/>
            <p:cNvSpPr/>
            <p:nvPr/>
          </p:nvSpPr>
          <p:spPr>
            <a:xfrm>
              <a:off x="2244577" y="457171"/>
              <a:ext cx="3638845" cy="3638845"/>
            </a:xfrm>
            <a:custGeom>
              <a:rect b="b" l="l" r="r" t="t"/>
              <a:pathLst>
                <a:path extrusionOk="0" h="120000" w="120000">
                  <a:moveTo>
                    <a:pt x="119918" y="56858"/>
                  </a:moveTo>
                  <a:lnTo>
                    <a:pt x="119918" y="56858"/>
                  </a:lnTo>
                  <a:cubicBezTo>
                    <a:pt x="120593" y="69728"/>
                    <a:pt x="117106" y="82473"/>
                    <a:pt x="109974" y="93207"/>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90"/>
            <p:cNvSpPr/>
            <p:nvPr/>
          </p:nvSpPr>
          <p:spPr>
            <a:xfrm>
              <a:off x="4432945" y="3293223"/>
              <a:ext cx="1400968" cy="910629"/>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90"/>
            <p:cNvSpPr txBox="1"/>
            <p:nvPr/>
          </p:nvSpPr>
          <p:spPr>
            <a:xfrm>
              <a:off x="4477398" y="3337676"/>
              <a:ext cx="1312062" cy="82172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89" name="Google Shape;3289;p90"/>
            <p:cNvSpPr/>
            <p:nvPr/>
          </p:nvSpPr>
          <p:spPr>
            <a:xfrm>
              <a:off x="2244577" y="457171"/>
              <a:ext cx="3638845" cy="3638845"/>
            </a:xfrm>
            <a:custGeom>
              <a:rect b="b" l="l" r="r" t="t"/>
              <a:pathLst>
                <a:path extrusionOk="0" h="120000" w="120000">
                  <a:moveTo>
                    <a:pt x="71929" y="118802"/>
                  </a:moveTo>
                  <a:lnTo>
                    <a:pt x="71929" y="118802"/>
                  </a:lnTo>
                  <a:cubicBezTo>
                    <a:pt x="64057" y="120399"/>
                    <a:pt x="55944" y="120399"/>
                    <a:pt x="48072" y="118802"/>
                  </a:cubicBezTo>
                </a:path>
              </a:pathLst>
            </a:custGeom>
            <a:noFill/>
            <a:ln cap="flat" cmpd="sng" w="9525">
              <a:solidFill>
                <a:srgbClr val="F39C1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90"/>
            <p:cNvSpPr/>
            <p:nvPr/>
          </p:nvSpPr>
          <p:spPr>
            <a:xfrm>
              <a:off x="2294085" y="3293223"/>
              <a:ext cx="1400968" cy="910629"/>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90"/>
            <p:cNvSpPr txBox="1"/>
            <p:nvPr/>
          </p:nvSpPr>
          <p:spPr>
            <a:xfrm>
              <a:off x="2338538" y="3337676"/>
              <a:ext cx="1312062" cy="82172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6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92" name="Google Shape;3292;p90"/>
            <p:cNvSpPr/>
            <p:nvPr/>
          </p:nvSpPr>
          <p:spPr>
            <a:xfrm>
              <a:off x="2244577" y="457171"/>
              <a:ext cx="3638845" cy="3638845"/>
            </a:xfrm>
            <a:custGeom>
              <a:rect b="b" l="l" r="r" t="t"/>
              <a:pathLst>
                <a:path extrusionOk="0" h="120000" w="120000">
                  <a:moveTo>
                    <a:pt x="10027" y="93207"/>
                  </a:moveTo>
                  <a:lnTo>
                    <a:pt x="10027" y="93207"/>
                  </a:lnTo>
                  <a:cubicBezTo>
                    <a:pt x="2894" y="82473"/>
                    <a:pt x="-592" y="69728"/>
                    <a:pt x="83" y="56858"/>
                  </a:cubicBezTo>
                </a:path>
              </a:pathLst>
            </a:custGeom>
            <a:noFill/>
            <a:ln cap="flat" cmpd="sng" w="9525">
              <a:solidFill>
                <a:srgbClr val="BF372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90"/>
            <p:cNvSpPr/>
            <p:nvPr/>
          </p:nvSpPr>
          <p:spPr>
            <a:xfrm>
              <a:off x="1633141" y="1259046"/>
              <a:ext cx="1400968" cy="910629"/>
            </a:xfrm>
            <a:prstGeom prst="roundRect">
              <a:avLst>
                <a:gd fmla="val 16667"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90"/>
            <p:cNvSpPr txBox="1"/>
            <p:nvPr/>
          </p:nvSpPr>
          <p:spPr>
            <a:xfrm>
              <a:off x="1677594" y="1303499"/>
              <a:ext cx="1312062" cy="82172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Lorem Ipsum</a:t>
              </a:r>
              <a:endParaRPr b="0" i="0" sz="1600" u="none" cap="none" strike="noStrike">
                <a:solidFill>
                  <a:schemeClr val="lt1"/>
                </a:solidFill>
                <a:latin typeface="Calibri"/>
                <a:ea typeface="Calibri"/>
                <a:cs typeface="Calibri"/>
                <a:sym typeface="Calibri"/>
              </a:endParaRPr>
            </a:p>
            <a:p>
              <a:pPr indent="-114300" lvl="1" marL="114300" marR="0" rtl="0" algn="l">
                <a:lnSpc>
                  <a:spcPct val="90000"/>
                </a:lnSpc>
                <a:spcBef>
                  <a:spcPts val="56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295" name="Google Shape;3295;p90"/>
            <p:cNvSpPr/>
            <p:nvPr/>
          </p:nvSpPr>
          <p:spPr>
            <a:xfrm>
              <a:off x="2244577" y="457171"/>
              <a:ext cx="3638845" cy="3638845"/>
            </a:xfrm>
            <a:custGeom>
              <a:rect b="b" l="l" r="r" t="t"/>
              <a:pathLst>
                <a:path extrusionOk="0" h="120000" w="120000">
                  <a:moveTo>
                    <a:pt x="10454" y="26159"/>
                  </a:moveTo>
                  <a:lnTo>
                    <a:pt x="10454" y="26159"/>
                  </a:lnTo>
                  <a:cubicBezTo>
                    <a:pt x="16935" y="16671"/>
                    <a:pt x="26003" y="9243"/>
                    <a:pt x="36582" y="4759"/>
                  </a:cubicBezTo>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6" name="Google Shape;3296;p90"/>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1" name="Shape 3301"/>
        <p:cNvGrpSpPr/>
        <p:nvPr/>
      </p:nvGrpSpPr>
      <p:grpSpPr>
        <a:xfrm>
          <a:off x="0" y="0"/>
          <a:ext cx="0" cy="0"/>
          <a:chOff x="0" y="0"/>
          <a:chExt cx="0" cy="0"/>
        </a:xfrm>
      </p:grpSpPr>
      <p:sp>
        <p:nvSpPr>
          <p:cNvPr id="3302" name="Google Shape;3302;p91"/>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CONTINUOUS CYCLE</a:t>
            </a:r>
            <a:endParaRPr/>
          </a:p>
        </p:txBody>
      </p:sp>
      <p:sp>
        <p:nvSpPr>
          <p:cNvPr id="3303" name="Google Shape;3303;p91"/>
          <p:cNvSpPr txBox="1"/>
          <p:nvPr>
            <p:ph idx="1" type="body"/>
          </p:nvPr>
        </p:nvSpPr>
        <p:spPr>
          <a:xfrm>
            <a:off x="371475" y="1556792"/>
            <a:ext cx="1920240" cy="230832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represent a continuing sequence of stages, tasks, or events in a circular flow. Emphasizes the connection between all components. Works best with Level 1 text only.</a:t>
            </a:r>
            <a:endParaRPr/>
          </a:p>
        </p:txBody>
      </p:sp>
      <p:grpSp>
        <p:nvGrpSpPr>
          <p:cNvPr id="3304" name="Google Shape;3304;p91"/>
          <p:cNvGrpSpPr/>
          <p:nvPr/>
        </p:nvGrpSpPr>
        <p:grpSpPr>
          <a:xfrm>
            <a:off x="4345142" y="1531276"/>
            <a:ext cx="5425762" cy="4290185"/>
            <a:chOff x="1351118" y="-25516"/>
            <a:chExt cx="5425762" cy="4290185"/>
          </a:xfrm>
        </p:grpSpPr>
        <p:sp>
          <p:nvSpPr>
            <p:cNvPr id="3305" name="Google Shape;3305;p91"/>
            <p:cNvSpPr/>
            <p:nvPr/>
          </p:nvSpPr>
          <p:spPr>
            <a:xfrm>
              <a:off x="1945107" y="-25516"/>
              <a:ext cx="4237785" cy="4237785"/>
            </a:xfrm>
            <a:custGeom>
              <a:rect b="b" l="l" r="r" t="t"/>
              <a:pathLst>
                <a:path extrusionOk="0" h="120000" w="120000">
                  <a:moveTo>
                    <a:pt x="79123" y="6922"/>
                  </a:moveTo>
                  <a:lnTo>
                    <a:pt x="79123" y="6922"/>
                  </a:lnTo>
                  <a:cubicBezTo>
                    <a:pt x="103149" y="15578"/>
                    <a:pt x="118365" y="39294"/>
                    <a:pt x="116218" y="64742"/>
                  </a:cubicBezTo>
                  <a:cubicBezTo>
                    <a:pt x="114072" y="90190"/>
                    <a:pt x="95098" y="111022"/>
                    <a:pt x="69961" y="115532"/>
                  </a:cubicBezTo>
                  <a:cubicBezTo>
                    <a:pt x="44824" y="120041"/>
                    <a:pt x="19793" y="107102"/>
                    <a:pt x="8935" y="83987"/>
                  </a:cubicBezTo>
                  <a:cubicBezTo>
                    <a:pt x="-1923" y="60872"/>
                    <a:pt x="4101" y="33345"/>
                    <a:pt x="23621" y="16878"/>
                  </a:cubicBezTo>
                  <a:lnTo>
                    <a:pt x="21576" y="13954"/>
                  </a:lnTo>
                  <a:lnTo>
                    <a:pt x="29573" y="16492"/>
                  </a:lnTo>
                  <a:lnTo>
                    <a:pt x="29494" y="25277"/>
                  </a:lnTo>
                  <a:lnTo>
                    <a:pt x="27451" y="22355"/>
                  </a:lnTo>
                  <a:lnTo>
                    <a:pt x="27451" y="22355"/>
                  </a:lnTo>
                  <a:cubicBezTo>
                    <a:pt x="10453" y="37052"/>
                    <a:pt x="5413" y="61317"/>
                    <a:pt x="15151" y="81568"/>
                  </a:cubicBezTo>
                  <a:cubicBezTo>
                    <a:pt x="24890" y="101818"/>
                    <a:pt x="46991" y="113031"/>
                    <a:pt x="69084" y="108929"/>
                  </a:cubicBezTo>
                  <a:cubicBezTo>
                    <a:pt x="91177" y="104827"/>
                    <a:pt x="107781" y="86429"/>
                    <a:pt x="109602" y="64032"/>
                  </a:cubicBezTo>
                  <a:cubicBezTo>
                    <a:pt x="111422" y="41636"/>
                    <a:pt x="98008" y="20797"/>
                    <a:pt x="76868" y="13181"/>
                  </a:cubicBezTo>
                  <a:close/>
                </a:path>
              </a:pathLst>
            </a:cu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91"/>
            <p:cNvSpPr/>
            <p:nvPr/>
          </p:nvSpPr>
          <p:spPr>
            <a:xfrm>
              <a:off x="3069828" y="1319"/>
              <a:ext cx="1988343" cy="994171"/>
            </a:xfrm>
            <a:prstGeom prst="roundRect">
              <a:avLst>
                <a:gd fmla="val 16667"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91"/>
            <p:cNvSpPr txBox="1"/>
            <p:nvPr/>
          </p:nvSpPr>
          <p:spPr>
            <a:xfrm>
              <a:off x="3118359" y="49850"/>
              <a:ext cx="1891281" cy="897109"/>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95"/>
                </a:spcBef>
                <a:spcAft>
                  <a:spcPts val="0"/>
                </a:spcAft>
                <a:buClr>
                  <a:schemeClr val="lt1"/>
                </a:buClr>
                <a:buSzPts val="1300"/>
                <a:buFont typeface="Calibri"/>
                <a:buChar char="•"/>
              </a:pPr>
              <a:r>
                <a:rPr b="0" i="0" lang="en-US" sz="13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lt1"/>
                </a:buClr>
                <a:buSzPts val="1300"/>
                <a:buFont typeface="Calibri"/>
                <a:buChar char="•"/>
              </a:pPr>
              <a:r>
                <a:rPr b="0" i="0" lang="en-US" sz="13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08" name="Google Shape;3308;p91"/>
            <p:cNvSpPr/>
            <p:nvPr/>
          </p:nvSpPr>
          <p:spPr>
            <a:xfrm>
              <a:off x="4788537" y="1250034"/>
              <a:ext cx="1988343" cy="994171"/>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91"/>
            <p:cNvSpPr txBox="1"/>
            <p:nvPr/>
          </p:nvSpPr>
          <p:spPr>
            <a:xfrm>
              <a:off x="4837068" y="1298565"/>
              <a:ext cx="1891281" cy="897109"/>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95"/>
                </a:spcBef>
                <a:spcAft>
                  <a:spcPts val="0"/>
                </a:spcAft>
                <a:buClr>
                  <a:schemeClr val="lt1"/>
                </a:buClr>
                <a:buSzPts val="1300"/>
                <a:buFont typeface="Calibri"/>
                <a:buChar char="•"/>
              </a:pPr>
              <a:r>
                <a:rPr b="0" i="0" lang="en-US" sz="13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lt1"/>
                </a:buClr>
                <a:buSzPts val="1300"/>
                <a:buFont typeface="Calibri"/>
                <a:buChar char="•"/>
              </a:pPr>
              <a:r>
                <a:rPr b="0" i="0" lang="en-US" sz="1300" u="none" cap="none" strike="noStrike">
                  <a:solidFill>
                    <a:schemeClr val="lt1"/>
                  </a:solidFill>
                  <a:latin typeface="Calibri"/>
                  <a:ea typeface="Calibri"/>
                  <a:cs typeface="Calibri"/>
                  <a:sym typeface="Calibri"/>
                </a:rPr>
                <a:t>Some text here</a:t>
              </a:r>
              <a:endParaRPr b="0" i="0" sz="1300" u="none" cap="none" strike="noStrike">
                <a:solidFill>
                  <a:schemeClr val="lt1"/>
                </a:solidFill>
                <a:latin typeface="Calibri"/>
                <a:ea typeface="Calibri"/>
                <a:cs typeface="Calibri"/>
                <a:sym typeface="Calibri"/>
              </a:endParaRPr>
            </a:p>
          </p:txBody>
        </p:sp>
        <p:sp>
          <p:nvSpPr>
            <p:cNvPr id="3310" name="Google Shape;3310;p91"/>
            <p:cNvSpPr/>
            <p:nvPr/>
          </p:nvSpPr>
          <p:spPr>
            <a:xfrm>
              <a:off x="4132048" y="3270498"/>
              <a:ext cx="1988343" cy="994171"/>
            </a:xfrm>
            <a:prstGeom prst="roundRect">
              <a:avLst>
                <a:gd fmla="val 16667"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91"/>
            <p:cNvSpPr txBox="1"/>
            <p:nvPr/>
          </p:nvSpPr>
          <p:spPr>
            <a:xfrm>
              <a:off x="4180579" y="3319029"/>
              <a:ext cx="1891281" cy="897109"/>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95"/>
                </a:spcBef>
                <a:spcAft>
                  <a:spcPts val="0"/>
                </a:spcAft>
                <a:buClr>
                  <a:schemeClr val="lt1"/>
                </a:buClr>
                <a:buSzPts val="1300"/>
                <a:buFont typeface="Calibri"/>
                <a:buChar char="•"/>
              </a:pPr>
              <a:r>
                <a:rPr b="0" i="0" lang="en-US" sz="13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lt1"/>
                </a:buClr>
                <a:buSzPts val="1300"/>
                <a:buFont typeface="Calibri"/>
                <a:buChar char="•"/>
              </a:pPr>
              <a:r>
                <a:rPr b="0" i="0" lang="en-US" sz="13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12" name="Google Shape;3312;p91"/>
            <p:cNvSpPr/>
            <p:nvPr/>
          </p:nvSpPr>
          <p:spPr>
            <a:xfrm>
              <a:off x="2007607" y="3270498"/>
              <a:ext cx="1988343" cy="994171"/>
            </a:xfrm>
            <a:prstGeom prst="roundRect">
              <a:avLst>
                <a:gd fmla="val 16667"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91"/>
            <p:cNvSpPr txBox="1"/>
            <p:nvPr/>
          </p:nvSpPr>
          <p:spPr>
            <a:xfrm>
              <a:off x="2056138" y="3319029"/>
              <a:ext cx="1891281" cy="897109"/>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595"/>
                </a:spcBef>
                <a:spcAft>
                  <a:spcPts val="0"/>
                </a:spcAft>
                <a:buClr>
                  <a:schemeClr val="lt1"/>
                </a:buClr>
                <a:buSzPts val="1300"/>
                <a:buFont typeface="Calibri"/>
                <a:buChar char="•"/>
              </a:pPr>
              <a:r>
                <a:rPr b="0" i="0" lang="en-US" sz="13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lt1"/>
                </a:buClr>
                <a:buSzPts val="1300"/>
                <a:buFont typeface="Calibri"/>
                <a:buChar char="•"/>
              </a:pPr>
              <a:r>
                <a:rPr b="0" i="0" lang="en-US" sz="13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14" name="Google Shape;3314;p91"/>
            <p:cNvSpPr/>
            <p:nvPr/>
          </p:nvSpPr>
          <p:spPr>
            <a:xfrm>
              <a:off x="1351118" y="1250034"/>
              <a:ext cx="1988343" cy="994171"/>
            </a:xfrm>
            <a:prstGeom prst="roundRect">
              <a:avLst>
                <a:gd fmla="val 16667"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91"/>
            <p:cNvSpPr txBox="1"/>
            <p:nvPr/>
          </p:nvSpPr>
          <p:spPr>
            <a:xfrm>
              <a:off x="1399649" y="1298565"/>
              <a:ext cx="1891281" cy="897109"/>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Lorem Ipsum</a:t>
              </a:r>
              <a:endParaRPr b="0" i="0" sz="1700" u="none" cap="none" strike="noStrike">
                <a:solidFill>
                  <a:schemeClr val="lt1"/>
                </a:solidFill>
                <a:latin typeface="Calibri"/>
                <a:ea typeface="Calibri"/>
                <a:cs typeface="Calibri"/>
                <a:sym typeface="Calibri"/>
              </a:endParaRPr>
            </a:p>
            <a:p>
              <a:pPr indent="-114300" lvl="1" marL="114300" marR="0" rtl="0" algn="l">
                <a:lnSpc>
                  <a:spcPct val="90000"/>
                </a:lnSpc>
                <a:spcBef>
                  <a:spcPts val="595"/>
                </a:spcBef>
                <a:spcAft>
                  <a:spcPts val="0"/>
                </a:spcAft>
                <a:buClr>
                  <a:schemeClr val="lt1"/>
                </a:buClr>
                <a:buSzPts val="1300"/>
                <a:buFont typeface="Calibri"/>
                <a:buChar char="•"/>
              </a:pPr>
              <a:r>
                <a:rPr b="0" i="0" lang="en-US" sz="13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chemeClr val="lt1"/>
                </a:buClr>
                <a:buSzPts val="1300"/>
                <a:buFont typeface="Calibri"/>
                <a:buChar char="•"/>
              </a:pPr>
              <a:r>
                <a:rPr b="0" i="0" lang="en-US" sz="13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3316" name="Google Shape;3316;p91"/>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1" name="Shape 3321"/>
        <p:cNvGrpSpPr/>
        <p:nvPr/>
      </p:nvGrpSpPr>
      <p:grpSpPr>
        <a:xfrm>
          <a:off x="0" y="0"/>
          <a:ext cx="0" cy="0"/>
          <a:chOff x="0" y="0"/>
          <a:chExt cx="0" cy="0"/>
        </a:xfrm>
      </p:grpSpPr>
      <p:sp>
        <p:nvSpPr>
          <p:cNvPr id="3322" name="Google Shape;3322;p92"/>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MULTIDIRECTIONAL CYCLE</a:t>
            </a:r>
            <a:endParaRPr/>
          </a:p>
        </p:txBody>
      </p:sp>
      <p:sp>
        <p:nvSpPr>
          <p:cNvPr id="3323" name="Google Shape;3323;p92"/>
          <p:cNvSpPr txBox="1"/>
          <p:nvPr>
            <p:ph idx="1" type="body"/>
          </p:nvPr>
        </p:nvSpPr>
        <p:spPr>
          <a:xfrm>
            <a:off x="371475" y="1556792"/>
            <a:ext cx="1920240" cy="156966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represent a continuing sequence of stages, tasks, or events that can occur in any direction.</a:t>
            </a:r>
            <a:endParaRPr/>
          </a:p>
        </p:txBody>
      </p:sp>
      <p:grpSp>
        <p:nvGrpSpPr>
          <p:cNvPr id="3324" name="Google Shape;3324;p92"/>
          <p:cNvGrpSpPr/>
          <p:nvPr/>
        </p:nvGrpSpPr>
        <p:grpSpPr>
          <a:xfrm>
            <a:off x="4485300" y="1558939"/>
            <a:ext cx="5145447" cy="4261695"/>
            <a:chOff x="1491276" y="2147"/>
            <a:chExt cx="5145447" cy="4261695"/>
          </a:xfrm>
        </p:grpSpPr>
        <p:sp>
          <p:nvSpPr>
            <p:cNvPr id="3325" name="Google Shape;3325;p92"/>
            <p:cNvSpPr/>
            <p:nvPr/>
          </p:nvSpPr>
          <p:spPr>
            <a:xfrm>
              <a:off x="3363515" y="2147"/>
              <a:ext cx="1400968" cy="700484"/>
            </a:xfrm>
            <a:prstGeom prst="roundRect">
              <a:avLst>
                <a:gd fmla="val 10000" name="adj"/>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92"/>
            <p:cNvSpPr txBox="1"/>
            <p:nvPr/>
          </p:nvSpPr>
          <p:spPr>
            <a:xfrm>
              <a:off x="3384031" y="22663"/>
              <a:ext cx="1359936" cy="659452"/>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27" name="Google Shape;3327;p92"/>
            <p:cNvSpPr/>
            <p:nvPr/>
          </p:nvSpPr>
          <p:spPr>
            <a:xfrm rot="2160000">
              <a:off x="4634821" y="909935"/>
              <a:ext cx="730597" cy="245169"/>
            </a:xfrm>
            <a:prstGeom prst="leftRightArrow">
              <a:avLst>
                <a:gd fmla="val 600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92"/>
            <p:cNvSpPr txBox="1"/>
            <p:nvPr/>
          </p:nvSpPr>
          <p:spPr>
            <a:xfrm rot="2160000">
              <a:off x="4708372" y="958969"/>
              <a:ext cx="583495" cy="14710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3329" name="Google Shape;3329;p92"/>
            <p:cNvSpPr/>
            <p:nvPr/>
          </p:nvSpPr>
          <p:spPr>
            <a:xfrm>
              <a:off x="5235755" y="1362408"/>
              <a:ext cx="1400968" cy="700484"/>
            </a:xfrm>
            <a:prstGeom prst="roundRect">
              <a:avLst>
                <a:gd fmla="val 10000"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92"/>
            <p:cNvSpPr txBox="1"/>
            <p:nvPr/>
          </p:nvSpPr>
          <p:spPr>
            <a:xfrm>
              <a:off x="5256271" y="1382924"/>
              <a:ext cx="1359936" cy="659452"/>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p:txBody>
        </p:sp>
        <p:sp>
          <p:nvSpPr>
            <p:cNvPr id="3331" name="Google Shape;3331;p92"/>
            <p:cNvSpPr/>
            <p:nvPr/>
          </p:nvSpPr>
          <p:spPr>
            <a:xfrm rot="6480000">
              <a:off x="5213374" y="2690541"/>
              <a:ext cx="730597" cy="245169"/>
            </a:xfrm>
            <a:prstGeom prst="leftRightArrow">
              <a:avLst>
                <a:gd fmla="val 6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92"/>
            <p:cNvSpPr txBox="1"/>
            <p:nvPr/>
          </p:nvSpPr>
          <p:spPr>
            <a:xfrm rot="-4320000">
              <a:off x="5286925" y="2739575"/>
              <a:ext cx="583495" cy="14710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3333" name="Google Shape;3333;p92"/>
            <p:cNvSpPr/>
            <p:nvPr/>
          </p:nvSpPr>
          <p:spPr>
            <a:xfrm>
              <a:off x="4520623" y="3563358"/>
              <a:ext cx="1400968" cy="700484"/>
            </a:xfrm>
            <a:prstGeom prst="roundRect">
              <a:avLst>
                <a:gd fmla="val 10000" name="adj"/>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92"/>
            <p:cNvSpPr txBox="1"/>
            <p:nvPr/>
          </p:nvSpPr>
          <p:spPr>
            <a:xfrm>
              <a:off x="4541139" y="3583874"/>
              <a:ext cx="1359936" cy="659452"/>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35" name="Google Shape;3335;p92"/>
            <p:cNvSpPr/>
            <p:nvPr/>
          </p:nvSpPr>
          <p:spPr>
            <a:xfrm rot="10800000">
              <a:off x="3698701" y="3791015"/>
              <a:ext cx="730597" cy="245169"/>
            </a:xfrm>
            <a:prstGeom prst="leftRightArrow">
              <a:avLst>
                <a:gd fmla="val 6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92"/>
            <p:cNvSpPr txBox="1"/>
            <p:nvPr/>
          </p:nvSpPr>
          <p:spPr>
            <a:xfrm>
              <a:off x="3772252" y="3840049"/>
              <a:ext cx="583495" cy="14710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3337" name="Google Shape;3337;p92"/>
            <p:cNvSpPr/>
            <p:nvPr/>
          </p:nvSpPr>
          <p:spPr>
            <a:xfrm>
              <a:off x="2206407" y="3563358"/>
              <a:ext cx="1400968" cy="700484"/>
            </a:xfrm>
            <a:prstGeom prst="roundRect">
              <a:avLst>
                <a:gd fmla="val 10000" name="adj"/>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92"/>
            <p:cNvSpPr txBox="1"/>
            <p:nvPr/>
          </p:nvSpPr>
          <p:spPr>
            <a:xfrm>
              <a:off x="2226923" y="3583874"/>
              <a:ext cx="1359936" cy="659452"/>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39" name="Google Shape;3339;p92"/>
            <p:cNvSpPr/>
            <p:nvPr/>
          </p:nvSpPr>
          <p:spPr>
            <a:xfrm rot="-6480000">
              <a:off x="2184027" y="2690541"/>
              <a:ext cx="730597" cy="245169"/>
            </a:xfrm>
            <a:prstGeom prst="leftRightArrow">
              <a:avLst>
                <a:gd fmla="val 600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92"/>
            <p:cNvSpPr txBox="1"/>
            <p:nvPr/>
          </p:nvSpPr>
          <p:spPr>
            <a:xfrm rot="4320000">
              <a:off x="2257578" y="2739575"/>
              <a:ext cx="583495" cy="14710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3341" name="Google Shape;3341;p92"/>
            <p:cNvSpPr/>
            <p:nvPr/>
          </p:nvSpPr>
          <p:spPr>
            <a:xfrm>
              <a:off x="1491276" y="1362408"/>
              <a:ext cx="1400968" cy="700484"/>
            </a:xfrm>
            <a:prstGeom prst="roundRect">
              <a:avLst>
                <a:gd fmla="val 10000" name="adj"/>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92"/>
            <p:cNvSpPr txBox="1"/>
            <p:nvPr/>
          </p:nvSpPr>
          <p:spPr>
            <a:xfrm>
              <a:off x="1511792" y="1382924"/>
              <a:ext cx="1359936" cy="659452"/>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300" u="none" cap="none" strike="noStrike">
                <a:solidFill>
                  <a:schemeClr val="lt1"/>
                </a:solidFill>
                <a:latin typeface="Calibri"/>
                <a:ea typeface="Calibri"/>
                <a:cs typeface="Calibri"/>
                <a:sym typeface="Calibri"/>
              </a:endParaRPr>
            </a:p>
            <a:p>
              <a:pPr indent="-57150" lvl="1" marL="57150" marR="0" rtl="0" algn="l">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43" name="Google Shape;3343;p92"/>
            <p:cNvSpPr/>
            <p:nvPr/>
          </p:nvSpPr>
          <p:spPr>
            <a:xfrm rot="-2160000">
              <a:off x="2762581" y="909935"/>
              <a:ext cx="730597" cy="245169"/>
            </a:xfrm>
            <a:prstGeom prst="leftRightArrow">
              <a:avLst>
                <a:gd fmla="val 60000" name="adj1"/>
                <a:gd fmla="val 5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92"/>
            <p:cNvSpPr txBox="1"/>
            <p:nvPr/>
          </p:nvSpPr>
          <p:spPr>
            <a:xfrm rot="-2160000">
              <a:off x="2836132" y="958969"/>
              <a:ext cx="583495" cy="14710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grpSp>
      <p:sp>
        <p:nvSpPr>
          <p:cNvPr id="3345" name="Google Shape;3345;p92"/>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0" name="Shape 3350"/>
        <p:cNvGrpSpPr/>
        <p:nvPr/>
      </p:nvGrpSpPr>
      <p:grpSpPr>
        <a:xfrm>
          <a:off x="0" y="0"/>
          <a:ext cx="0" cy="0"/>
          <a:chOff x="0" y="0"/>
          <a:chExt cx="0" cy="0"/>
        </a:xfrm>
      </p:grpSpPr>
      <p:sp>
        <p:nvSpPr>
          <p:cNvPr id="3351" name="Google Shape;3351;p93"/>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SEGMENTED CYCLE</a:t>
            </a:r>
            <a:endParaRPr/>
          </a:p>
        </p:txBody>
      </p:sp>
      <p:sp>
        <p:nvSpPr>
          <p:cNvPr id="3352" name="Google Shape;3352;p93"/>
          <p:cNvSpPr txBox="1"/>
          <p:nvPr>
            <p:ph idx="1" type="body"/>
          </p:nvPr>
        </p:nvSpPr>
        <p:spPr>
          <a:xfrm>
            <a:off x="371475" y="1556792"/>
            <a:ext cx="1920240" cy="403187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progression or a sequence of stages, tasks, or events in a circular flow. Emphasizes the interconnected pieces. Each of the first seven lines of Level 1 text corresponds to a wedge or pie shape. Unused text does not appear, but remains available if you switch layouts.</a:t>
            </a:r>
            <a:endParaRPr/>
          </a:p>
        </p:txBody>
      </p:sp>
      <p:grpSp>
        <p:nvGrpSpPr>
          <p:cNvPr id="3353" name="Google Shape;3353;p93"/>
          <p:cNvGrpSpPr/>
          <p:nvPr/>
        </p:nvGrpSpPr>
        <p:grpSpPr>
          <a:xfrm>
            <a:off x="4963175" y="1599025"/>
            <a:ext cx="4189697" cy="4181671"/>
            <a:chOff x="1969151" y="42233"/>
            <a:chExt cx="4189697" cy="4181671"/>
          </a:xfrm>
        </p:grpSpPr>
        <p:sp>
          <p:nvSpPr>
            <p:cNvPr id="3354" name="Google Shape;3354;p93"/>
            <p:cNvSpPr/>
            <p:nvPr/>
          </p:nvSpPr>
          <p:spPr>
            <a:xfrm>
              <a:off x="2322622" y="264064"/>
              <a:ext cx="3583431" cy="3583431"/>
            </a:xfrm>
            <a:prstGeom prst="pie">
              <a:avLst>
                <a:gd fmla="val 16200000" name="adj1"/>
                <a:gd fmla="val 2052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93"/>
            <p:cNvSpPr txBox="1"/>
            <p:nvPr/>
          </p:nvSpPr>
          <p:spPr>
            <a:xfrm>
              <a:off x="4191979" y="866422"/>
              <a:ext cx="1151817" cy="767878"/>
            </a:xfrm>
            <a:prstGeom prst="rect">
              <a:avLst/>
            </a:prstGeom>
            <a:noFill/>
            <a:ln>
              <a:noFill/>
            </a:ln>
          </p:spPr>
          <p:txBody>
            <a:bodyPr anchorCtr="0" anchor="t" bIns="17775" lIns="17775" spcFirstLastPara="1" rIns="1777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56" name="Google Shape;3356;p93"/>
            <p:cNvSpPr/>
            <p:nvPr/>
          </p:nvSpPr>
          <p:spPr>
            <a:xfrm>
              <a:off x="2353338" y="359622"/>
              <a:ext cx="3583431" cy="3583431"/>
            </a:xfrm>
            <a:prstGeom prst="pie">
              <a:avLst>
                <a:gd fmla="val 20520000" name="adj1"/>
                <a:gd fmla="val 324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93"/>
            <p:cNvSpPr txBox="1"/>
            <p:nvPr/>
          </p:nvSpPr>
          <p:spPr>
            <a:xfrm>
              <a:off x="4661238" y="1996909"/>
              <a:ext cx="1066497" cy="853198"/>
            </a:xfrm>
            <a:prstGeom prst="rect">
              <a:avLst/>
            </a:prstGeom>
            <a:noFill/>
            <a:ln>
              <a:noFill/>
            </a:ln>
          </p:spPr>
          <p:txBody>
            <a:bodyPr anchorCtr="0" anchor="t" bIns="17775" lIns="17775" spcFirstLastPara="1" rIns="1777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100" u="none" cap="none" strike="noStrike">
                <a:solidFill>
                  <a:schemeClr val="lt1"/>
                </a:solidFill>
                <a:latin typeface="Calibri"/>
                <a:ea typeface="Calibri"/>
                <a:cs typeface="Calibri"/>
                <a:sym typeface="Calibri"/>
              </a:endParaRPr>
            </a:p>
          </p:txBody>
        </p:sp>
        <p:sp>
          <p:nvSpPr>
            <p:cNvPr id="3358" name="Google Shape;3358;p93"/>
            <p:cNvSpPr/>
            <p:nvPr/>
          </p:nvSpPr>
          <p:spPr>
            <a:xfrm>
              <a:off x="2272284" y="418493"/>
              <a:ext cx="3583431" cy="3583431"/>
            </a:xfrm>
            <a:prstGeom prst="pie">
              <a:avLst>
                <a:gd fmla="val 3240000" name="adj1"/>
                <a:gd fmla="val 756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93"/>
            <p:cNvSpPr txBox="1"/>
            <p:nvPr/>
          </p:nvSpPr>
          <p:spPr>
            <a:xfrm>
              <a:off x="3552081" y="2935427"/>
              <a:ext cx="1023837" cy="938517"/>
            </a:xfrm>
            <a:prstGeom prst="rect">
              <a:avLst/>
            </a:prstGeom>
            <a:noFill/>
            <a:ln>
              <a:noFill/>
            </a:ln>
          </p:spPr>
          <p:txBody>
            <a:bodyPr anchorCtr="0" anchor="t" bIns="17775" lIns="17775" spcFirstLastPara="1" rIns="1777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60" name="Google Shape;3360;p93"/>
            <p:cNvSpPr/>
            <p:nvPr/>
          </p:nvSpPr>
          <p:spPr>
            <a:xfrm>
              <a:off x="2191230" y="359622"/>
              <a:ext cx="3583431" cy="3583431"/>
            </a:xfrm>
            <a:prstGeom prst="pie">
              <a:avLst>
                <a:gd fmla="val 7560000" name="adj1"/>
                <a:gd fmla="val 1188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93"/>
            <p:cNvSpPr txBox="1"/>
            <p:nvPr/>
          </p:nvSpPr>
          <p:spPr>
            <a:xfrm>
              <a:off x="2400263" y="1996909"/>
              <a:ext cx="1066497" cy="853198"/>
            </a:xfrm>
            <a:prstGeom prst="rect">
              <a:avLst/>
            </a:prstGeom>
            <a:noFill/>
            <a:ln>
              <a:noFill/>
            </a:ln>
          </p:spPr>
          <p:txBody>
            <a:bodyPr anchorCtr="0" anchor="t" bIns="17775" lIns="17775" spcFirstLastPara="1" rIns="1777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62" name="Google Shape;3362;p93"/>
            <p:cNvSpPr/>
            <p:nvPr/>
          </p:nvSpPr>
          <p:spPr>
            <a:xfrm>
              <a:off x="2221945" y="264064"/>
              <a:ext cx="3583431" cy="3583431"/>
            </a:xfrm>
            <a:prstGeom prst="pie">
              <a:avLst>
                <a:gd fmla="val 11880000" name="adj1"/>
                <a:gd fmla="val 1620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93"/>
            <p:cNvSpPr txBox="1"/>
            <p:nvPr/>
          </p:nvSpPr>
          <p:spPr>
            <a:xfrm>
              <a:off x="2784202" y="866422"/>
              <a:ext cx="1151817" cy="767878"/>
            </a:xfrm>
            <a:prstGeom prst="rect">
              <a:avLst/>
            </a:prstGeom>
            <a:noFill/>
            <a:ln>
              <a:noFill/>
            </a:ln>
          </p:spPr>
          <p:txBody>
            <a:bodyPr anchorCtr="0" anchor="t" bIns="17775" lIns="17775" spcFirstLastPara="1" rIns="1777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64" name="Google Shape;3364;p93"/>
            <p:cNvSpPr/>
            <p:nvPr/>
          </p:nvSpPr>
          <p:spPr>
            <a:xfrm>
              <a:off x="2100622" y="42233"/>
              <a:ext cx="4027094" cy="4027094"/>
            </a:xfrm>
            <a:custGeom>
              <a:rect b="b" l="l" r="r" t="t"/>
              <a:pathLst>
                <a:path extrusionOk="0" h="120000" w="120000">
                  <a:moveTo>
                    <a:pt x="60005" y="4067"/>
                  </a:moveTo>
                  <a:lnTo>
                    <a:pt x="60005" y="4067"/>
                  </a:lnTo>
                  <a:cubicBezTo>
                    <a:pt x="82391" y="4070"/>
                    <a:pt x="102619" y="17419"/>
                    <a:pt x="111424" y="38000"/>
                  </a:cubicBezTo>
                  <a:lnTo>
                    <a:pt x="115280" y="36747"/>
                  </a:lnTo>
                  <a:lnTo>
                    <a:pt x="110293" y="43657"/>
                  </a:lnTo>
                  <a:lnTo>
                    <a:pt x="101740" y="41147"/>
                  </a:lnTo>
                  <a:lnTo>
                    <a:pt x="105594" y="39894"/>
                  </a:lnTo>
                  <a:lnTo>
                    <a:pt x="105594" y="39894"/>
                  </a:lnTo>
                  <a:cubicBezTo>
                    <a:pt x="97628" y="21829"/>
                    <a:pt x="79748" y="10171"/>
                    <a:pt x="60005" y="10169"/>
                  </a:cubicBezTo>
                  <a:close/>
                </a:path>
              </a:pathLst>
            </a:cu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93"/>
            <p:cNvSpPr/>
            <p:nvPr/>
          </p:nvSpPr>
          <p:spPr>
            <a:xfrm>
              <a:off x="2131754" y="137760"/>
              <a:ext cx="4027094" cy="4027094"/>
            </a:xfrm>
            <a:custGeom>
              <a:rect b="b" l="l" r="r" t="t"/>
              <a:pathLst>
                <a:path extrusionOk="0" h="120000" w="120000">
                  <a:moveTo>
                    <a:pt x="113195" y="42715"/>
                  </a:moveTo>
                  <a:cubicBezTo>
                    <a:pt x="120114" y="64009"/>
                    <a:pt x="113668" y="87378"/>
                    <a:pt x="96810" y="102113"/>
                  </a:cubicBezTo>
                  <a:lnTo>
                    <a:pt x="99192" y="105393"/>
                  </a:lnTo>
                  <a:lnTo>
                    <a:pt x="91080" y="102785"/>
                  </a:lnTo>
                  <a:lnTo>
                    <a:pt x="90825" y="93875"/>
                  </a:lnTo>
                  <a:lnTo>
                    <a:pt x="93207" y="97154"/>
                  </a:lnTo>
                  <a:lnTo>
                    <a:pt x="93207" y="97154"/>
                  </a:lnTo>
                  <a:cubicBezTo>
                    <a:pt x="107930" y="83994"/>
                    <a:pt x="113494" y="63382"/>
                    <a:pt x="107392" y="44601"/>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93"/>
            <p:cNvSpPr/>
            <p:nvPr/>
          </p:nvSpPr>
          <p:spPr>
            <a:xfrm>
              <a:off x="2050452" y="196810"/>
              <a:ext cx="4027094" cy="4027094"/>
            </a:xfrm>
            <a:custGeom>
              <a:rect b="b" l="l" r="r" t="t"/>
              <a:pathLst>
                <a:path extrusionOk="0" h="120000" w="120000">
                  <a:moveTo>
                    <a:pt x="92880" y="105248"/>
                  </a:moveTo>
                  <a:cubicBezTo>
                    <a:pt x="74766" y="118411"/>
                    <a:pt x="50547" y="119502"/>
                    <a:pt x="31322" y="108021"/>
                  </a:cubicBezTo>
                  <a:lnTo>
                    <a:pt x="28939" y="111301"/>
                  </a:lnTo>
                  <a:lnTo>
                    <a:pt x="28913" y="102779"/>
                  </a:lnTo>
                  <a:lnTo>
                    <a:pt x="37308" y="99784"/>
                  </a:lnTo>
                  <a:lnTo>
                    <a:pt x="34926" y="103063"/>
                  </a:lnTo>
                  <a:lnTo>
                    <a:pt x="34926" y="103063"/>
                  </a:lnTo>
                  <a:cubicBezTo>
                    <a:pt x="51992" y="113000"/>
                    <a:pt x="73317" y="111921"/>
                    <a:pt x="89293" y="100311"/>
                  </a:cubicBezTo>
                  <a:close/>
                </a:path>
              </a:pathLst>
            </a:cu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93"/>
            <p:cNvSpPr/>
            <p:nvPr/>
          </p:nvSpPr>
          <p:spPr>
            <a:xfrm>
              <a:off x="1969151" y="137760"/>
              <a:ext cx="4027094" cy="4027094"/>
            </a:xfrm>
            <a:custGeom>
              <a:rect b="b" l="l" r="r" t="t"/>
              <a:pathLst>
                <a:path extrusionOk="0" h="120000" w="120000">
                  <a:moveTo>
                    <a:pt x="27127" y="105253"/>
                  </a:moveTo>
                  <a:cubicBezTo>
                    <a:pt x="9012" y="92094"/>
                    <a:pt x="490" y="69400"/>
                    <a:pt x="5466" y="47570"/>
                  </a:cubicBezTo>
                  <a:lnTo>
                    <a:pt x="1610" y="46317"/>
                  </a:lnTo>
                  <a:lnTo>
                    <a:pt x="9707" y="43658"/>
                  </a:lnTo>
                  <a:lnTo>
                    <a:pt x="15150" y="50716"/>
                  </a:lnTo>
                  <a:lnTo>
                    <a:pt x="11296" y="49464"/>
                  </a:lnTo>
                  <a:lnTo>
                    <a:pt x="11296" y="49464"/>
                  </a:lnTo>
                  <a:cubicBezTo>
                    <a:pt x="7121" y="68765"/>
                    <a:pt x="14737" y="88710"/>
                    <a:pt x="30714" y="100316"/>
                  </a:cubicBezTo>
                  <a:close/>
                </a:path>
              </a:pathLst>
            </a:cu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93"/>
            <p:cNvSpPr/>
            <p:nvPr/>
          </p:nvSpPr>
          <p:spPr>
            <a:xfrm>
              <a:off x="2000282" y="42233"/>
              <a:ext cx="4027094" cy="4027094"/>
            </a:xfrm>
            <a:custGeom>
              <a:rect b="b" l="l" r="r" t="t"/>
              <a:pathLst>
                <a:path extrusionOk="0" h="120000" w="120000">
                  <a:moveTo>
                    <a:pt x="6805" y="42714"/>
                  </a:moveTo>
                  <a:cubicBezTo>
                    <a:pt x="13724" y="21424"/>
                    <a:pt x="32669" y="6310"/>
                    <a:pt x="54964" y="4295"/>
                  </a:cubicBezTo>
                  <a:lnTo>
                    <a:pt x="54964" y="240"/>
                  </a:lnTo>
                  <a:lnTo>
                    <a:pt x="59995" y="7118"/>
                  </a:lnTo>
                  <a:lnTo>
                    <a:pt x="54965" y="14477"/>
                  </a:lnTo>
                  <a:lnTo>
                    <a:pt x="54965" y="10424"/>
                  </a:lnTo>
                  <a:lnTo>
                    <a:pt x="54965" y="10424"/>
                  </a:lnTo>
                  <a:cubicBezTo>
                    <a:pt x="35322" y="12419"/>
                    <a:pt x="18710" y="25823"/>
                    <a:pt x="12609" y="44600"/>
                  </a:cubicBezTo>
                  <a:close/>
                </a:path>
              </a:pathLst>
            </a:cu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9" name="Google Shape;3369;p93"/>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4" name="Shape 3374"/>
        <p:cNvGrpSpPr/>
        <p:nvPr/>
      </p:nvGrpSpPr>
      <p:grpSpPr>
        <a:xfrm>
          <a:off x="0" y="0"/>
          <a:ext cx="0" cy="0"/>
          <a:chOff x="0" y="0"/>
          <a:chExt cx="0" cy="0"/>
        </a:xfrm>
      </p:grpSpPr>
      <p:sp>
        <p:nvSpPr>
          <p:cNvPr id="3375" name="Google Shape;3375;p94"/>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PIE</a:t>
            </a:r>
            <a:endParaRPr/>
          </a:p>
        </p:txBody>
      </p:sp>
      <p:sp>
        <p:nvSpPr>
          <p:cNvPr id="3376" name="Google Shape;3376;p94"/>
          <p:cNvSpPr txBox="1"/>
          <p:nvPr>
            <p:ph idx="1" type="body"/>
          </p:nvPr>
        </p:nvSpPr>
        <p:spPr>
          <a:xfrm>
            <a:off x="371475" y="1556792"/>
            <a:ext cx="1920240" cy="4031873"/>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how individual parts form a whole. The first seven lines of Level 1 text correspond to the evenly distributed wedge or pie shapes. The top Level 1 text shape appears outside of the rest of the pie for emphasis. Unused text does not appear, but remains available if you switch layouts.</a:t>
            </a:r>
            <a:endParaRPr/>
          </a:p>
        </p:txBody>
      </p:sp>
      <p:grpSp>
        <p:nvGrpSpPr>
          <p:cNvPr id="3377" name="Google Shape;3377;p94"/>
          <p:cNvGrpSpPr/>
          <p:nvPr/>
        </p:nvGrpSpPr>
        <p:grpSpPr>
          <a:xfrm>
            <a:off x="5203598" y="1811684"/>
            <a:ext cx="3708851" cy="3756204"/>
            <a:chOff x="2209574" y="254892"/>
            <a:chExt cx="3708851" cy="3756204"/>
          </a:xfrm>
        </p:grpSpPr>
        <p:sp>
          <p:nvSpPr>
            <p:cNvPr id="3378" name="Google Shape;3378;p94"/>
            <p:cNvSpPr/>
            <p:nvPr/>
          </p:nvSpPr>
          <p:spPr>
            <a:xfrm>
              <a:off x="2334994" y="254892"/>
              <a:ext cx="3583431" cy="3583431"/>
            </a:xfrm>
            <a:prstGeom prst="pie">
              <a:avLst>
                <a:gd fmla="val 16200000" name="adj1"/>
                <a:gd fmla="val 2052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94"/>
            <p:cNvSpPr txBox="1"/>
            <p:nvPr/>
          </p:nvSpPr>
          <p:spPr>
            <a:xfrm>
              <a:off x="4171929" y="790274"/>
              <a:ext cx="1215807" cy="831868"/>
            </a:xfrm>
            <a:prstGeom prst="rect">
              <a:avLst/>
            </a:prstGeom>
            <a:noFill/>
            <a:ln>
              <a:noFill/>
            </a:ln>
          </p:spPr>
          <p:txBody>
            <a:bodyPr anchorCtr="0" anchor="t" bIns="17775" lIns="17775" spcFirstLastPara="1" rIns="1777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80" name="Google Shape;3380;p94"/>
            <p:cNvSpPr/>
            <p:nvPr/>
          </p:nvSpPr>
          <p:spPr>
            <a:xfrm>
              <a:off x="2209574" y="427665"/>
              <a:ext cx="3583431" cy="3583431"/>
            </a:xfrm>
            <a:prstGeom prst="pie">
              <a:avLst>
                <a:gd fmla="val 20520000" name="adj1"/>
                <a:gd fmla="val 324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94"/>
            <p:cNvSpPr txBox="1"/>
            <p:nvPr/>
          </p:nvSpPr>
          <p:spPr>
            <a:xfrm>
              <a:off x="4551602" y="2048741"/>
              <a:ext cx="1066497" cy="900123"/>
            </a:xfrm>
            <a:prstGeom prst="rect">
              <a:avLst/>
            </a:prstGeom>
            <a:noFill/>
            <a:ln>
              <a:noFill/>
            </a:ln>
          </p:spPr>
          <p:txBody>
            <a:bodyPr anchorCtr="0" anchor="t" bIns="17775" lIns="17775" spcFirstLastPara="1" rIns="1777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100" u="none" cap="none" strike="noStrike">
                <a:solidFill>
                  <a:schemeClr val="lt1"/>
                </a:solidFill>
                <a:latin typeface="Calibri"/>
                <a:ea typeface="Calibri"/>
                <a:cs typeface="Calibri"/>
                <a:sym typeface="Calibri"/>
              </a:endParaRPr>
            </a:p>
          </p:txBody>
        </p:sp>
        <p:sp>
          <p:nvSpPr>
            <p:cNvPr id="3382" name="Google Shape;3382;p94"/>
            <p:cNvSpPr/>
            <p:nvPr/>
          </p:nvSpPr>
          <p:spPr>
            <a:xfrm>
              <a:off x="2209574" y="427665"/>
              <a:ext cx="3583431" cy="3583431"/>
            </a:xfrm>
            <a:prstGeom prst="pie">
              <a:avLst>
                <a:gd fmla="val 3240000" name="adj1"/>
                <a:gd fmla="val 756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94"/>
            <p:cNvSpPr txBox="1"/>
            <p:nvPr/>
          </p:nvSpPr>
          <p:spPr>
            <a:xfrm>
              <a:off x="3361391" y="3115239"/>
              <a:ext cx="1279797" cy="767878"/>
            </a:xfrm>
            <a:prstGeom prst="rect">
              <a:avLst/>
            </a:prstGeom>
            <a:noFill/>
            <a:ln>
              <a:noFill/>
            </a:ln>
          </p:spPr>
          <p:txBody>
            <a:bodyPr anchorCtr="0" anchor="t" bIns="17775" lIns="17775" spcFirstLastPara="1" rIns="1777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84" name="Google Shape;3384;p94"/>
            <p:cNvSpPr/>
            <p:nvPr/>
          </p:nvSpPr>
          <p:spPr>
            <a:xfrm>
              <a:off x="2209574" y="427665"/>
              <a:ext cx="3583431" cy="3583431"/>
            </a:xfrm>
            <a:prstGeom prst="pie">
              <a:avLst>
                <a:gd fmla="val 7560000" name="adj1"/>
                <a:gd fmla="val 1188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94"/>
            <p:cNvSpPr txBox="1"/>
            <p:nvPr/>
          </p:nvSpPr>
          <p:spPr>
            <a:xfrm>
              <a:off x="2380213" y="2048741"/>
              <a:ext cx="1066497" cy="900123"/>
            </a:xfrm>
            <a:prstGeom prst="rect">
              <a:avLst/>
            </a:prstGeom>
            <a:noFill/>
            <a:ln>
              <a:noFill/>
            </a:ln>
          </p:spPr>
          <p:txBody>
            <a:bodyPr anchorCtr="0" anchor="t" bIns="17775" lIns="17775" spcFirstLastPara="1" rIns="1777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386" name="Google Shape;3386;p94"/>
            <p:cNvSpPr/>
            <p:nvPr/>
          </p:nvSpPr>
          <p:spPr>
            <a:xfrm>
              <a:off x="2209574" y="427665"/>
              <a:ext cx="3583431" cy="3583431"/>
            </a:xfrm>
            <a:prstGeom prst="pie">
              <a:avLst>
                <a:gd fmla="val 11880000" name="adj1"/>
                <a:gd fmla="val 1620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94"/>
            <p:cNvSpPr txBox="1"/>
            <p:nvPr/>
          </p:nvSpPr>
          <p:spPr>
            <a:xfrm>
              <a:off x="2732157" y="973712"/>
              <a:ext cx="1215807" cy="831868"/>
            </a:xfrm>
            <a:prstGeom prst="rect">
              <a:avLst/>
            </a:prstGeom>
            <a:noFill/>
            <a:ln>
              <a:noFill/>
            </a:ln>
          </p:spPr>
          <p:txBody>
            <a:bodyPr anchorCtr="0" anchor="t" bIns="17775" lIns="17775" spcFirstLastPara="1" rIns="1777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Lorem Ipsum</a:t>
              </a:r>
              <a:endParaRPr b="0" i="0" sz="1400" u="none" cap="none" strike="noStrike">
                <a:solidFill>
                  <a:schemeClr val="lt1"/>
                </a:solidFill>
                <a:latin typeface="Calibri"/>
                <a:ea typeface="Calibri"/>
                <a:cs typeface="Calibri"/>
                <a:sym typeface="Calibri"/>
              </a:endParaRPr>
            </a:p>
            <a:p>
              <a:pPr indent="-69850" lvl="1" marL="57150" marR="0" rtl="0" algn="l">
                <a:lnSpc>
                  <a:spcPct val="90000"/>
                </a:lnSpc>
                <a:spcBef>
                  <a:spcPts val="490"/>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chemeClr val="lt1"/>
                </a:buClr>
                <a:buSzPts val="1100"/>
                <a:buFont typeface="Calibri"/>
                <a:buChar char="•"/>
              </a:pPr>
              <a:r>
                <a:rPr b="0" i="0" lang="en-US" sz="11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grpSp>
      <p:sp>
        <p:nvSpPr>
          <p:cNvPr id="3388" name="Google Shape;3388;p94"/>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3" name="Shape 3393"/>
        <p:cNvGrpSpPr/>
        <p:nvPr/>
      </p:nvGrpSpPr>
      <p:grpSpPr>
        <a:xfrm>
          <a:off x="0" y="0"/>
          <a:ext cx="0" cy="0"/>
          <a:chOff x="0" y="0"/>
          <a:chExt cx="0" cy="0"/>
        </a:xfrm>
      </p:grpSpPr>
      <p:sp>
        <p:nvSpPr>
          <p:cNvPr id="3394" name="Google Shape;3394;p95"/>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HEXAGON RADIAL</a:t>
            </a:r>
            <a:endParaRPr/>
          </a:p>
        </p:txBody>
      </p:sp>
      <p:sp>
        <p:nvSpPr>
          <p:cNvPr id="3395" name="Google Shape;3395;p95"/>
          <p:cNvSpPr txBox="1"/>
          <p:nvPr>
            <p:ph idx="1" type="body"/>
          </p:nvPr>
        </p:nvSpPr>
        <p:spPr>
          <a:xfrm>
            <a:off x="371475" y="1556792"/>
            <a:ext cx="1920240" cy="3046988"/>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a sequential process that relates to a central idea or theme. Limited to six Level 2 shapes. Works best with small amounts of text. Unused text does not appear, but remains available if you switch layouts.</a:t>
            </a:r>
            <a:endParaRPr/>
          </a:p>
        </p:txBody>
      </p:sp>
      <p:grpSp>
        <p:nvGrpSpPr>
          <p:cNvPr id="3396" name="Google Shape;3396;p95"/>
          <p:cNvGrpSpPr/>
          <p:nvPr/>
        </p:nvGrpSpPr>
        <p:grpSpPr>
          <a:xfrm>
            <a:off x="5023573" y="1556792"/>
            <a:ext cx="4068900" cy="4265989"/>
            <a:chOff x="2029549" y="0"/>
            <a:chExt cx="4068900" cy="4265989"/>
          </a:xfrm>
        </p:grpSpPr>
        <p:sp>
          <p:nvSpPr>
            <p:cNvPr id="3397" name="Google Shape;3397;p95"/>
            <p:cNvSpPr/>
            <p:nvPr/>
          </p:nvSpPr>
          <p:spPr>
            <a:xfrm>
              <a:off x="3189186" y="1376208"/>
              <a:ext cx="1749220" cy="1513146"/>
            </a:xfrm>
            <a:prstGeom prst="hexagon">
              <a:avLst>
                <a:gd fmla="val 28570" name="adj"/>
                <a:gd fmla="val 115470" name="vf"/>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95"/>
            <p:cNvSpPr txBox="1"/>
            <p:nvPr/>
          </p:nvSpPr>
          <p:spPr>
            <a:xfrm>
              <a:off x="3479056" y="1626958"/>
              <a:ext cx="1169480" cy="1011646"/>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399" name="Google Shape;3399;p95"/>
            <p:cNvSpPr/>
            <p:nvPr/>
          </p:nvSpPr>
          <p:spPr>
            <a:xfrm>
              <a:off x="4284534" y="652269"/>
              <a:ext cx="659975" cy="568656"/>
            </a:xfrm>
            <a:prstGeom prst="hexagon">
              <a:avLst>
                <a:gd fmla="val 28900" name="adj"/>
                <a:gd fmla="val 115470" name="vf"/>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95"/>
            <p:cNvSpPr/>
            <p:nvPr/>
          </p:nvSpPr>
          <p:spPr>
            <a:xfrm>
              <a:off x="3350314" y="0"/>
              <a:ext cx="1433473" cy="1240123"/>
            </a:xfrm>
            <a:prstGeom prst="hexagon">
              <a:avLst>
                <a:gd fmla="val 28570" name="adj"/>
                <a:gd fmla="val 115470" name="vf"/>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95"/>
            <p:cNvSpPr txBox="1"/>
            <p:nvPr/>
          </p:nvSpPr>
          <p:spPr>
            <a:xfrm>
              <a:off x="3587871" y="205515"/>
              <a:ext cx="958359" cy="829093"/>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a:p>
              <a:pPr indent="-57150" lvl="1" marL="57150" marR="0" rtl="0" algn="ctr">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a:p>
              <a:pPr indent="-57150" lvl="1" marL="57150" marR="0" rtl="0" algn="ctr">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p:txBody>
        </p:sp>
        <p:sp>
          <p:nvSpPr>
            <p:cNvPr id="3402" name="Google Shape;3402;p95"/>
            <p:cNvSpPr/>
            <p:nvPr/>
          </p:nvSpPr>
          <p:spPr>
            <a:xfrm>
              <a:off x="5054777" y="1715354"/>
              <a:ext cx="659975" cy="568656"/>
            </a:xfrm>
            <a:prstGeom prst="hexagon">
              <a:avLst>
                <a:gd fmla="val 28900" name="adj"/>
                <a:gd fmla="val 115470" name="vf"/>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95"/>
            <p:cNvSpPr/>
            <p:nvPr/>
          </p:nvSpPr>
          <p:spPr>
            <a:xfrm>
              <a:off x="4664976" y="762759"/>
              <a:ext cx="1433473" cy="1240123"/>
            </a:xfrm>
            <a:prstGeom prst="hexagon">
              <a:avLst>
                <a:gd fmla="val 28570" name="adj"/>
                <a:gd fmla="val 115470" name="vf"/>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95"/>
            <p:cNvSpPr txBox="1"/>
            <p:nvPr/>
          </p:nvSpPr>
          <p:spPr>
            <a:xfrm>
              <a:off x="4902533" y="968274"/>
              <a:ext cx="958359" cy="829093"/>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405" name="Google Shape;3405;p95"/>
            <p:cNvSpPr/>
            <p:nvPr/>
          </p:nvSpPr>
          <p:spPr>
            <a:xfrm>
              <a:off x="4519716" y="2915377"/>
              <a:ext cx="659975" cy="568656"/>
            </a:xfrm>
            <a:prstGeom prst="hexagon">
              <a:avLst>
                <a:gd fmla="val 28900" name="adj"/>
                <a:gd fmla="val 115470" name="vf"/>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95"/>
            <p:cNvSpPr/>
            <p:nvPr/>
          </p:nvSpPr>
          <p:spPr>
            <a:xfrm>
              <a:off x="4664976" y="2262254"/>
              <a:ext cx="1433473" cy="1240123"/>
            </a:xfrm>
            <a:prstGeom prst="hexagon">
              <a:avLst>
                <a:gd fmla="val 28570" name="adj"/>
                <a:gd fmla="val 115470" name="vf"/>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95"/>
            <p:cNvSpPr txBox="1"/>
            <p:nvPr/>
          </p:nvSpPr>
          <p:spPr>
            <a:xfrm>
              <a:off x="4902533" y="2467769"/>
              <a:ext cx="958359" cy="829093"/>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Some text here</a:t>
              </a:r>
              <a:endParaRPr b="0" i="0" sz="1300" u="none" cap="none" strike="noStrike">
                <a:solidFill>
                  <a:schemeClr val="lt1"/>
                </a:solidFill>
                <a:latin typeface="Calibri"/>
                <a:ea typeface="Calibri"/>
                <a:cs typeface="Calibri"/>
                <a:sym typeface="Calibri"/>
              </a:endParaRPr>
            </a:p>
          </p:txBody>
        </p:sp>
        <p:sp>
          <p:nvSpPr>
            <p:cNvPr id="3408" name="Google Shape;3408;p95"/>
            <p:cNvSpPr/>
            <p:nvPr/>
          </p:nvSpPr>
          <p:spPr>
            <a:xfrm>
              <a:off x="3192441" y="3039944"/>
              <a:ext cx="659975" cy="568656"/>
            </a:xfrm>
            <a:prstGeom prst="hexagon">
              <a:avLst>
                <a:gd fmla="val 28900" name="adj"/>
                <a:gd fmla="val 115470" name="vf"/>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95"/>
            <p:cNvSpPr/>
            <p:nvPr/>
          </p:nvSpPr>
          <p:spPr>
            <a:xfrm>
              <a:off x="3350314" y="3025866"/>
              <a:ext cx="1433473" cy="1240123"/>
            </a:xfrm>
            <a:prstGeom prst="hexagon">
              <a:avLst>
                <a:gd fmla="val 28570" name="adj"/>
                <a:gd fmla="val 115470" name="vf"/>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95"/>
            <p:cNvSpPr txBox="1"/>
            <p:nvPr/>
          </p:nvSpPr>
          <p:spPr>
            <a:xfrm>
              <a:off x="3587871" y="3231381"/>
              <a:ext cx="958359" cy="829093"/>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Some text here</a:t>
              </a:r>
              <a:endParaRPr b="0" i="0" sz="1300" u="none" cap="none" strike="noStrike">
                <a:solidFill>
                  <a:schemeClr val="lt1"/>
                </a:solidFill>
                <a:latin typeface="Calibri"/>
                <a:ea typeface="Calibri"/>
                <a:cs typeface="Calibri"/>
                <a:sym typeface="Calibri"/>
              </a:endParaRPr>
            </a:p>
            <a:p>
              <a:pPr indent="-57150" lvl="1" marL="57150" marR="0" rtl="0" algn="ctr">
                <a:lnSpc>
                  <a:spcPct val="90000"/>
                </a:lnSpc>
                <a:spcBef>
                  <a:spcPts val="455"/>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a:p>
              <a:pPr indent="-57150" lvl="1" marL="57150" marR="0" rtl="0" algn="ctr">
                <a:lnSpc>
                  <a:spcPct val="90000"/>
                </a:lnSpc>
                <a:spcBef>
                  <a:spcPts val="150"/>
                </a:spcBef>
                <a:spcAft>
                  <a:spcPts val="0"/>
                </a:spcAft>
                <a:buClr>
                  <a:schemeClr val="lt1"/>
                </a:buClr>
                <a:buSzPts val="1000"/>
                <a:buFont typeface="Calibri"/>
                <a:buChar char="•"/>
              </a:pPr>
              <a:r>
                <a:rPr b="0" i="0" lang="en-US" sz="1000" u="none" cap="none" strike="noStrike">
                  <a:solidFill>
                    <a:schemeClr val="lt1"/>
                  </a:solidFill>
                  <a:latin typeface="Calibri"/>
                  <a:ea typeface="Calibri"/>
                  <a:cs typeface="Calibri"/>
                  <a:sym typeface="Calibri"/>
                </a:rPr>
                <a:t>Some text here</a:t>
              </a:r>
              <a:endParaRPr b="0" i="0" sz="1000" u="none" cap="none" strike="noStrike">
                <a:solidFill>
                  <a:schemeClr val="lt1"/>
                </a:solidFill>
                <a:latin typeface="Calibri"/>
                <a:ea typeface="Calibri"/>
                <a:cs typeface="Calibri"/>
                <a:sym typeface="Calibri"/>
              </a:endParaRPr>
            </a:p>
          </p:txBody>
        </p:sp>
        <p:sp>
          <p:nvSpPr>
            <p:cNvPr id="3411" name="Google Shape;3411;p95"/>
            <p:cNvSpPr/>
            <p:nvPr/>
          </p:nvSpPr>
          <p:spPr>
            <a:xfrm>
              <a:off x="2409584" y="1977286"/>
              <a:ext cx="659975" cy="568656"/>
            </a:xfrm>
            <a:prstGeom prst="hexagon">
              <a:avLst>
                <a:gd fmla="val 28900" name="adj"/>
                <a:gd fmla="val 115470" name="vf"/>
              </a:avLst>
            </a:prstGeom>
            <a:solidFill>
              <a:srgbClr val="CADFD8"/>
            </a:soli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95"/>
            <p:cNvSpPr/>
            <p:nvPr/>
          </p:nvSpPr>
          <p:spPr>
            <a:xfrm>
              <a:off x="2029549" y="2263107"/>
              <a:ext cx="1433473" cy="1240123"/>
            </a:xfrm>
            <a:prstGeom prst="hexagon">
              <a:avLst>
                <a:gd fmla="val 28570" name="adj"/>
                <a:gd fmla="val 115470" name="vf"/>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95"/>
            <p:cNvSpPr txBox="1"/>
            <p:nvPr/>
          </p:nvSpPr>
          <p:spPr>
            <a:xfrm>
              <a:off x="2267106" y="2468622"/>
              <a:ext cx="958359" cy="829093"/>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Some text here</a:t>
              </a:r>
              <a:endParaRPr b="0" i="0" sz="1300" u="none" cap="none" strike="noStrike">
                <a:solidFill>
                  <a:schemeClr val="lt1"/>
                </a:solidFill>
                <a:latin typeface="Calibri"/>
                <a:ea typeface="Calibri"/>
                <a:cs typeface="Calibri"/>
                <a:sym typeface="Calibri"/>
              </a:endParaRPr>
            </a:p>
          </p:txBody>
        </p:sp>
        <p:sp>
          <p:nvSpPr>
            <p:cNvPr id="3414" name="Google Shape;3414;p95"/>
            <p:cNvSpPr/>
            <p:nvPr/>
          </p:nvSpPr>
          <p:spPr>
            <a:xfrm>
              <a:off x="2029549" y="761052"/>
              <a:ext cx="1433473" cy="1240123"/>
            </a:xfrm>
            <a:prstGeom prst="hexagon">
              <a:avLst>
                <a:gd fmla="val 28570" name="adj"/>
                <a:gd fmla="val 115470" name="vf"/>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95"/>
            <p:cNvSpPr txBox="1"/>
            <p:nvPr/>
          </p:nvSpPr>
          <p:spPr>
            <a:xfrm>
              <a:off x="2267106" y="966567"/>
              <a:ext cx="958359" cy="829093"/>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n-US" sz="1300" u="none" cap="none" strike="noStrike">
                  <a:solidFill>
                    <a:schemeClr val="lt1"/>
                  </a:solidFill>
                  <a:latin typeface="Calibri"/>
                  <a:ea typeface="Calibri"/>
                  <a:cs typeface="Calibri"/>
                  <a:sym typeface="Calibri"/>
                </a:rPr>
                <a:t>Some text here</a:t>
              </a:r>
              <a:endParaRPr b="0" i="0" sz="1300" u="none" cap="none" strike="noStrike">
                <a:solidFill>
                  <a:schemeClr val="lt1"/>
                </a:solidFill>
                <a:latin typeface="Calibri"/>
                <a:ea typeface="Calibri"/>
                <a:cs typeface="Calibri"/>
                <a:sym typeface="Calibri"/>
              </a:endParaRPr>
            </a:p>
          </p:txBody>
        </p:sp>
      </p:grpSp>
      <p:sp>
        <p:nvSpPr>
          <p:cNvPr id="3416" name="Google Shape;3416;p95"/>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1" name="Shape 3421"/>
        <p:cNvGrpSpPr/>
        <p:nvPr/>
      </p:nvGrpSpPr>
      <p:grpSpPr>
        <a:xfrm>
          <a:off x="0" y="0"/>
          <a:ext cx="0" cy="0"/>
          <a:chOff x="0" y="0"/>
          <a:chExt cx="0" cy="0"/>
        </a:xfrm>
      </p:grpSpPr>
      <p:sp>
        <p:nvSpPr>
          <p:cNvPr id="3422" name="Google Shape;3422;p96"/>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RADIAL CYCLE</a:t>
            </a:r>
            <a:endParaRPr/>
          </a:p>
        </p:txBody>
      </p:sp>
      <p:sp>
        <p:nvSpPr>
          <p:cNvPr id="3423" name="Google Shape;3423;p96"/>
          <p:cNvSpPr txBox="1"/>
          <p:nvPr>
            <p:ph idx="1" type="body"/>
          </p:nvPr>
        </p:nvSpPr>
        <p:spPr>
          <a:xfrm>
            <a:off x="371474" y="1556792"/>
            <a:ext cx="2622549"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the relationship to a central idea. Emphasizes both information in the center circle and how information in the outer ring of circles contributes to the central idea. The first Level 1 line of text corresponds to the central circle, and its Level 2 text corresponds to the outer ring of circles. Unused text does not appear, but remains available if you switch layouts.</a:t>
            </a:r>
            <a:endParaRPr/>
          </a:p>
        </p:txBody>
      </p:sp>
      <p:grpSp>
        <p:nvGrpSpPr>
          <p:cNvPr id="3424" name="Google Shape;3424;p96"/>
          <p:cNvGrpSpPr/>
          <p:nvPr/>
        </p:nvGrpSpPr>
        <p:grpSpPr>
          <a:xfrm>
            <a:off x="4861315" y="1557904"/>
            <a:ext cx="4393416" cy="4233727"/>
            <a:chOff x="1867291" y="1112"/>
            <a:chExt cx="4393416" cy="4233727"/>
          </a:xfrm>
        </p:grpSpPr>
        <p:sp>
          <p:nvSpPr>
            <p:cNvPr id="3425" name="Google Shape;3425;p96"/>
            <p:cNvSpPr/>
            <p:nvPr/>
          </p:nvSpPr>
          <p:spPr>
            <a:xfrm>
              <a:off x="2307981" y="525755"/>
              <a:ext cx="3512037" cy="3512037"/>
            </a:xfrm>
            <a:prstGeom prst="blockArc">
              <a:avLst>
                <a:gd fmla="val 11880000" name="adj1"/>
                <a:gd fmla="val 16200000" name="adj2"/>
                <a:gd fmla="val 4636" name="adj3"/>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96"/>
            <p:cNvSpPr/>
            <p:nvPr/>
          </p:nvSpPr>
          <p:spPr>
            <a:xfrm>
              <a:off x="2307981" y="525755"/>
              <a:ext cx="3512037" cy="3512037"/>
            </a:xfrm>
            <a:prstGeom prst="blockArc">
              <a:avLst>
                <a:gd fmla="val 7560000" name="adj1"/>
                <a:gd fmla="val 11880000" name="adj2"/>
                <a:gd fmla="val 4636" name="adj3"/>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96"/>
            <p:cNvSpPr/>
            <p:nvPr/>
          </p:nvSpPr>
          <p:spPr>
            <a:xfrm>
              <a:off x="2307981" y="525755"/>
              <a:ext cx="3512037" cy="3512037"/>
            </a:xfrm>
            <a:prstGeom prst="blockArc">
              <a:avLst>
                <a:gd fmla="val 3240000" name="adj1"/>
                <a:gd fmla="val 7560000" name="adj2"/>
                <a:gd fmla="val 4636" name="adj3"/>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96"/>
            <p:cNvSpPr/>
            <p:nvPr/>
          </p:nvSpPr>
          <p:spPr>
            <a:xfrm>
              <a:off x="2307981" y="525755"/>
              <a:ext cx="3512037" cy="3512037"/>
            </a:xfrm>
            <a:prstGeom prst="blockArc">
              <a:avLst>
                <a:gd fmla="val 20520000" name="adj1"/>
                <a:gd fmla="val 3240000" name="adj2"/>
                <a:gd fmla="val 4636" name="adj3"/>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96"/>
            <p:cNvSpPr/>
            <p:nvPr/>
          </p:nvSpPr>
          <p:spPr>
            <a:xfrm>
              <a:off x="2307981" y="525755"/>
              <a:ext cx="3512037" cy="3512037"/>
            </a:xfrm>
            <a:prstGeom prst="blockArc">
              <a:avLst>
                <a:gd fmla="val 16200000" name="adj1"/>
                <a:gd fmla="val 20520000" name="adj2"/>
                <a:gd fmla="val 4636" name="adj3"/>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96"/>
            <p:cNvSpPr/>
            <p:nvPr/>
          </p:nvSpPr>
          <p:spPr>
            <a:xfrm>
              <a:off x="3256359" y="1474133"/>
              <a:ext cx="1615281" cy="1615281"/>
            </a:xfrm>
            <a:prstGeom prst="ellipse">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96"/>
            <p:cNvSpPr txBox="1"/>
            <p:nvPr/>
          </p:nvSpPr>
          <p:spPr>
            <a:xfrm>
              <a:off x="3492911" y="1710685"/>
              <a:ext cx="1142177" cy="1142177"/>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432" name="Google Shape;3432;p96"/>
            <p:cNvSpPr/>
            <p:nvPr/>
          </p:nvSpPr>
          <p:spPr>
            <a:xfrm>
              <a:off x="3498651" y="1112"/>
              <a:ext cx="1130696" cy="1130696"/>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96"/>
            <p:cNvSpPr txBox="1"/>
            <p:nvPr/>
          </p:nvSpPr>
          <p:spPr>
            <a:xfrm>
              <a:off x="3664238" y="166699"/>
              <a:ext cx="799522" cy="79952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434" name="Google Shape;3434;p96"/>
            <p:cNvSpPr/>
            <p:nvPr/>
          </p:nvSpPr>
          <p:spPr>
            <a:xfrm>
              <a:off x="5130011" y="1186364"/>
              <a:ext cx="1130696" cy="1130696"/>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96"/>
            <p:cNvSpPr txBox="1"/>
            <p:nvPr/>
          </p:nvSpPr>
          <p:spPr>
            <a:xfrm>
              <a:off x="5295598" y="1351951"/>
              <a:ext cx="799522" cy="79952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436" name="Google Shape;3436;p96"/>
            <p:cNvSpPr/>
            <p:nvPr/>
          </p:nvSpPr>
          <p:spPr>
            <a:xfrm>
              <a:off x="4506887" y="3104143"/>
              <a:ext cx="1130696" cy="1130696"/>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96"/>
            <p:cNvSpPr txBox="1"/>
            <p:nvPr/>
          </p:nvSpPr>
          <p:spPr>
            <a:xfrm>
              <a:off x="4672474" y="3269730"/>
              <a:ext cx="799522" cy="79952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800" u="none" cap="none" strike="noStrike">
                <a:solidFill>
                  <a:schemeClr val="lt1"/>
                </a:solidFill>
                <a:latin typeface="Calibri"/>
                <a:ea typeface="Calibri"/>
                <a:cs typeface="Calibri"/>
                <a:sym typeface="Calibri"/>
              </a:endParaRPr>
            </a:p>
          </p:txBody>
        </p:sp>
        <p:sp>
          <p:nvSpPr>
            <p:cNvPr id="3438" name="Google Shape;3438;p96"/>
            <p:cNvSpPr/>
            <p:nvPr/>
          </p:nvSpPr>
          <p:spPr>
            <a:xfrm>
              <a:off x="2490415" y="3104143"/>
              <a:ext cx="1130696" cy="1130696"/>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96"/>
            <p:cNvSpPr txBox="1"/>
            <p:nvPr/>
          </p:nvSpPr>
          <p:spPr>
            <a:xfrm>
              <a:off x="2656002" y="3269730"/>
              <a:ext cx="799522" cy="79952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800" u="none" cap="none" strike="noStrike">
                <a:solidFill>
                  <a:schemeClr val="lt1"/>
                </a:solidFill>
                <a:latin typeface="Calibri"/>
                <a:ea typeface="Calibri"/>
                <a:cs typeface="Calibri"/>
                <a:sym typeface="Calibri"/>
              </a:endParaRPr>
            </a:p>
          </p:txBody>
        </p:sp>
        <p:sp>
          <p:nvSpPr>
            <p:cNvPr id="3440" name="Google Shape;3440;p96"/>
            <p:cNvSpPr/>
            <p:nvPr/>
          </p:nvSpPr>
          <p:spPr>
            <a:xfrm>
              <a:off x="1867291" y="1186364"/>
              <a:ext cx="1130696" cy="1130696"/>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96"/>
            <p:cNvSpPr txBox="1"/>
            <p:nvPr/>
          </p:nvSpPr>
          <p:spPr>
            <a:xfrm>
              <a:off x="2032878" y="1351951"/>
              <a:ext cx="799522" cy="799522"/>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Some text here</a:t>
              </a:r>
              <a:endParaRPr b="0" i="0" sz="1800" u="none" cap="none" strike="noStrike">
                <a:solidFill>
                  <a:schemeClr val="lt1"/>
                </a:solidFill>
                <a:latin typeface="Calibri"/>
                <a:ea typeface="Calibri"/>
                <a:cs typeface="Calibri"/>
                <a:sym typeface="Calibri"/>
              </a:endParaRPr>
            </a:p>
          </p:txBody>
        </p:sp>
      </p:grpSp>
      <p:sp>
        <p:nvSpPr>
          <p:cNvPr id="3442" name="Google Shape;3442;p96"/>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7" name="Shape 3447"/>
        <p:cNvGrpSpPr/>
        <p:nvPr/>
      </p:nvGrpSpPr>
      <p:grpSpPr>
        <a:xfrm>
          <a:off x="0" y="0"/>
          <a:ext cx="0" cy="0"/>
          <a:chOff x="0" y="0"/>
          <a:chExt cx="0" cy="0"/>
        </a:xfrm>
      </p:grpSpPr>
      <p:sp>
        <p:nvSpPr>
          <p:cNvPr id="3448" name="Google Shape;3448;p97"/>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BASIC RADIAL</a:t>
            </a:r>
            <a:endParaRPr/>
          </a:p>
        </p:txBody>
      </p:sp>
      <p:sp>
        <p:nvSpPr>
          <p:cNvPr id="3449" name="Google Shape;3449;p97"/>
          <p:cNvSpPr txBox="1"/>
          <p:nvPr>
            <p:ph idx="1" type="body"/>
          </p:nvPr>
        </p:nvSpPr>
        <p:spPr>
          <a:xfrm>
            <a:off x="371475" y="1556792"/>
            <a:ext cx="1920240" cy="3539430"/>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the relationship to a central idea in a cycle. The first line of Level 1 text corresponds to the central shape, and its Level 2 text corresponds to the surrounding circular shapes. Unused text does not appear, but remains available if you switch layouts.</a:t>
            </a:r>
            <a:endParaRPr/>
          </a:p>
        </p:txBody>
      </p:sp>
      <p:grpSp>
        <p:nvGrpSpPr>
          <p:cNvPr id="3450" name="Google Shape;3450;p97"/>
          <p:cNvGrpSpPr/>
          <p:nvPr/>
        </p:nvGrpSpPr>
        <p:grpSpPr>
          <a:xfrm>
            <a:off x="4865000" y="1573213"/>
            <a:ext cx="4386046" cy="4233146"/>
            <a:chOff x="1870976" y="16421"/>
            <a:chExt cx="4386046" cy="4233146"/>
          </a:xfrm>
        </p:grpSpPr>
        <p:sp>
          <p:nvSpPr>
            <p:cNvPr id="3451" name="Google Shape;3451;p97"/>
            <p:cNvSpPr/>
            <p:nvPr/>
          </p:nvSpPr>
          <p:spPr>
            <a:xfrm>
              <a:off x="3432976" y="1658805"/>
              <a:ext cx="1262046" cy="1262046"/>
            </a:xfrm>
            <a:prstGeom prst="ellipse">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97"/>
            <p:cNvSpPr txBox="1"/>
            <p:nvPr/>
          </p:nvSpPr>
          <p:spPr>
            <a:xfrm>
              <a:off x="3617798" y="1843627"/>
              <a:ext cx="892402" cy="892402"/>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453" name="Google Shape;3453;p97"/>
            <p:cNvSpPr/>
            <p:nvPr/>
          </p:nvSpPr>
          <p:spPr>
            <a:xfrm rot="-5400000">
              <a:off x="3873831" y="1454662"/>
              <a:ext cx="380336" cy="27948"/>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97"/>
            <p:cNvSpPr txBox="1"/>
            <p:nvPr/>
          </p:nvSpPr>
          <p:spPr>
            <a:xfrm rot="-5400000">
              <a:off x="4054491" y="1459128"/>
              <a:ext cx="19016" cy="1901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3455" name="Google Shape;3455;p97"/>
            <p:cNvSpPr/>
            <p:nvPr/>
          </p:nvSpPr>
          <p:spPr>
            <a:xfrm>
              <a:off x="3432976" y="16421"/>
              <a:ext cx="1262046" cy="1262046"/>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97"/>
            <p:cNvSpPr txBox="1"/>
            <p:nvPr/>
          </p:nvSpPr>
          <p:spPr>
            <a:xfrm>
              <a:off x="3617798" y="201243"/>
              <a:ext cx="892402" cy="8924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457" name="Google Shape;3457;p97"/>
            <p:cNvSpPr/>
            <p:nvPr/>
          </p:nvSpPr>
          <p:spPr>
            <a:xfrm rot="-1080000">
              <a:off x="4654831" y="2022092"/>
              <a:ext cx="380336" cy="27948"/>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97"/>
            <p:cNvSpPr txBox="1"/>
            <p:nvPr/>
          </p:nvSpPr>
          <p:spPr>
            <a:xfrm rot="-1080000">
              <a:off x="4835491" y="2026558"/>
              <a:ext cx="19016" cy="1901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3459" name="Google Shape;3459;p97"/>
            <p:cNvSpPr/>
            <p:nvPr/>
          </p:nvSpPr>
          <p:spPr>
            <a:xfrm>
              <a:off x="4994976" y="1151280"/>
              <a:ext cx="1262046" cy="1262046"/>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97"/>
            <p:cNvSpPr txBox="1"/>
            <p:nvPr/>
          </p:nvSpPr>
          <p:spPr>
            <a:xfrm>
              <a:off x="5179798" y="1336102"/>
              <a:ext cx="892402" cy="8924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461" name="Google Shape;3461;p97"/>
            <p:cNvSpPr/>
            <p:nvPr/>
          </p:nvSpPr>
          <p:spPr>
            <a:xfrm rot="3240000">
              <a:off x="4356516" y="2940212"/>
              <a:ext cx="380336" cy="27948"/>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97"/>
            <p:cNvSpPr txBox="1"/>
            <p:nvPr/>
          </p:nvSpPr>
          <p:spPr>
            <a:xfrm rot="3240000">
              <a:off x="4537176" y="2944678"/>
              <a:ext cx="19016" cy="1901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3463" name="Google Shape;3463;p97"/>
            <p:cNvSpPr/>
            <p:nvPr/>
          </p:nvSpPr>
          <p:spPr>
            <a:xfrm>
              <a:off x="4398345" y="2987521"/>
              <a:ext cx="1262046" cy="1262046"/>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97"/>
            <p:cNvSpPr txBox="1"/>
            <p:nvPr/>
          </p:nvSpPr>
          <p:spPr>
            <a:xfrm>
              <a:off x="4583167" y="3172343"/>
              <a:ext cx="892402" cy="8924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Some text here</a:t>
              </a:r>
              <a:endParaRPr b="0" i="0" sz="2000" u="none" cap="none" strike="noStrike">
                <a:solidFill>
                  <a:schemeClr val="lt1"/>
                </a:solidFill>
                <a:latin typeface="Calibri"/>
                <a:ea typeface="Calibri"/>
                <a:cs typeface="Calibri"/>
                <a:sym typeface="Calibri"/>
              </a:endParaRPr>
            </a:p>
          </p:txBody>
        </p:sp>
        <p:sp>
          <p:nvSpPr>
            <p:cNvPr id="3465" name="Google Shape;3465;p97"/>
            <p:cNvSpPr/>
            <p:nvPr/>
          </p:nvSpPr>
          <p:spPr>
            <a:xfrm rot="7560000">
              <a:off x="3391147" y="2940212"/>
              <a:ext cx="380336" cy="27948"/>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97"/>
            <p:cNvSpPr txBox="1"/>
            <p:nvPr/>
          </p:nvSpPr>
          <p:spPr>
            <a:xfrm rot="-3240000">
              <a:off x="3571807" y="2944678"/>
              <a:ext cx="19016" cy="1901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3467" name="Google Shape;3467;p97"/>
            <p:cNvSpPr/>
            <p:nvPr/>
          </p:nvSpPr>
          <p:spPr>
            <a:xfrm>
              <a:off x="2467607" y="2987521"/>
              <a:ext cx="1262046" cy="1262046"/>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97"/>
            <p:cNvSpPr txBox="1"/>
            <p:nvPr/>
          </p:nvSpPr>
          <p:spPr>
            <a:xfrm>
              <a:off x="2652429" y="3172343"/>
              <a:ext cx="892402" cy="8924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Some text here</a:t>
              </a:r>
              <a:endParaRPr b="0" i="0" sz="2000" u="none" cap="none" strike="noStrike">
                <a:solidFill>
                  <a:schemeClr val="lt1"/>
                </a:solidFill>
                <a:latin typeface="Calibri"/>
                <a:ea typeface="Calibri"/>
                <a:cs typeface="Calibri"/>
                <a:sym typeface="Calibri"/>
              </a:endParaRPr>
            </a:p>
          </p:txBody>
        </p:sp>
        <p:sp>
          <p:nvSpPr>
            <p:cNvPr id="3469" name="Google Shape;3469;p97"/>
            <p:cNvSpPr/>
            <p:nvPr/>
          </p:nvSpPr>
          <p:spPr>
            <a:xfrm rot="-9720000">
              <a:off x="3092831" y="2022092"/>
              <a:ext cx="380336" cy="27948"/>
            </a:xfrm>
            <a:custGeom>
              <a:rect b="b" l="l" r="r" t="t"/>
              <a:pathLst>
                <a:path extrusionOk="0" h="120000" w="120000">
                  <a:moveTo>
                    <a:pt x="0" y="60000"/>
                  </a:moveTo>
                  <a:lnTo>
                    <a:pt x="120000" y="60000"/>
                  </a:lnTo>
                </a:path>
              </a:pathLst>
            </a:custGeom>
            <a:noFill/>
            <a:ln cap="flat" cmpd="sng" w="9525">
              <a:solidFill>
                <a:srgbClr val="13A08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97"/>
            <p:cNvSpPr txBox="1"/>
            <p:nvPr/>
          </p:nvSpPr>
          <p:spPr>
            <a:xfrm rot="1080000">
              <a:off x="3273491" y="2026558"/>
              <a:ext cx="19016" cy="1901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p:txBody>
        </p:sp>
        <p:sp>
          <p:nvSpPr>
            <p:cNvPr id="3471" name="Google Shape;3471;p97"/>
            <p:cNvSpPr/>
            <p:nvPr/>
          </p:nvSpPr>
          <p:spPr>
            <a:xfrm>
              <a:off x="1870976" y="1151280"/>
              <a:ext cx="1262046" cy="1262046"/>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97"/>
            <p:cNvSpPr txBox="1"/>
            <p:nvPr/>
          </p:nvSpPr>
          <p:spPr>
            <a:xfrm>
              <a:off x="2055798" y="1336102"/>
              <a:ext cx="892402" cy="8924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Some text here</a:t>
              </a:r>
              <a:endParaRPr b="0" i="0" sz="2000" u="none" cap="none" strike="noStrike">
                <a:solidFill>
                  <a:schemeClr val="lt1"/>
                </a:solidFill>
                <a:latin typeface="Calibri"/>
                <a:ea typeface="Calibri"/>
                <a:cs typeface="Calibri"/>
                <a:sym typeface="Calibri"/>
              </a:endParaRPr>
            </a:p>
          </p:txBody>
        </p:sp>
      </p:grpSp>
      <p:sp>
        <p:nvSpPr>
          <p:cNvPr id="3473" name="Google Shape;3473;p97"/>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8" name="Shape 3478"/>
        <p:cNvGrpSpPr/>
        <p:nvPr/>
      </p:nvGrpSpPr>
      <p:grpSpPr>
        <a:xfrm>
          <a:off x="0" y="0"/>
          <a:ext cx="0" cy="0"/>
          <a:chOff x="0" y="0"/>
          <a:chExt cx="0" cy="0"/>
        </a:xfrm>
      </p:grpSpPr>
      <p:sp>
        <p:nvSpPr>
          <p:cNvPr id="3479" name="Google Shape;3479;p98"/>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DIVERGING RADIAL</a:t>
            </a:r>
            <a:endParaRPr/>
          </a:p>
        </p:txBody>
      </p:sp>
      <p:sp>
        <p:nvSpPr>
          <p:cNvPr id="3480" name="Google Shape;3480;p98"/>
          <p:cNvSpPr txBox="1"/>
          <p:nvPr>
            <p:ph idx="1" type="body"/>
          </p:nvPr>
        </p:nvSpPr>
        <p:spPr>
          <a:xfrm>
            <a:off x="371475" y="1556792"/>
            <a:ext cx="1920240" cy="3785652"/>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relationships to a central idea in a cycle. The first Level 1 line of text corresponds to the central circular shape. Emphasizes the surrounding circles rather than the central idea. Unused text does not appear, but remains available if you switch layouts.</a:t>
            </a:r>
            <a:endParaRPr/>
          </a:p>
        </p:txBody>
      </p:sp>
      <p:grpSp>
        <p:nvGrpSpPr>
          <p:cNvPr id="3481" name="Google Shape;3481;p98"/>
          <p:cNvGrpSpPr/>
          <p:nvPr/>
        </p:nvGrpSpPr>
        <p:grpSpPr>
          <a:xfrm>
            <a:off x="4849033" y="1560171"/>
            <a:ext cx="4417980" cy="4260798"/>
            <a:chOff x="1855009" y="2595"/>
            <a:chExt cx="4417980" cy="4260798"/>
          </a:xfrm>
        </p:grpSpPr>
        <p:sp>
          <p:nvSpPr>
            <p:cNvPr id="3482" name="Google Shape;3482;p98"/>
            <p:cNvSpPr/>
            <p:nvPr/>
          </p:nvSpPr>
          <p:spPr>
            <a:xfrm>
              <a:off x="3460750" y="1690970"/>
              <a:ext cx="1206499" cy="1206499"/>
            </a:xfrm>
            <a:prstGeom prst="ellipse">
              <a:avLst/>
            </a:prstGeom>
            <a:gradFill>
              <a:gsLst>
                <a:gs pos="0">
                  <a:srgbClr val="0A6198"/>
                </a:gs>
                <a:gs pos="80000">
                  <a:srgbClr val="0E7FC7"/>
                </a:gs>
                <a:gs pos="100000">
                  <a:srgbClr val="0A81CC"/>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98"/>
            <p:cNvSpPr txBox="1"/>
            <p:nvPr/>
          </p:nvSpPr>
          <p:spPr>
            <a:xfrm>
              <a:off x="3637438" y="1867658"/>
              <a:ext cx="853123" cy="853123"/>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484" name="Google Shape;3484;p98"/>
            <p:cNvSpPr/>
            <p:nvPr/>
          </p:nvSpPr>
          <p:spPr>
            <a:xfrm rot="-5400000">
              <a:off x="3936303" y="1252156"/>
              <a:ext cx="255393" cy="410210"/>
            </a:xfrm>
            <a:prstGeom prst="rightArrow">
              <a:avLst>
                <a:gd fmla="val 60000" name="adj1"/>
                <a:gd fmla="val 50000" name="adj2"/>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98"/>
            <p:cNvSpPr txBox="1"/>
            <p:nvPr/>
          </p:nvSpPr>
          <p:spPr>
            <a:xfrm rot="-5400000">
              <a:off x="3974612" y="1372507"/>
              <a:ext cx="178775" cy="246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p:txBody>
        </p:sp>
        <p:sp>
          <p:nvSpPr>
            <p:cNvPr id="3486" name="Google Shape;3486;p98"/>
            <p:cNvSpPr/>
            <p:nvPr/>
          </p:nvSpPr>
          <p:spPr>
            <a:xfrm>
              <a:off x="3460749" y="2595"/>
              <a:ext cx="1206499" cy="1206499"/>
            </a:xfrm>
            <a:prstGeom prst="ellipse">
              <a:avLst/>
            </a:prstGeom>
            <a:gradFill>
              <a:gsLst>
                <a:gs pos="0">
                  <a:srgbClr val="008469"/>
                </a:gs>
                <a:gs pos="80000">
                  <a:srgbClr val="00AE8A"/>
                </a:gs>
                <a:gs pos="100000">
                  <a:srgbClr val="00B28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98"/>
            <p:cNvSpPr txBox="1"/>
            <p:nvPr/>
          </p:nvSpPr>
          <p:spPr>
            <a:xfrm>
              <a:off x="3637437" y="179283"/>
              <a:ext cx="853123" cy="853123"/>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488" name="Google Shape;3488;p98"/>
            <p:cNvSpPr/>
            <p:nvPr/>
          </p:nvSpPr>
          <p:spPr>
            <a:xfrm rot="-1080000">
              <a:off x="4732298" y="1830480"/>
              <a:ext cx="255393" cy="410210"/>
            </a:xfrm>
            <a:prstGeom prst="rightArrow">
              <a:avLst>
                <a:gd fmla="val 6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98"/>
            <p:cNvSpPr txBox="1"/>
            <p:nvPr/>
          </p:nvSpPr>
          <p:spPr>
            <a:xfrm rot="-1080000">
              <a:off x="4734173" y="1924360"/>
              <a:ext cx="178775" cy="246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p:txBody>
        </p:sp>
        <p:sp>
          <p:nvSpPr>
            <p:cNvPr id="3490" name="Google Shape;3490;p98"/>
            <p:cNvSpPr/>
            <p:nvPr/>
          </p:nvSpPr>
          <p:spPr>
            <a:xfrm>
              <a:off x="5066490" y="1169233"/>
              <a:ext cx="1206499" cy="1206499"/>
            </a:xfrm>
            <a:prstGeom prst="ellipse">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98"/>
            <p:cNvSpPr txBox="1"/>
            <p:nvPr/>
          </p:nvSpPr>
          <p:spPr>
            <a:xfrm>
              <a:off x="5243178" y="1345921"/>
              <a:ext cx="853123" cy="853123"/>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492" name="Google Shape;3492;p98"/>
            <p:cNvSpPr/>
            <p:nvPr/>
          </p:nvSpPr>
          <p:spPr>
            <a:xfrm rot="3240000">
              <a:off x="4428255" y="2766229"/>
              <a:ext cx="255393" cy="410210"/>
            </a:xfrm>
            <a:prstGeom prst="rightArrow">
              <a:avLst>
                <a:gd fmla="val 60000" name="adj1"/>
                <a:gd fmla="val 50000" name="adj2"/>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98"/>
            <p:cNvSpPr txBox="1"/>
            <p:nvPr/>
          </p:nvSpPr>
          <p:spPr>
            <a:xfrm rot="3240000">
              <a:off x="4444047" y="2817278"/>
              <a:ext cx="178775" cy="246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p:txBody>
        </p:sp>
        <p:sp>
          <p:nvSpPr>
            <p:cNvPr id="3494" name="Google Shape;3494;p98"/>
            <p:cNvSpPr/>
            <p:nvPr/>
          </p:nvSpPr>
          <p:spPr>
            <a:xfrm>
              <a:off x="4453151" y="3056894"/>
              <a:ext cx="1206499" cy="1206499"/>
            </a:xfrm>
            <a:prstGeom prst="ellipse">
              <a:avLst/>
            </a:prstGeom>
            <a:gradFill>
              <a:gsLst>
                <a:gs pos="0">
                  <a:srgbClr val="CA7700"/>
                </a:gs>
                <a:gs pos="80000">
                  <a:srgbClr val="FF9D00"/>
                </a:gs>
                <a:gs pos="100000">
                  <a:srgbClr val="FF9F00"/>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98"/>
            <p:cNvSpPr txBox="1"/>
            <p:nvPr/>
          </p:nvSpPr>
          <p:spPr>
            <a:xfrm>
              <a:off x="4629839" y="3233582"/>
              <a:ext cx="853123" cy="853123"/>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900" u="none" cap="none" strike="noStrike">
                <a:solidFill>
                  <a:schemeClr val="lt1"/>
                </a:solidFill>
                <a:latin typeface="Calibri"/>
                <a:ea typeface="Calibri"/>
                <a:cs typeface="Calibri"/>
                <a:sym typeface="Calibri"/>
              </a:endParaRPr>
            </a:p>
          </p:txBody>
        </p:sp>
        <p:sp>
          <p:nvSpPr>
            <p:cNvPr id="3496" name="Google Shape;3496;p98"/>
            <p:cNvSpPr/>
            <p:nvPr/>
          </p:nvSpPr>
          <p:spPr>
            <a:xfrm rot="7560000">
              <a:off x="3444350" y="2766229"/>
              <a:ext cx="255393" cy="410210"/>
            </a:xfrm>
            <a:prstGeom prst="rightArrow">
              <a:avLst>
                <a:gd fmla="val 60000" name="adj1"/>
                <a:gd fmla="val 50000" name="adj2"/>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98"/>
            <p:cNvSpPr txBox="1"/>
            <p:nvPr/>
          </p:nvSpPr>
          <p:spPr>
            <a:xfrm rot="-3240000">
              <a:off x="3505176" y="2817278"/>
              <a:ext cx="178775" cy="246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p:txBody>
        </p:sp>
        <p:sp>
          <p:nvSpPr>
            <p:cNvPr id="3498" name="Google Shape;3498;p98"/>
            <p:cNvSpPr/>
            <p:nvPr/>
          </p:nvSpPr>
          <p:spPr>
            <a:xfrm>
              <a:off x="2468348" y="3056894"/>
              <a:ext cx="1206499" cy="1206499"/>
            </a:xfrm>
            <a:prstGeom prst="ellipse">
              <a:avLst/>
            </a:prstGeom>
            <a:gradFill>
              <a:gsLst>
                <a:gs pos="0">
                  <a:srgbClr val="9C1A0D"/>
                </a:gs>
                <a:gs pos="80000">
                  <a:srgbClr val="CD2311"/>
                </a:gs>
                <a:gs pos="100000">
                  <a:srgbClr val="D2200D"/>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98"/>
            <p:cNvSpPr txBox="1"/>
            <p:nvPr/>
          </p:nvSpPr>
          <p:spPr>
            <a:xfrm>
              <a:off x="2645036" y="3233582"/>
              <a:ext cx="853123" cy="853123"/>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900" u="none" cap="none" strike="noStrike">
                <a:solidFill>
                  <a:schemeClr val="lt1"/>
                </a:solidFill>
                <a:latin typeface="Calibri"/>
                <a:ea typeface="Calibri"/>
                <a:cs typeface="Calibri"/>
                <a:sym typeface="Calibri"/>
              </a:endParaRPr>
            </a:p>
          </p:txBody>
        </p:sp>
        <p:sp>
          <p:nvSpPr>
            <p:cNvPr id="3500" name="Google Shape;3500;p98"/>
            <p:cNvSpPr/>
            <p:nvPr/>
          </p:nvSpPr>
          <p:spPr>
            <a:xfrm rot="-9720000">
              <a:off x="3140307" y="1830480"/>
              <a:ext cx="255393" cy="410210"/>
            </a:xfrm>
            <a:prstGeom prst="rightArrow">
              <a:avLst>
                <a:gd fmla="val 60000" name="adj1"/>
                <a:gd fmla="val 50000" name="adj2"/>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98"/>
            <p:cNvSpPr txBox="1"/>
            <p:nvPr/>
          </p:nvSpPr>
          <p:spPr>
            <a:xfrm rot="1080000">
              <a:off x="3215050" y="1924360"/>
              <a:ext cx="178775" cy="246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p:txBody>
        </p:sp>
        <p:sp>
          <p:nvSpPr>
            <p:cNvPr id="3502" name="Google Shape;3502;p98"/>
            <p:cNvSpPr/>
            <p:nvPr/>
          </p:nvSpPr>
          <p:spPr>
            <a:xfrm>
              <a:off x="1855009" y="1169233"/>
              <a:ext cx="1206499" cy="1206499"/>
            </a:xfrm>
            <a:prstGeom prst="ellipse">
              <a:avLst/>
            </a:prstGeom>
            <a:gradFill>
              <a:gsLst>
                <a:gs pos="0">
                  <a:srgbClr val="3A1C3D"/>
                </a:gs>
                <a:gs pos="80000">
                  <a:srgbClr val="4B2452"/>
                </a:gs>
                <a:gs pos="100000">
                  <a:srgbClr val="4C2353"/>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98"/>
            <p:cNvSpPr txBox="1"/>
            <p:nvPr/>
          </p:nvSpPr>
          <p:spPr>
            <a:xfrm>
              <a:off x="2031697" y="1345921"/>
              <a:ext cx="853123" cy="853123"/>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Calibri"/>
                  <a:ea typeface="Calibri"/>
                  <a:cs typeface="Calibri"/>
                  <a:sym typeface="Calibri"/>
                </a:rPr>
                <a:t>Some text here</a:t>
              </a:r>
              <a:endParaRPr b="0" i="0" sz="1900" u="none" cap="none" strike="noStrike">
                <a:solidFill>
                  <a:schemeClr val="lt1"/>
                </a:solidFill>
                <a:latin typeface="Calibri"/>
                <a:ea typeface="Calibri"/>
                <a:cs typeface="Calibri"/>
                <a:sym typeface="Calibri"/>
              </a:endParaRPr>
            </a:p>
          </p:txBody>
        </p:sp>
      </p:grpSp>
      <p:sp>
        <p:nvSpPr>
          <p:cNvPr id="3504" name="Google Shape;3504;p98"/>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9" name="Shape 3509"/>
        <p:cNvGrpSpPr/>
        <p:nvPr/>
      </p:nvGrpSpPr>
      <p:grpSpPr>
        <a:xfrm>
          <a:off x="0" y="0"/>
          <a:ext cx="0" cy="0"/>
          <a:chOff x="0" y="0"/>
          <a:chExt cx="0" cy="0"/>
        </a:xfrm>
      </p:grpSpPr>
      <p:sp>
        <p:nvSpPr>
          <p:cNvPr id="3510" name="Google Shape;3510;p99"/>
          <p:cNvSpPr txBox="1"/>
          <p:nvPr>
            <p:ph type="title"/>
          </p:nvPr>
        </p:nvSpPr>
        <p:spPr>
          <a:xfrm>
            <a:off x="2762250" y="44624"/>
            <a:ext cx="8591549" cy="1325563"/>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Clr>
                <a:srgbClr val="2F3A46"/>
              </a:buClr>
              <a:buSzPts val="4000"/>
              <a:buFont typeface="Open Sans"/>
              <a:buNone/>
            </a:pPr>
            <a:r>
              <a:rPr lang="en-US"/>
              <a:t>RADIAL VENN</a:t>
            </a:r>
            <a:endParaRPr/>
          </a:p>
        </p:txBody>
      </p:sp>
      <p:sp>
        <p:nvSpPr>
          <p:cNvPr id="3511" name="Google Shape;3511;p99"/>
          <p:cNvSpPr txBox="1"/>
          <p:nvPr>
            <p:ph idx="1" type="body"/>
          </p:nvPr>
        </p:nvSpPr>
        <p:spPr>
          <a:xfrm>
            <a:off x="371475" y="1556792"/>
            <a:ext cx="1920240" cy="4278094"/>
          </a:xfrm>
          <a:prstGeom prst="rect">
            <a:avLst/>
          </a:prstGeom>
          <a:solidFill>
            <a:srgbClr val="E9ECEC"/>
          </a:solidFill>
          <a:ln>
            <a:noFill/>
          </a:ln>
          <a:effectLst>
            <a:outerShdw rotWithShape="0" algn="tl" dir="2700000" dist="38100">
              <a:schemeClr val="dk2">
                <a:alpha val="40000"/>
              </a:schemeClr>
            </a:outerShdw>
          </a:effectLst>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6B7F80"/>
              </a:buClr>
              <a:buSzPts val="1600"/>
              <a:buNone/>
            </a:pPr>
            <a:r>
              <a:rPr lang="en-US"/>
              <a:t>Use to show both overlapping relationships and the relationship to a central idea in a cycle. The first line of Level 1 text corresponds to the central shape and the lines of Level 2 text correspond to the surrounding circular shapes. Unused text does not appear, but remains available if you switch layouts.</a:t>
            </a:r>
            <a:endParaRPr/>
          </a:p>
        </p:txBody>
      </p:sp>
      <p:grpSp>
        <p:nvGrpSpPr>
          <p:cNvPr id="3512" name="Google Shape;3512;p99"/>
          <p:cNvGrpSpPr/>
          <p:nvPr/>
        </p:nvGrpSpPr>
        <p:grpSpPr>
          <a:xfrm>
            <a:off x="4926430" y="1638548"/>
            <a:ext cx="4263186" cy="4114580"/>
            <a:chOff x="1932406" y="75704"/>
            <a:chExt cx="4263186" cy="4114580"/>
          </a:xfrm>
        </p:grpSpPr>
        <p:sp>
          <p:nvSpPr>
            <p:cNvPr id="3513" name="Google Shape;3513;p99"/>
            <p:cNvSpPr/>
            <p:nvPr/>
          </p:nvSpPr>
          <p:spPr>
            <a:xfrm>
              <a:off x="2837111" y="1058537"/>
              <a:ext cx="2453777" cy="2453777"/>
            </a:xfrm>
            <a:prstGeom prst="ellipse">
              <a:avLst/>
            </a:prstGeom>
            <a:gradFill>
              <a:gsLst>
                <a:gs pos="0">
                  <a:srgbClr val="008469">
                    <a:alpha val="48627"/>
                  </a:srgbClr>
                </a:gs>
                <a:gs pos="80000">
                  <a:srgbClr val="00AE8A">
                    <a:alpha val="48627"/>
                  </a:srgbClr>
                </a:gs>
                <a:gs pos="100000">
                  <a:srgbClr val="00B28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99"/>
            <p:cNvSpPr txBox="1"/>
            <p:nvPr/>
          </p:nvSpPr>
          <p:spPr>
            <a:xfrm>
              <a:off x="3196458" y="1417884"/>
              <a:ext cx="1735083" cy="1735083"/>
            </a:xfrm>
            <a:prstGeom prst="rect">
              <a:avLst/>
            </a:prstGeom>
            <a:noFill/>
            <a:ln>
              <a:noFill/>
            </a:ln>
          </p:spPr>
          <p:txBody>
            <a:bodyPr anchorCtr="0" anchor="ctr" bIns="62225" lIns="62225" spcFirstLastPara="1" rIns="62225" wrap="square" tIns="62225">
              <a:noAutofit/>
            </a:bodyPr>
            <a:lstStyle/>
            <a:p>
              <a:pPr indent="0" lvl="0" marL="0" marR="0" rtl="0" algn="ctr">
                <a:lnSpc>
                  <a:spcPct val="90000"/>
                </a:lnSpc>
                <a:spcBef>
                  <a:spcPts val="0"/>
                </a:spcBef>
                <a:spcAft>
                  <a:spcPts val="0"/>
                </a:spcAft>
                <a:buClr>
                  <a:srgbClr val="000000"/>
                </a:buClr>
                <a:buSzPts val="4900"/>
                <a:buFont typeface="Arial"/>
                <a:buNone/>
              </a:pPr>
              <a:r>
                <a:rPr b="0" i="0" lang="en-US" sz="4900" u="none" cap="none" strike="noStrike">
                  <a:solidFill>
                    <a:schemeClr val="dk2"/>
                  </a:solidFill>
                  <a:latin typeface="Calibri"/>
                  <a:ea typeface="Calibri"/>
                  <a:cs typeface="Calibri"/>
                  <a:sym typeface="Calibri"/>
                </a:rPr>
                <a:t>Lorem Ipsum</a:t>
              </a:r>
              <a:endParaRPr b="0" i="0" sz="1400" u="none" cap="none" strike="noStrike">
                <a:solidFill>
                  <a:srgbClr val="000000"/>
                </a:solidFill>
                <a:latin typeface="Arial"/>
                <a:ea typeface="Arial"/>
                <a:cs typeface="Arial"/>
                <a:sym typeface="Arial"/>
              </a:endParaRPr>
            </a:p>
          </p:txBody>
        </p:sp>
        <p:sp>
          <p:nvSpPr>
            <p:cNvPr id="3515" name="Google Shape;3515;p99"/>
            <p:cNvSpPr/>
            <p:nvPr/>
          </p:nvSpPr>
          <p:spPr>
            <a:xfrm>
              <a:off x="3450555" y="75704"/>
              <a:ext cx="1226888" cy="1226888"/>
            </a:xfrm>
            <a:prstGeom prst="ellipse">
              <a:avLst/>
            </a:prstGeom>
            <a:gradFill>
              <a:gsLst>
                <a:gs pos="0">
                  <a:srgbClr val="759336">
                    <a:alpha val="48627"/>
                  </a:srgbClr>
                </a:gs>
                <a:gs pos="80000">
                  <a:srgbClr val="99C247">
                    <a:alpha val="48627"/>
                  </a:srgbClr>
                </a:gs>
                <a:gs pos="100000">
                  <a:srgbClr val="9BC545">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99"/>
            <p:cNvSpPr txBox="1"/>
            <p:nvPr/>
          </p:nvSpPr>
          <p:spPr>
            <a:xfrm>
              <a:off x="3630229" y="255378"/>
              <a:ext cx="867540" cy="867540"/>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517" name="Google Shape;3517;p99"/>
            <p:cNvSpPr/>
            <p:nvPr/>
          </p:nvSpPr>
          <p:spPr>
            <a:xfrm>
              <a:off x="4968704" y="1178704"/>
              <a:ext cx="1226888" cy="1226888"/>
            </a:xfrm>
            <a:prstGeom prst="ellipse">
              <a:avLst/>
            </a:prstGeom>
            <a:gradFill>
              <a:gsLst>
                <a:gs pos="0">
                  <a:srgbClr val="CA7700">
                    <a:alpha val="48627"/>
                  </a:srgbClr>
                </a:gs>
                <a:gs pos="80000">
                  <a:srgbClr val="FF9D00">
                    <a:alpha val="48627"/>
                  </a:srgbClr>
                </a:gs>
                <a:gs pos="100000">
                  <a:srgbClr val="FF9F00">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99"/>
            <p:cNvSpPr txBox="1"/>
            <p:nvPr/>
          </p:nvSpPr>
          <p:spPr>
            <a:xfrm>
              <a:off x="5148378" y="1358378"/>
              <a:ext cx="867540" cy="867540"/>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400" u="none" cap="none" strike="noStrike">
                <a:solidFill>
                  <a:srgbClr val="000000"/>
                </a:solidFill>
                <a:latin typeface="Arial"/>
                <a:ea typeface="Arial"/>
                <a:cs typeface="Arial"/>
                <a:sym typeface="Arial"/>
              </a:endParaRPr>
            </a:p>
          </p:txBody>
        </p:sp>
        <p:sp>
          <p:nvSpPr>
            <p:cNvPr id="3519" name="Google Shape;3519;p99"/>
            <p:cNvSpPr/>
            <p:nvPr/>
          </p:nvSpPr>
          <p:spPr>
            <a:xfrm>
              <a:off x="4388823" y="2963396"/>
              <a:ext cx="1226888" cy="1226888"/>
            </a:xfrm>
            <a:prstGeom prst="ellipse">
              <a:avLst/>
            </a:prstGeom>
            <a:gradFill>
              <a:gsLst>
                <a:gs pos="0">
                  <a:srgbClr val="9C1A0D">
                    <a:alpha val="48627"/>
                  </a:srgbClr>
                </a:gs>
                <a:gs pos="80000">
                  <a:srgbClr val="CD2311">
                    <a:alpha val="48627"/>
                  </a:srgbClr>
                </a:gs>
                <a:gs pos="100000">
                  <a:srgbClr val="D2200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99"/>
            <p:cNvSpPr txBox="1"/>
            <p:nvPr/>
          </p:nvSpPr>
          <p:spPr>
            <a:xfrm>
              <a:off x="4568497" y="3143070"/>
              <a:ext cx="867540" cy="867540"/>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900" u="none" cap="none" strike="noStrike">
                <a:solidFill>
                  <a:schemeClr val="dk2"/>
                </a:solidFill>
                <a:latin typeface="Calibri"/>
                <a:ea typeface="Calibri"/>
                <a:cs typeface="Calibri"/>
                <a:sym typeface="Calibri"/>
              </a:endParaRPr>
            </a:p>
          </p:txBody>
        </p:sp>
        <p:sp>
          <p:nvSpPr>
            <p:cNvPr id="3521" name="Google Shape;3521;p99"/>
            <p:cNvSpPr/>
            <p:nvPr/>
          </p:nvSpPr>
          <p:spPr>
            <a:xfrm>
              <a:off x="2512287" y="2963396"/>
              <a:ext cx="1226888" cy="1226888"/>
            </a:xfrm>
            <a:prstGeom prst="ellipse">
              <a:avLst/>
            </a:prstGeom>
            <a:gradFill>
              <a:gsLst>
                <a:gs pos="0">
                  <a:srgbClr val="3A1C3D">
                    <a:alpha val="48627"/>
                  </a:srgbClr>
                </a:gs>
                <a:gs pos="80000">
                  <a:srgbClr val="4B2452">
                    <a:alpha val="48627"/>
                  </a:srgbClr>
                </a:gs>
                <a:gs pos="100000">
                  <a:srgbClr val="4C2353">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99"/>
            <p:cNvSpPr txBox="1"/>
            <p:nvPr/>
          </p:nvSpPr>
          <p:spPr>
            <a:xfrm>
              <a:off x="2691961" y="3143070"/>
              <a:ext cx="867540" cy="867540"/>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900" u="none" cap="none" strike="noStrike">
                <a:solidFill>
                  <a:schemeClr val="dk2"/>
                </a:solidFill>
                <a:latin typeface="Calibri"/>
                <a:ea typeface="Calibri"/>
                <a:cs typeface="Calibri"/>
                <a:sym typeface="Calibri"/>
              </a:endParaRPr>
            </a:p>
          </p:txBody>
        </p:sp>
        <p:sp>
          <p:nvSpPr>
            <p:cNvPr id="3523" name="Google Shape;3523;p99"/>
            <p:cNvSpPr/>
            <p:nvPr/>
          </p:nvSpPr>
          <p:spPr>
            <a:xfrm>
              <a:off x="1932406" y="1178704"/>
              <a:ext cx="1226888" cy="1226888"/>
            </a:xfrm>
            <a:prstGeom prst="ellipse">
              <a:avLst/>
            </a:prstGeom>
            <a:gradFill>
              <a:gsLst>
                <a:gs pos="0">
                  <a:srgbClr val="008469">
                    <a:alpha val="48627"/>
                  </a:srgbClr>
                </a:gs>
                <a:gs pos="80000">
                  <a:srgbClr val="00AE8A">
                    <a:alpha val="48627"/>
                  </a:srgbClr>
                </a:gs>
                <a:gs pos="100000">
                  <a:srgbClr val="00B28D">
                    <a:alpha val="48627"/>
                  </a:srgbClr>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99"/>
            <p:cNvSpPr txBox="1"/>
            <p:nvPr/>
          </p:nvSpPr>
          <p:spPr>
            <a:xfrm>
              <a:off x="2112080" y="1358378"/>
              <a:ext cx="867540" cy="867540"/>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dk2"/>
                  </a:solidFill>
                  <a:latin typeface="Calibri"/>
                  <a:ea typeface="Calibri"/>
                  <a:cs typeface="Calibri"/>
                  <a:sym typeface="Calibri"/>
                </a:rPr>
                <a:t>Some text here</a:t>
              </a:r>
              <a:endParaRPr b="0" i="0" sz="1900" u="none" cap="none" strike="noStrike">
                <a:solidFill>
                  <a:schemeClr val="dk2"/>
                </a:solidFill>
                <a:latin typeface="Calibri"/>
                <a:ea typeface="Calibri"/>
                <a:cs typeface="Calibri"/>
                <a:sym typeface="Calibri"/>
              </a:endParaRPr>
            </a:p>
          </p:txBody>
        </p:sp>
      </p:grpSp>
      <p:sp>
        <p:nvSpPr>
          <p:cNvPr id="3525" name="Google Shape;3525;p99"/>
          <p:cNvSpPr txBox="1"/>
          <p:nvPr>
            <p:ph idx="11" type="ftr"/>
          </p:nvPr>
        </p:nvSpPr>
        <p:spPr>
          <a:xfrm>
            <a:off x="371475" y="6280675"/>
            <a:ext cx="767250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PowerPoint SmartArt Graphics - The Complete Ready-to-use Collection </a:t>
            </a:r>
            <a:r>
              <a:rPr i="1" lang="en-US">
                <a:solidFill>
                  <a:schemeClr val="accent5"/>
                </a:solidFill>
              </a:rPr>
              <a:t>[2020 updated version]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oweet theme">
  <a:themeElements>
    <a:clrScheme name="Showeet">
      <a:dk1>
        <a:srgbClr val="95A5A6"/>
      </a:dk1>
      <a:lt1>
        <a:srgbClr val="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oweet">
  <a:themeElements>
    <a:clrScheme name="Showeet">
      <a:dk1>
        <a:srgbClr val="95A5A6"/>
      </a:dk1>
      <a:lt1>
        <a:srgbClr val="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