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Ikram" userId="c139b8e3d3067819" providerId="LiveId" clId="{F4194ABD-B864-4E17-B1FE-B20598FC8F9B}"/>
    <pc:docChg chg="custSel addSld modSld">
      <pc:chgData name="Mohammed Ikram" userId="c139b8e3d3067819" providerId="LiveId" clId="{F4194ABD-B864-4E17-B1FE-B20598FC8F9B}" dt="2022-09-11T14:26:15.959" v="375" actId="13822"/>
      <pc:docMkLst>
        <pc:docMk/>
      </pc:docMkLst>
      <pc:sldChg chg="modSp mod">
        <pc:chgData name="Mohammed Ikram" userId="c139b8e3d3067819" providerId="LiveId" clId="{F4194ABD-B864-4E17-B1FE-B20598FC8F9B}" dt="2022-09-11T14:26:15.959" v="375" actId="13822"/>
        <pc:sldMkLst>
          <pc:docMk/>
          <pc:sldMk cId="16986191" sldId="267"/>
        </pc:sldMkLst>
        <pc:spChg chg="mod">
          <ac:chgData name="Mohammed Ikram" userId="c139b8e3d3067819" providerId="LiveId" clId="{F4194ABD-B864-4E17-B1FE-B20598FC8F9B}" dt="2022-09-11T14:26:15.959" v="375" actId="13822"/>
          <ac:spMkLst>
            <pc:docMk/>
            <pc:sldMk cId="16986191" sldId="267"/>
            <ac:spMk id="31" creationId="{B9B3B0D2-5823-5092-1499-F71A22497C83}"/>
          </ac:spMkLst>
        </pc:spChg>
      </pc:sldChg>
      <pc:sldChg chg="addSp modSp mod">
        <pc:chgData name="Mohammed Ikram" userId="c139b8e3d3067819" providerId="LiveId" clId="{F4194ABD-B864-4E17-B1FE-B20598FC8F9B}" dt="2022-09-11T13:54:37.058" v="57" actId="14100"/>
        <pc:sldMkLst>
          <pc:docMk/>
          <pc:sldMk cId="3579157148" sldId="268"/>
        </pc:sldMkLst>
        <pc:spChg chg="add mod">
          <ac:chgData name="Mohammed Ikram" userId="c139b8e3d3067819" providerId="LiveId" clId="{F4194ABD-B864-4E17-B1FE-B20598FC8F9B}" dt="2022-09-11T13:54:10.977" v="54" actId="20577"/>
          <ac:spMkLst>
            <pc:docMk/>
            <pc:sldMk cId="3579157148" sldId="268"/>
            <ac:spMk id="2" creationId="{3451B803-E43C-D46F-522B-9332C653398D}"/>
          </ac:spMkLst>
        </pc:spChg>
        <pc:cxnChg chg="add mod">
          <ac:chgData name="Mohammed Ikram" userId="c139b8e3d3067819" providerId="LiveId" clId="{F4194ABD-B864-4E17-B1FE-B20598FC8F9B}" dt="2022-09-11T13:54:37.058" v="57" actId="14100"/>
          <ac:cxnSpMkLst>
            <pc:docMk/>
            <pc:sldMk cId="3579157148" sldId="268"/>
            <ac:cxnSpMk id="4" creationId="{8E5940B7-04C2-8320-F743-804346D35138}"/>
          </ac:cxnSpMkLst>
        </pc:cxnChg>
      </pc:sldChg>
      <pc:sldChg chg="addSp modSp new mod">
        <pc:chgData name="Mohammed Ikram" userId="c139b8e3d3067819" providerId="LiveId" clId="{F4194ABD-B864-4E17-B1FE-B20598FC8F9B}" dt="2022-09-11T14:22:45.434" v="372" actId="13822"/>
        <pc:sldMkLst>
          <pc:docMk/>
          <pc:sldMk cId="1397790192" sldId="269"/>
        </pc:sldMkLst>
        <pc:spChg chg="add mod">
          <ac:chgData name="Mohammed Ikram" userId="c139b8e3d3067819" providerId="LiveId" clId="{F4194ABD-B864-4E17-B1FE-B20598FC8F9B}" dt="2022-09-11T14:12:12.521" v="151" actId="20577"/>
          <ac:spMkLst>
            <pc:docMk/>
            <pc:sldMk cId="1397790192" sldId="269"/>
            <ac:spMk id="2" creationId="{588870A6-F564-1F12-7434-6A5B71846A29}"/>
          </ac:spMkLst>
        </pc:spChg>
        <pc:spChg chg="add mod">
          <ac:chgData name="Mohammed Ikram" userId="c139b8e3d3067819" providerId="LiveId" clId="{F4194ABD-B864-4E17-B1FE-B20598FC8F9B}" dt="2022-09-11T14:13:21.475" v="170" actId="20577"/>
          <ac:spMkLst>
            <pc:docMk/>
            <pc:sldMk cId="1397790192" sldId="269"/>
            <ac:spMk id="3" creationId="{5FCC3CFB-D2D9-AD61-F73B-4B886F944FEC}"/>
          </ac:spMkLst>
        </pc:spChg>
        <pc:spChg chg="add mod">
          <ac:chgData name="Mohammed Ikram" userId="c139b8e3d3067819" providerId="LiveId" clId="{F4194ABD-B864-4E17-B1FE-B20598FC8F9B}" dt="2022-09-11T14:17:03.371" v="239" actId="1076"/>
          <ac:spMkLst>
            <pc:docMk/>
            <pc:sldMk cId="1397790192" sldId="269"/>
            <ac:spMk id="8" creationId="{83A12D46-510B-EDCF-4785-C76FBA343357}"/>
          </ac:spMkLst>
        </pc:spChg>
        <pc:spChg chg="add mod">
          <ac:chgData name="Mohammed Ikram" userId="c139b8e3d3067819" providerId="LiveId" clId="{F4194ABD-B864-4E17-B1FE-B20598FC8F9B}" dt="2022-09-11T14:17:14.680" v="240" actId="1076"/>
          <ac:spMkLst>
            <pc:docMk/>
            <pc:sldMk cId="1397790192" sldId="269"/>
            <ac:spMk id="11" creationId="{688E4F03-1603-638A-E2E6-13BAFE2173B6}"/>
          </ac:spMkLst>
        </pc:spChg>
        <pc:spChg chg="add mod">
          <ac:chgData name="Mohammed Ikram" userId="c139b8e3d3067819" providerId="LiveId" clId="{F4194ABD-B864-4E17-B1FE-B20598FC8F9B}" dt="2022-09-11T14:20:09.681" v="299" actId="13822"/>
          <ac:spMkLst>
            <pc:docMk/>
            <pc:sldMk cId="1397790192" sldId="269"/>
            <ac:spMk id="12" creationId="{074FE878-941C-0318-37E2-C042D4D60E20}"/>
          </ac:spMkLst>
        </pc:spChg>
        <pc:spChg chg="add mod">
          <ac:chgData name="Mohammed Ikram" userId="c139b8e3d3067819" providerId="LiveId" clId="{F4194ABD-B864-4E17-B1FE-B20598FC8F9B}" dt="2022-09-11T14:18:59.798" v="285" actId="20577"/>
          <ac:spMkLst>
            <pc:docMk/>
            <pc:sldMk cId="1397790192" sldId="269"/>
            <ac:spMk id="15" creationId="{196078F0-68FC-0656-2B73-4FCEA2BFA84B}"/>
          </ac:spMkLst>
        </pc:spChg>
        <pc:spChg chg="add mod">
          <ac:chgData name="Mohammed Ikram" userId="c139b8e3d3067819" providerId="LiveId" clId="{F4194ABD-B864-4E17-B1FE-B20598FC8F9B}" dt="2022-09-11T14:22:09.340" v="339" actId="20577"/>
          <ac:spMkLst>
            <pc:docMk/>
            <pc:sldMk cId="1397790192" sldId="269"/>
            <ac:spMk id="16" creationId="{F6A37458-E81C-34D8-A6D5-0356B3E36C4D}"/>
          </ac:spMkLst>
        </pc:spChg>
        <pc:spChg chg="add mod">
          <ac:chgData name="Mohammed Ikram" userId="c139b8e3d3067819" providerId="LiveId" clId="{F4194ABD-B864-4E17-B1FE-B20598FC8F9B}" dt="2022-09-11T14:22:20.032" v="351" actId="5793"/>
          <ac:spMkLst>
            <pc:docMk/>
            <pc:sldMk cId="1397790192" sldId="269"/>
            <ac:spMk id="17" creationId="{EF9154BC-AE6F-CE77-4DC4-7CA12C8BC7E2}"/>
          </ac:spMkLst>
        </pc:spChg>
        <pc:spChg chg="add mod">
          <ac:chgData name="Mohammed Ikram" userId="c139b8e3d3067819" providerId="LiveId" clId="{F4194ABD-B864-4E17-B1FE-B20598FC8F9B}" dt="2022-09-11T14:22:32.827" v="370" actId="20577"/>
          <ac:spMkLst>
            <pc:docMk/>
            <pc:sldMk cId="1397790192" sldId="269"/>
            <ac:spMk id="18" creationId="{112BCC8A-B973-FE6D-325F-35CB3ADEE4BC}"/>
          </ac:spMkLst>
        </pc:spChg>
        <pc:spChg chg="add mod">
          <ac:chgData name="Mohammed Ikram" userId="c139b8e3d3067819" providerId="LiveId" clId="{F4194ABD-B864-4E17-B1FE-B20598FC8F9B}" dt="2022-09-11T14:21:31.363" v="309" actId="13822"/>
          <ac:spMkLst>
            <pc:docMk/>
            <pc:sldMk cId="1397790192" sldId="269"/>
            <ac:spMk id="19" creationId="{F542051E-4FF8-E0AE-41E8-4A3DBD70980F}"/>
          </ac:spMkLst>
        </pc:spChg>
        <pc:spChg chg="add mod">
          <ac:chgData name="Mohammed Ikram" userId="c139b8e3d3067819" providerId="LiveId" clId="{F4194ABD-B864-4E17-B1FE-B20598FC8F9B}" dt="2022-09-11T14:21:53.347" v="315" actId="13822"/>
          <ac:spMkLst>
            <pc:docMk/>
            <pc:sldMk cId="1397790192" sldId="269"/>
            <ac:spMk id="20" creationId="{3417DB6D-5604-4E45-D4EE-9432F684E160}"/>
          </ac:spMkLst>
        </pc:spChg>
        <pc:cxnChg chg="add mod">
          <ac:chgData name="Mohammed Ikram" userId="c139b8e3d3067819" providerId="LiveId" clId="{F4194ABD-B864-4E17-B1FE-B20598FC8F9B}" dt="2022-09-11T14:13:57.064" v="174" actId="13822"/>
          <ac:cxnSpMkLst>
            <pc:docMk/>
            <pc:sldMk cId="1397790192" sldId="269"/>
            <ac:cxnSpMk id="5" creationId="{460EA58F-3706-02C0-054E-9C598938C069}"/>
          </ac:cxnSpMkLst>
        </pc:cxnChg>
        <pc:cxnChg chg="add mod">
          <ac:chgData name="Mohammed Ikram" userId="c139b8e3d3067819" providerId="LiveId" clId="{F4194ABD-B864-4E17-B1FE-B20598FC8F9B}" dt="2022-09-11T14:15:16.402" v="202" actId="13822"/>
          <ac:cxnSpMkLst>
            <pc:docMk/>
            <pc:sldMk cId="1397790192" sldId="269"/>
            <ac:cxnSpMk id="10" creationId="{7C5E59E7-B981-F31F-A3C4-C3182752DCAB}"/>
          </ac:cxnSpMkLst>
        </pc:cxnChg>
        <pc:cxnChg chg="add mod">
          <ac:chgData name="Mohammed Ikram" userId="c139b8e3d3067819" providerId="LiveId" clId="{F4194ABD-B864-4E17-B1FE-B20598FC8F9B}" dt="2022-09-11T14:17:57.133" v="249" actId="13822"/>
          <ac:cxnSpMkLst>
            <pc:docMk/>
            <pc:sldMk cId="1397790192" sldId="269"/>
            <ac:cxnSpMk id="14" creationId="{DC689ECD-493C-3364-6DC5-BA9FDC943478}"/>
          </ac:cxnSpMkLst>
        </pc:cxnChg>
        <pc:cxnChg chg="add mod">
          <ac:chgData name="Mohammed Ikram" userId="c139b8e3d3067819" providerId="LiveId" clId="{F4194ABD-B864-4E17-B1FE-B20598FC8F9B}" dt="2022-09-11T14:22:45.434" v="372" actId="13822"/>
          <ac:cxnSpMkLst>
            <pc:docMk/>
            <pc:sldMk cId="1397790192" sldId="269"/>
            <ac:cxnSpMk id="22" creationId="{689E8D19-44BB-6740-FCC9-A41A9ACB51F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D07A-705C-9CEE-666C-74123A795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D3275-81AF-2923-9601-F6151D383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1B0E-2750-1A15-D4CA-81ECF402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F1ED-F2A9-E4FC-728A-3709C0D7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9013-D642-F27C-3A19-7410F141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CAF8-2DDA-E294-CB59-1A31DE90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BB5B3-205C-DF72-031A-6489546E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FD95-6F74-18F5-800F-279350E2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58F2-1BCC-32C5-03D5-5341DAEC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9D70-B1E9-E1DE-21DB-A444AE6A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5B2D9-4E9D-C199-1A05-F17E86E99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B66E3-2930-1106-47CC-2A8ED61D0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C45C-1811-BBE6-272E-8116CED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AAAF-7189-5FED-7334-2F6D28EC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47A2-7255-82C4-CB64-F01D9CDA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3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E3C1-3E4E-C8CF-1FB4-64909666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7D3B-3035-236D-151B-7CCF9D39C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3B7F-5F86-45FC-BB4F-4C6600E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3A25-213B-B8A9-3D91-8F43C368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AB93B-B282-CB35-2C53-3411EE61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FC5B-F542-26C6-6F29-533AD0BA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71B2C-8E97-D3BB-6342-06AE8B94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CF52-ACE2-279C-3809-D341B558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D025E-EA2E-8F4B-E123-813746EE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3DB53-CBA7-01D3-1E36-4221E4BD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9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625-EFCB-FDF3-85CA-D1E5A228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AFFD-E250-6B57-D969-4B1B033F9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2C27-54DB-B2A4-A509-469A3651B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F7695-C8EC-5C5F-98BB-78B7A1FA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D6926-315C-A548-0295-6465EE40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2C95B-44CF-D0E8-4CD2-D16D6411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63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DAFB-B293-497E-CF70-D49CD3A6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CAD78-1C02-F72C-4244-16324892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4D800-898A-096A-0BA0-A3694D198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4EA14-F357-F8B8-C537-BC0132EC4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C4015-D9C8-081C-4C8C-FD16CB0B2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F62B5-DCBB-D010-24C9-A17CD086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A3282-2E88-734A-BFD7-554FB3DA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7B4E5-E629-562C-6D2E-D917AC89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FE4B-5FC8-75C4-EA17-95760EF7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AC868-5C3D-5923-E3D3-5556461E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DC0A3-8E4C-7DB1-FC2E-F8E44721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8D6B4-8D70-17C8-0F13-5534758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0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400E6-5BC6-4FA0-DCA3-E1CEAA20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D2725-3E75-7F41-218F-98D66C7B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ED427-F643-39BE-3B78-4365C84A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30AF-A0F4-0795-5B6E-A7E0EAA0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E96E-4371-C1EB-B7AA-451D5A316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AE7F2-0233-DE78-9A0E-94038684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FA07A-6911-D293-4D4D-E69EBF45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F352F-7692-0230-2BEF-BC944329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275DF-DAD2-9794-49C0-B246DCF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4F6D-71B0-F838-0B34-6F9F3580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E478B-0AEE-E363-3974-C0715C3F0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D814-F61B-C558-9C90-71EC5B8D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1F10A-BA34-6EDF-B5CC-27F69E11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FD0F5-A0B6-CEEC-0804-BE0C9777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33F96-26C5-A5A9-7737-EA32243F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curematch.com/science-background-2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6FCB3-CB33-5770-4A5D-BE308961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5E0D9-5EA8-346A-5131-0BC09FED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562C-C334-2CE2-2619-5176882E7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57F7A-C51D-454C-A5C6-E89E6715D2CC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069D6-0AC9-E8F4-BCCC-AF72E3B01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1BF5-D708-A3EB-FAF2-72E3FA61C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B4D2-01ED-49DE-BE7D-2984A3037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29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2E554-3775-DD37-C0CE-A06EF023D78D}"/>
              </a:ext>
            </a:extLst>
          </p:cNvPr>
          <p:cNvSpPr txBox="1"/>
          <p:nvPr/>
        </p:nvSpPr>
        <p:spPr>
          <a:xfrm>
            <a:off x="1798320" y="2151727"/>
            <a:ext cx="8016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WEB TECHNOLOGIES </a:t>
            </a:r>
            <a:endParaRPr lang="en-I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9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FF634-CC0F-AD86-39BC-C4B759176CCE}"/>
              </a:ext>
            </a:extLst>
          </p:cNvPr>
          <p:cNvSpPr txBox="1"/>
          <p:nvPr/>
        </p:nvSpPr>
        <p:spPr>
          <a:xfrm>
            <a:off x="132080" y="254000"/>
            <a:ext cx="1145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  DATABASE MANAGEMENT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5B4F8E-9F0B-A5D0-EBEA-8DDAE39ECD5B}"/>
              </a:ext>
            </a:extLst>
          </p:cNvPr>
          <p:cNvCxnSpPr/>
          <p:nvPr/>
        </p:nvCxnSpPr>
        <p:spPr>
          <a:xfrm>
            <a:off x="274320" y="777220"/>
            <a:ext cx="4399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4E9323-371D-A3D2-362C-8E1729DA96EE}"/>
              </a:ext>
            </a:extLst>
          </p:cNvPr>
          <p:cNvSpPr txBox="1"/>
          <p:nvPr/>
        </p:nvSpPr>
        <p:spPr>
          <a:xfrm>
            <a:off x="0" y="1069607"/>
            <a:ext cx="1120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The collection of data stored in the place is called data management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1FAA-9354-6344-6C7F-706D04DE8F51}"/>
              </a:ext>
            </a:extLst>
          </p:cNvPr>
          <p:cNvSpPr txBox="1"/>
          <p:nvPr/>
        </p:nvSpPr>
        <p:spPr>
          <a:xfrm>
            <a:off x="274320" y="3891280"/>
            <a:ext cx="11816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 TYPES OF DATABASE MANAGEMENT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B1AE7-2292-3E0E-A6C8-ACCD7C05E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0" y="1492696"/>
            <a:ext cx="5953760" cy="229143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B850E3-6940-545A-1C85-F41EA517465A}"/>
              </a:ext>
            </a:extLst>
          </p:cNvPr>
          <p:cNvCxnSpPr>
            <a:stCxn id="7" idx="1"/>
          </p:cNvCxnSpPr>
          <p:nvPr/>
        </p:nvCxnSpPr>
        <p:spPr>
          <a:xfrm>
            <a:off x="274320" y="4368334"/>
            <a:ext cx="5821680" cy="411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96B5E9-1832-2312-9647-5EA5D4979998}"/>
              </a:ext>
            </a:extLst>
          </p:cNvPr>
          <p:cNvSpPr txBox="1"/>
          <p:nvPr/>
        </p:nvSpPr>
        <p:spPr>
          <a:xfrm>
            <a:off x="132080" y="4622334"/>
            <a:ext cx="1117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Relational database management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Big data analytic database </a:t>
            </a:r>
          </a:p>
        </p:txBody>
      </p:sp>
    </p:spTree>
    <p:extLst>
      <p:ext uri="{BB962C8B-B14F-4D97-AF65-F5344CB8AC3E}">
        <p14:creationId xmlns:p14="http://schemas.microsoft.com/office/powerpoint/2010/main" val="285289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D74D6-A4E5-5B6E-E86A-2973CBC2CCEC}"/>
              </a:ext>
            </a:extLst>
          </p:cNvPr>
          <p:cNvSpPr txBox="1"/>
          <p:nvPr/>
        </p:nvSpPr>
        <p:spPr>
          <a:xfrm>
            <a:off x="-111760" y="-41700"/>
            <a:ext cx="1157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 create , insert , update, delete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8F22F72-394F-F850-3531-425799738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16417"/>
              </p:ext>
            </p:extLst>
          </p:nvPr>
        </p:nvGraphicFramePr>
        <p:xfrm>
          <a:off x="1706880" y="1776306"/>
          <a:ext cx="9337037" cy="3219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538">
                  <a:extLst>
                    <a:ext uri="{9D8B030D-6E8A-4147-A177-3AD203B41FA5}">
                      <a16:colId xmlns:a16="http://schemas.microsoft.com/office/drawing/2014/main" val="1579705876"/>
                    </a:ext>
                  </a:extLst>
                </a:gridCol>
                <a:gridCol w="2325538">
                  <a:extLst>
                    <a:ext uri="{9D8B030D-6E8A-4147-A177-3AD203B41FA5}">
                      <a16:colId xmlns:a16="http://schemas.microsoft.com/office/drawing/2014/main" val="2615474471"/>
                    </a:ext>
                  </a:extLst>
                </a:gridCol>
                <a:gridCol w="2325538">
                  <a:extLst>
                    <a:ext uri="{9D8B030D-6E8A-4147-A177-3AD203B41FA5}">
                      <a16:colId xmlns:a16="http://schemas.microsoft.com/office/drawing/2014/main" val="232397253"/>
                    </a:ext>
                  </a:extLst>
                </a:gridCol>
                <a:gridCol w="2360423">
                  <a:extLst>
                    <a:ext uri="{9D8B030D-6E8A-4147-A177-3AD203B41FA5}">
                      <a16:colId xmlns:a16="http://schemas.microsoft.com/office/drawing/2014/main" val="1075068499"/>
                    </a:ext>
                  </a:extLst>
                </a:gridCol>
              </a:tblGrid>
              <a:tr h="368511">
                <a:tc>
                  <a:txBody>
                    <a:bodyPr/>
                    <a:lstStyle/>
                    <a:p>
                      <a:r>
                        <a:rPr lang="en-IN" dirty="0"/>
                        <a:t>Student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Marks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Addmission</a:t>
                      </a:r>
                      <a:r>
                        <a:rPr lang="en-IN" dirty="0"/>
                        <a:t>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92790"/>
                  </a:ext>
                </a:extLst>
              </a:tr>
              <a:tr h="3685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98148"/>
                  </a:ext>
                </a:extLst>
              </a:tr>
              <a:tr h="3685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138184"/>
                  </a:ext>
                </a:extLst>
              </a:tr>
              <a:tr h="36851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868683"/>
                  </a:ext>
                </a:extLst>
              </a:tr>
              <a:tr h="3685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2414"/>
                  </a:ext>
                </a:extLst>
              </a:tr>
              <a:tr h="3685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238789"/>
                  </a:ext>
                </a:extLst>
              </a:tr>
              <a:tr h="3685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28930"/>
                  </a:ext>
                </a:extLst>
              </a:tr>
              <a:tr h="36851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30852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440648-D9D7-AE55-CC2C-278363F54B27}"/>
              </a:ext>
            </a:extLst>
          </p:cNvPr>
          <p:cNvCxnSpPr>
            <a:cxnSpLocks/>
          </p:cNvCxnSpPr>
          <p:nvPr/>
        </p:nvCxnSpPr>
        <p:spPr>
          <a:xfrm>
            <a:off x="152400" y="523220"/>
            <a:ext cx="47345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88CCA7-CFC3-5593-7089-FA5A2085B0EC}"/>
              </a:ext>
            </a:extLst>
          </p:cNvPr>
          <p:cNvCxnSpPr/>
          <p:nvPr/>
        </p:nvCxnSpPr>
        <p:spPr>
          <a:xfrm flipV="1">
            <a:off x="2692400" y="1033032"/>
            <a:ext cx="0" cy="66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A88ED9-F857-73BE-9B17-BD62F29847D9}"/>
              </a:ext>
            </a:extLst>
          </p:cNvPr>
          <p:cNvSpPr txBox="1"/>
          <p:nvPr/>
        </p:nvSpPr>
        <p:spPr>
          <a:xfrm>
            <a:off x="2341881" y="474298"/>
            <a:ext cx="162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creating a table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6F168B-59DB-0AA3-89F4-8D28936B8224}"/>
              </a:ext>
            </a:extLst>
          </p:cNvPr>
          <p:cNvCxnSpPr>
            <a:cxnSpLocks/>
          </p:cNvCxnSpPr>
          <p:nvPr/>
        </p:nvCxnSpPr>
        <p:spPr>
          <a:xfrm flipV="1">
            <a:off x="4622800" y="1182184"/>
            <a:ext cx="1219200" cy="172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5594AA-28C7-36FC-58DC-7D0CE41C24EB}"/>
              </a:ext>
            </a:extLst>
          </p:cNvPr>
          <p:cNvSpPr txBox="1"/>
          <p:nvPr/>
        </p:nvSpPr>
        <p:spPr>
          <a:xfrm>
            <a:off x="5516880" y="766233"/>
            <a:ext cx="410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inserting the values in table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EB3390-F63E-D95C-E6FC-851B2C904973}"/>
              </a:ext>
            </a:extLst>
          </p:cNvPr>
          <p:cNvCxnSpPr>
            <a:cxnSpLocks/>
          </p:cNvCxnSpPr>
          <p:nvPr/>
        </p:nvCxnSpPr>
        <p:spPr>
          <a:xfrm flipH="1">
            <a:off x="5946138" y="3298634"/>
            <a:ext cx="858520" cy="211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B347A0-F560-9163-59C6-D6D99B8C92A3}"/>
              </a:ext>
            </a:extLst>
          </p:cNvPr>
          <p:cNvSpPr txBox="1"/>
          <p:nvPr/>
        </p:nvSpPr>
        <p:spPr>
          <a:xfrm>
            <a:off x="2194560" y="5411914"/>
            <a:ext cx="6339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updating the values or changing the values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F948B6-FBE4-307B-54C2-1B06B451D62D}"/>
              </a:ext>
            </a:extLst>
          </p:cNvPr>
          <p:cNvCxnSpPr>
            <a:cxnSpLocks/>
          </p:cNvCxnSpPr>
          <p:nvPr/>
        </p:nvCxnSpPr>
        <p:spPr>
          <a:xfrm>
            <a:off x="9204960" y="3217348"/>
            <a:ext cx="0" cy="202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F8762C-FAC9-999E-660A-25D071E997E5}"/>
              </a:ext>
            </a:extLst>
          </p:cNvPr>
          <p:cNvSpPr txBox="1"/>
          <p:nvPr/>
        </p:nvSpPr>
        <p:spPr>
          <a:xfrm>
            <a:off x="7965440" y="5411914"/>
            <a:ext cx="349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deleting the values or removing the values 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0B5478D-9D0D-2FB0-B31E-F2C593A3790B}"/>
              </a:ext>
            </a:extLst>
          </p:cNvPr>
          <p:cNvSpPr/>
          <p:nvPr/>
        </p:nvSpPr>
        <p:spPr>
          <a:xfrm>
            <a:off x="6502402" y="2750515"/>
            <a:ext cx="721357" cy="4267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9B3B0D2-5823-5092-1499-F71A22497C83}"/>
              </a:ext>
            </a:extLst>
          </p:cNvPr>
          <p:cNvSpPr/>
          <p:nvPr/>
        </p:nvSpPr>
        <p:spPr>
          <a:xfrm>
            <a:off x="8905243" y="2720068"/>
            <a:ext cx="721356" cy="457200"/>
          </a:xfrm>
          <a:prstGeom prst="flowChartConnector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698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51B803-E43C-D46F-522B-9332C653398D}"/>
              </a:ext>
            </a:extLst>
          </p:cNvPr>
          <p:cNvSpPr txBox="1"/>
          <p:nvPr/>
        </p:nvSpPr>
        <p:spPr>
          <a:xfrm>
            <a:off x="447040" y="284480"/>
            <a:ext cx="1129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Relational data base management system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5940B7-04C2-8320-F743-804346D35138}"/>
              </a:ext>
            </a:extLst>
          </p:cNvPr>
          <p:cNvCxnSpPr>
            <a:cxnSpLocks/>
          </p:cNvCxnSpPr>
          <p:nvPr/>
        </p:nvCxnSpPr>
        <p:spPr>
          <a:xfrm>
            <a:off x="447040" y="807700"/>
            <a:ext cx="680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5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870A6-F564-1F12-7434-6A5B71846A29}"/>
              </a:ext>
            </a:extLst>
          </p:cNvPr>
          <p:cNvSpPr txBox="1"/>
          <p:nvPr/>
        </p:nvSpPr>
        <p:spPr>
          <a:xfrm>
            <a:off x="213360" y="238760"/>
            <a:ext cx="803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 ONE TIER , TWO TIER , THREE TIER 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C3CFB-D2D9-AD61-F73B-4B886F944FEC}"/>
              </a:ext>
            </a:extLst>
          </p:cNvPr>
          <p:cNvSpPr txBox="1"/>
          <p:nvPr/>
        </p:nvSpPr>
        <p:spPr>
          <a:xfrm>
            <a:off x="177800" y="1367095"/>
            <a:ext cx="1183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ONE TIER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0EA58F-3706-02C0-054E-9C598938C069}"/>
              </a:ext>
            </a:extLst>
          </p:cNvPr>
          <p:cNvCxnSpPr>
            <a:cxnSpLocks/>
          </p:cNvCxnSpPr>
          <p:nvPr/>
        </p:nvCxnSpPr>
        <p:spPr>
          <a:xfrm>
            <a:off x="436880" y="721360"/>
            <a:ext cx="6177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3A12D46-510B-EDCF-4785-C76FBA343357}"/>
              </a:ext>
            </a:extLst>
          </p:cNvPr>
          <p:cNvSpPr/>
          <p:nvPr/>
        </p:nvSpPr>
        <p:spPr>
          <a:xfrm>
            <a:off x="792480" y="2240240"/>
            <a:ext cx="3210560" cy="1188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5E59E7-B981-F31F-A3C4-C3182752DCAB}"/>
              </a:ext>
            </a:extLst>
          </p:cNvPr>
          <p:cNvCxnSpPr/>
          <p:nvPr/>
        </p:nvCxnSpPr>
        <p:spPr>
          <a:xfrm>
            <a:off x="213360" y="1828760"/>
            <a:ext cx="17170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8E4F03-1603-638A-E2E6-13BAFE2173B6}"/>
              </a:ext>
            </a:extLst>
          </p:cNvPr>
          <p:cNvSpPr txBox="1"/>
          <p:nvPr/>
        </p:nvSpPr>
        <p:spPr>
          <a:xfrm>
            <a:off x="6614160" y="1354970"/>
            <a:ext cx="446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TWO TIER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FE878-941C-0318-37E2-C042D4D60E20}"/>
              </a:ext>
            </a:extLst>
          </p:cNvPr>
          <p:cNvSpPr/>
          <p:nvPr/>
        </p:nvSpPr>
        <p:spPr>
          <a:xfrm>
            <a:off x="6979920" y="2266175"/>
            <a:ext cx="2133600" cy="1188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689ECD-493C-3364-6DC5-BA9FDC943478}"/>
              </a:ext>
            </a:extLst>
          </p:cNvPr>
          <p:cNvCxnSpPr/>
          <p:nvPr/>
        </p:nvCxnSpPr>
        <p:spPr>
          <a:xfrm>
            <a:off x="6725920" y="1816635"/>
            <a:ext cx="18694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6078F0-68FC-0656-2B73-4FCEA2BFA84B}"/>
              </a:ext>
            </a:extLst>
          </p:cNvPr>
          <p:cNvSpPr txBox="1"/>
          <p:nvPr/>
        </p:nvSpPr>
        <p:spPr>
          <a:xfrm>
            <a:off x="365760" y="3907138"/>
            <a:ext cx="58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 THREE TIER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A37458-E81C-34D8-A6D5-0356B3E36C4D}"/>
              </a:ext>
            </a:extLst>
          </p:cNvPr>
          <p:cNvSpPr/>
          <p:nvPr/>
        </p:nvSpPr>
        <p:spPr>
          <a:xfrm>
            <a:off x="581660" y="4714240"/>
            <a:ext cx="2824480" cy="1143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browser 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154BC-AE6F-CE77-4DC4-7CA12C8BC7E2}"/>
              </a:ext>
            </a:extLst>
          </p:cNvPr>
          <p:cNvSpPr/>
          <p:nvPr/>
        </p:nvSpPr>
        <p:spPr>
          <a:xfrm>
            <a:off x="4907280" y="4618990"/>
            <a:ext cx="2235200" cy="1333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2BCC8A-B973-FE6D-325F-35CB3ADEE4BC}"/>
              </a:ext>
            </a:extLst>
          </p:cNvPr>
          <p:cNvSpPr/>
          <p:nvPr/>
        </p:nvSpPr>
        <p:spPr>
          <a:xfrm>
            <a:off x="8399780" y="4714241"/>
            <a:ext cx="2824480" cy="1143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542051E-4FF8-E0AE-41E8-4A3DBD70980F}"/>
              </a:ext>
            </a:extLst>
          </p:cNvPr>
          <p:cNvSpPr/>
          <p:nvPr/>
        </p:nvSpPr>
        <p:spPr>
          <a:xfrm>
            <a:off x="3657600" y="5029240"/>
            <a:ext cx="711200" cy="4616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17DB6D-5604-4E45-D4EE-9432F684E160}"/>
              </a:ext>
            </a:extLst>
          </p:cNvPr>
          <p:cNvSpPr/>
          <p:nvPr/>
        </p:nvSpPr>
        <p:spPr>
          <a:xfrm>
            <a:off x="7496810" y="5140960"/>
            <a:ext cx="651510" cy="4876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9E8D19-44BB-6740-FCC9-A41A9ACB51F8}"/>
              </a:ext>
            </a:extLst>
          </p:cNvPr>
          <p:cNvCxnSpPr/>
          <p:nvPr/>
        </p:nvCxnSpPr>
        <p:spPr>
          <a:xfrm>
            <a:off x="436880" y="4368803"/>
            <a:ext cx="20929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9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E8CDB-E8AB-DC18-2295-95AEE920B373}"/>
              </a:ext>
            </a:extLst>
          </p:cNvPr>
          <p:cNvSpPr txBox="1"/>
          <p:nvPr/>
        </p:nvSpPr>
        <p:spPr>
          <a:xfrm>
            <a:off x="81280" y="91440"/>
            <a:ext cx="791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PHYSICAL LAYER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D25F53-904A-1487-26CB-AB8DD3FA24F3}"/>
              </a:ext>
            </a:extLst>
          </p:cNvPr>
          <p:cNvCxnSpPr>
            <a:cxnSpLocks/>
          </p:cNvCxnSpPr>
          <p:nvPr/>
        </p:nvCxnSpPr>
        <p:spPr>
          <a:xfrm>
            <a:off x="81280" y="614660"/>
            <a:ext cx="30886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335407-03C0-ED84-6A48-13F4B9C80847}"/>
              </a:ext>
            </a:extLst>
          </p:cNvPr>
          <p:cNvSpPr txBox="1"/>
          <p:nvPr/>
        </p:nvSpPr>
        <p:spPr>
          <a:xfrm>
            <a:off x="0" y="876270"/>
            <a:ext cx="1203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The function of physical layer is to established the physical connection between two computer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The physical connection can be established through mobile network, direct wire, Bluetooth,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wifi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BCB3B-1C7F-812B-0ED8-4EF8C277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65" y="1998346"/>
            <a:ext cx="6158230" cy="2010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DFDE36-93A8-4FB7-FE0C-433E68460D09}"/>
              </a:ext>
            </a:extLst>
          </p:cNvPr>
          <p:cNvSpPr txBox="1"/>
          <p:nvPr/>
        </p:nvSpPr>
        <p:spPr>
          <a:xfrm>
            <a:off x="40640" y="4013716"/>
            <a:ext cx="795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DATALINK LAYER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3988C6-B38A-41B2-7CC3-FAF78875163B}"/>
              </a:ext>
            </a:extLst>
          </p:cNvPr>
          <p:cNvCxnSpPr>
            <a:cxnSpLocks/>
          </p:cNvCxnSpPr>
          <p:nvPr/>
        </p:nvCxnSpPr>
        <p:spPr>
          <a:xfrm>
            <a:off x="0" y="4514147"/>
            <a:ext cx="3342640" cy="227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7C25D3-3662-EDA9-9581-0E86DC0BD996}"/>
              </a:ext>
            </a:extLst>
          </p:cNvPr>
          <p:cNvSpPr txBox="1"/>
          <p:nvPr/>
        </p:nvSpPr>
        <p:spPr>
          <a:xfrm>
            <a:off x="-45720" y="4575702"/>
            <a:ext cx="1213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The function of datalink layer to make sure that information is transferred correctly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50B575-ADB8-20A9-A900-37744ACA6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030352"/>
            <a:ext cx="5425440" cy="17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BFA580-1687-9AA1-A20E-BC27E756A60F}"/>
              </a:ext>
            </a:extLst>
          </p:cNvPr>
          <p:cNvSpPr txBox="1"/>
          <p:nvPr/>
        </p:nvSpPr>
        <p:spPr>
          <a:xfrm>
            <a:off x="132080" y="172720"/>
            <a:ext cx="979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NETWORK LAYER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5974F8-1784-9BFA-10B5-B9143B604F18}"/>
              </a:ext>
            </a:extLst>
          </p:cNvPr>
          <p:cNvCxnSpPr>
            <a:cxnSpLocks/>
          </p:cNvCxnSpPr>
          <p:nvPr/>
        </p:nvCxnSpPr>
        <p:spPr>
          <a:xfrm>
            <a:off x="132080" y="695940"/>
            <a:ext cx="3484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2A2776-3284-F373-AA6B-4B75565B9BC6}"/>
              </a:ext>
            </a:extLst>
          </p:cNvPr>
          <p:cNvSpPr txBox="1"/>
          <p:nvPr/>
        </p:nvSpPr>
        <p:spPr>
          <a:xfrm>
            <a:off x="132080" y="957550"/>
            <a:ext cx="1167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computer to  computer routing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81C26-6410-1526-C888-7A0675D0D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0" y="1506191"/>
            <a:ext cx="6431280" cy="2110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BE0D0-0381-8680-7267-589EAC641746}"/>
              </a:ext>
            </a:extLst>
          </p:cNvPr>
          <p:cNvSpPr txBox="1"/>
          <p:nvPr/>
        </p:nvSpPr>
        <p:spPr>
          <a:xfrm>
            <a:off x="0" y="3616963"/>
            <a:ext cx="818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TRANSPORT LAYER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6E9A61-7516-B183-0437-6D4C10EAE9DF}"/>
              </a:ext>
            </a:extLst>
          </p:cNvPr>
          <p:cNvCxnSpPr>
            <a:cxnSpLocks/>
          </p:cNvCxnSpPr>
          <p:nvPr/>
        </p:nvCxnSpPr>
        <p:spPr>
          <a:xfrm>
            <a:off x="0" y="4145243"/>
            <a:ext cx="36169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3A5D57-A355-5B5B-CBAC-A35D4B8D43C3}"/>
              </a:ext>
            </a:extLst>
          </p:cNvPr>
          <p:cNvSpPr txBox="1"/>
          <p:nvPr/>
        </p:nvSpPr>
        <p:spPr>
          <a:xfrm>
            <a:off x="-71120" y="4340237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program to program routing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C27559-72B8-CAB7-4FB7-DE7AAE142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4340237"/>
            <a:ext cx="5527039" cy="23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5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8F03F5-40DD-69FE-F297-B03AED936281}"/>
              </a:ext>
            </a:extLst>
          </p:cNvPr>
          <p:cNvSpPr txBox="1"/>
          <p:nvPr/>
        </p:nvSpPr>
        <p:spPr>
          <a:xfrm>
            <a:off x="233680" y="111760"/>
            <a:ext cx="1080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TCP , UDP (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en-US" sz="2800" b="1" i="0" dirty="0">
                <a:solidFill>
                  <a:schemeClr val="bg1"/>
                </a:solidFill>
                <a:effectLst/>
              </a:rPr>
              <a:t>transmission control protocol)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CBBDC1-A40F-54F3-24F9-59F495216BFD}"/>
              </a:ext>
            </a:extLst>
          </p:cNvPr>
          <p:cNvCxnSpPr>
            <a:cxnSpLocks/>
          </p:cNvCxnSpPr>
          <p:nvPr/>
        </p:nvCxnSpPr>
        <p:spPr>
          <a:xfrm>
            <a:off x="335280" y="634980"/>
            <a:ext cx="68783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C0DB80-9AE7-268D-D1B5-BAE76FFA6E65}"/>
              </a:ext>
            </a:extLst>
          </p:cNvPr>
          <p:cNvSpPr txBox="1"/>
          <p:nvPr/>
        </p:nvSpPr>
        <p:spPr>
          <a:xfrm>
            <a:off x="228600" y="634980"/>
            <a:ext cx="1173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program to program 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Its is  used to find the particular program using port number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BBC1A-2D9C-8719-41D0-4EB991FA2DAC}"/>
              </a:ext>
            </a:extLst>
          </p:cNvPr>
          <p:cNvSpPr txBox="1"/>
          <p:nvPr/>
        </p:nvSpPr>
        <p:spPr>
          <a:xfrm>
            <a:off x="111760" y="1940560"/>
            <a:ext cx="11602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IP ( internet protocol address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Computer to computer routing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Its is used to find computer using IP address 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34D797-C2E5-BCB9-8509-DFB1858F1D21}"/>
              </a:ext>
            </a:extLst>
          </p:cNvPr>
          <p:cNvCxnSpPr>
            <a:cxnSpLocks/>
          </p:cNvCxnSpPr>
          <p:nvPr/>
        </p:nvCxnSpPr>
        <p:spPr>
          <a:xfrm>
            <a:off x="264160" y="2387600"/>
            <a:ext cx="5151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2D9160-1347-0F68-5F4A-11CB43872870}"/>
              </a:ext>
            </a:extLst>
          </p:cNvPr>
          <p:cNvSpPr txBox="1"/>
          <p:nvPr/>
        </p:nvSpPr>
        <p:spPr>
          <a:xfrm>
            <a:off x="0" y="3429000"/>
            <a:ext cx="123139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LLC (logical link layer)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To make secure that information is transferred correctly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BFF43A-73D6-FB08-288D-31FF7E297E07}"/>
              </a:ext>
            </a:extLst>
          </p:cNvPr>
          <p:cNvCxnSpPr>
            <a:cxnSpLocks/>
          </p:cNvCxnSpPr>
          <p:nvPr/>
        </p:nvCxnSpPr>
        <p:spPr>
          <a:xfrm>
            <a:off x="111760" y="3875276"/>
            <a:ext cx="3738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C68B93-5A27-5EF0-5DEC-F615284A99E8}"/>
              </a:ext>
            </a:extLst>
          </p:cNvPr>
          <p:cNvSpPr txBox="1"/>
          <p:nvPr/>
        </p:nvSpPr>
        <p:spPr>
          <a:xfrm>
            <a:off x="111760" y="4506516"/>
            <a:ext cx="110337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MAC ( media access control address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To established physical connection between two layer 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C52600-FADD-1399-B9F6-DD481841D4CA}"/>
              </a:ext>
            </a:extLst>
          </p:cNvPr>
          <p:cNvCxnSpPr>
            <a:cxnSpLocks/>
          </p:cNvCxnSpPr>
          <p:nvPr/>
        </p:nvCxnSpPr>
        <p:spPr>
          <a:xfrm>
            <a:off x="111760" y="4963488"/>
            <a:ext cx="6146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6A2A64-3CBA-4359-E209-C7998D23D060}"/>
              </a:ext>
            </a:extLst>
          </p:cNvPr>
          <p:cNvSpPr txBox="1"/>
          <p:nvPr/>
        </p:nvSpPr>
        <p:spPr>
          <a:xfrm>
            <a:off x="121920" y="142240"/>
            <a:ext cx="1157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IP ADDRESS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A95111-8A07-B58A-3750-1BF25CF0BC7E}"/>
              </a:ext>
            </a:extLst>
          </p:cNvPr>
          <p:cNvCxnSpPr>
            <a:cxnSpLocks/>
          </p:cNvCxnSpPr>
          <p:nvPr/>
        </p:nvCxnSpPr>
        <p:spPr>
          <a:xfrm>
            <a:off x="121920" y="665460"/>
            <a:ext cx="25806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AE1913-8F9F-32EE-9D9F-63356B42F278}"/>
              </a:ext>
            </a:extLst>
          </p:cNvPr>
          <p:cNvSpPr txBox="1"/>
          <p:nvPr/>
        </p:nvSpPr>
        <p:spPr>
          <a:xfrm>
            <a:off x="121920" y="927076"/>
            <a:ext cx="1166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It is to used connect the computer (or) any other devices using IP address 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5A43A-8E24-C1A0-7237-4DD874E2722A}"/>
              </a:ext>
            </a:extLst>
          </p:cNvPr>
          <p:cNvSpPr txBox="1"/>
          <p:nvPr/>
        </p:nvSpPr>
        <p:spPr>
          <a:xfrm>
            <a:off x="30480" y="1650356"/>
            <a:ext cx="1166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PORT NUMBER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4CEABE-D7D0-FBB9-025C-545BFFB922B6}"/>
              </a:ext>
            </a:extLst>
          </p:cNvPr>
          <p:cNvCxnSpPr>
            <a:cxnSpLocks/>
          </p:cNvCxnSpPr>
          <p:nvPr/>
        </p:nvCxnSpPr>
        <p:spPr>
          <a:xfrm>
            <a:off x="203200" y="2173576"/>
            <a:ext cx="2743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0CEF0-7EE2-B200-0F79-F8175A636985}"/>
              </a:ext>
            </a:extLst>
          </p:cNvPr>
          <p:cNvSpPr txBox="1"/>
          <p:nvPr/>
        </p:nvSpPr>
        <p:spPr>
          <a:xfrm>
            <a:off x="203200" y="2373636"/>
            <a:ext cx="1058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It is used to find the particular program using port number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FC82C-D5E9-DF7C-3425-262C1BD5F494}"/>
              </a:ext>
            </a:extLst>
          </p:cNvPr>
          <p:cNvSpPr txBox="1"/>
          <p:nvPr/>
        </p:nvSpPr>
        <p:spPr>
          <a:xfrm>
            <a:off x="76200" y="3022930"/>
            <a:ext cx="1157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URL (uniform resources locator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E280B6-0E0F-17F1-8AE2-3944F7B21126}"/>
              </a:ext>
            </a:extLst>
          </p:cNvPr>
          <p:cNvCxnSpPr>
            <a:cxnSpLocks/>
          </p:cNvCxnSpPr>
          <p:nvPr/>
        </p:nvCxnSpPr>
        <p:spPr>
          <a:xfrm>
            <a:off x="121920" y="3525830"/>
            <a:ext cx="5029200" cy="203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3AA3B3-D204-BBB2-1B0B-7F78E02A3828}"/>
              </a:ext>
            </a:extLst>
          </p:cNvPr>
          <p:cNvSpPr txBox="1"/>
          <p:nvPr/>
        </p:nvSpPr>
        <p:spPr>
          <a:xfrm>
            <a:off x="76200" y="3733779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Its is unique resource on the web browser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E84A1-595A-DBE1-4A26-083A802C9E1E}"/>
              </a:ext>
            </a:extLst>
          </p:cNvPr>
          <p:cNvSpPr txBox="1"/>
          <p:nvPr/>
        </p:nvSpPr>
        <p:spPr>
          <a:xfrm>
            <a:off x="30480" y="4395503"/>
            <a:ext cx="1105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DNS ( domain name system 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7D1423-93A0-29BF-612B-3779E08DF9CB}"/>
              </a:ext>
            </a:extLst>
          </p:cNvPr>
          <p:cNvCxnSpPr>
            <a:cxnSpLocks/>
          </p:cNvCxnSpPr>
          <p:nvPr/>
        </p:nvCxnSpPr>
        <p:spPr>
          <a:xfrm>
            <a:off x="116840" y="4918723"/>
            <a:ext cx="47294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95E726-B11B-5311-8124-7EEB1E697F3D}"/>
              </a:ext>
            </a:extLst>
          </p:cNvPr>
          <p:cNvSpPr txBox="1"/>
          <p:nvPr/>
        </p:nvSpPr>
        <p:spPr>
          <a:xfrm>
            <a:off x="203200" y="5184520"/>
            <a:ext cx="1105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3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BE7A1E-A43C-C09B-5A71-47F66DBF0327}"/>
              </a:ext>
            </a:extLst>
          </p:cNvPr>
          <p:cNvSpPr txBox="1"/>
          <p:nvPr/>
        </p:nvSpPr>
        <p:spPr>
          <a:xfrm>
            <a:off x="132080" y="101600"/>
            <a:ext cx="1060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WEB CLIENT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EFAEFA-E679-9C08-E0D9-10C8FDDB7286}"/>
              </a:ext>
            </a:extLst>
          </p:cNvPr>
          <p:cNvCxnSpPr/>
          <p:nvPr/>
        </p:nvCxnSpPr>
        <p:spPr>
          <a:xfrm>
            <a:off x="132080" y="624820"/>
            <a:ext cx="279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611DB2-8876-2EE6-1725-AA4F0089A385}"/>
              </a:ext>
            </a:extLst>
          </p:cNvPr>
          <p:cNvSpPr txBox="1"/>
          <p:nvPr/>
        </p:nvSpPr>
        <p:spPr>
          <a:xfrm>
            <a:off x="0" y="917207"/>
            <a:ext cx="1172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Who put the request to web server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1B5AE-0788-C26D-CE61-F16D1DBC9EAC}"/>
              </a:ext>
            </a:extLst>
          </p:cNvPr>
          <p:cNvSpPr txBox="1"/>
          <p:nvPr/>
        </p:nvSpPr>
        <p:spPr>
          <a:xfrm>
            <a:off x="186054" y="3794989"/>
            <a:ext cx="1183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WEB SEVER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DA2EA-33BE-E070-AD72-1C19504C24C8}"/>
              </a:ext>
            </a:extLst>
          </p:cNvPr>
          <p:cNvCxnSpPr>
            <a:cxnSpLocks/>
          </p:cNvCxnSpPr>
          <p:nvPr/>
        </p:nvCxnSpPr>
        <p:spPr>
          <a:xfrm>
            <a:off x="186054" y="4318209"/>
            <a:ext cx="22453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6BADF8-83D3-1FD9-A599-38EB7889C695}"/>
              </a:ext>
            </a:extLst>
          </p:cNvPr>
          <p:cNvSpPr txBox="1"/>
          <p:nvPr/>
        </p:nvSpPr>
        <p:spPr>
          <a:xfrm>
            <a:off x="132080" y="4508947"/>
            <a:ext cx="1046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Who services the request  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458ED01-F5B6-77E1-A2D1-7F134953E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6614" y="1227966"/>
            <a:ext cx="5727066" cy="2359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6B401A-370B-F732-C763-5776A3E14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40" y="4114801"/>
            <a:ext cx="5151120" cy="25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9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EEB70-96B4-6223-1955-71AEE3B19280}"/>
              </a:ext>
            </a:extLst>
          </p:cNvPr>
          <p:cNvSpPr txBox="1"/>
          <p:nvPr/>
        </p:nvSpPr>
        <p:spPr>
          <a:xfrm>
            <a:off x="91440" y="172720"/>
            <a:ext cx="1013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WEB BROWSER </a:t>
            </a:r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84845A-B79C-BCB6-F9BB-CF2D39C9BAF3}"/>
              </a:ext>
            </a:extLst>
          </p:cNvPr>
          <p:cNvCxnSpPr>
            <a:cxnSpLocks/>
          </p:cNvCxnSpPr>
          <p:nvPr/>
        </p:nvCxnSpPr>
        <p:spPr>
          <a:xfrm flipV="1">
            <a:off x="91440" y="695940"/>
            <a:ext cx="3088640" cy="25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13A1F5-5C53-A453-2FBC-A4524A374B34}"/>
              </a:ext>
            </a:extLst>
          </p:cNvPr>
          <p:cNvSpPr txBox="1"/>
          <p:nvPr/>
        </p:nvSpPr>
        <p:spPr>
          <a:xfrm>
            <a:off x="162560" y="942667"/>
            <a:ext cx="1186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Its is a software application that enables the user to view web pages navigate web sites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116F1-BD61-03E1-7A82-598115E9FC5F}"/>
              </a:ext>
            </a:extLst>
          </p:cNvPr>
          <p:cNvSpPr txBox="1"/>
          <p:nvPr/>
        </p:nvSpPr>
        <p:spPr>
          <a:xfrm>
            <a:off x="-25718" y="2406298"/>
            <a:ext cx="1174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 different types of web browser 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B0C32-7993-77BB-EA61-79AA69868225}"/>
              </a:ext>
            </a:extLst>
          </p:cNvPr>
          <p:cNvCxnSpPr/>
          <p:nvPr/>
        </p:nvCxnSpPr>
        <p:spPr>
          <a:xfrm>
            <a:off x="-25718" y="2985418"/>
            <a:ext cx="4927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0E0C50-8157-C2F1-E32C-3FD4A2545175}"/>
              </a:ext>
            </a:extLst>
          </p:cNvPr>
          <p:cNvSpPr txBox="1"/>
          <p:nvPr/>
        </p:nvSpPr>
        <p:spPr>
          <a:xfrm>
            <a:off x="91440" y="3154695"/>
            <a:ext cx="11612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google chrome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Internet explore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Mozilla </a:t>
            </a:r>
            <a:r>
              <a:rPr lang="en-US" sz="2400" dirty="0" err="1">
                <a:solidFill>
                  <a:schemeClr val="bg1"/>
                </a:solidFill>
              </a:rPr>
              <a:t>firefox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Netscape navigator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AE3466-5FE9-8917-1C24-611DF749A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02" y="2021840"/>
            <a:ext cx="5050155" cy="29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9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C53C7-7375-4E2F-3203-EDB8599A256B}"/>
              </a:ext>
            </a:extLst>
          </p:cNvPr>
          <p:cNvSpPr txBox="1"/>
          <p:nvPr/>
        </p:nvSpPr>
        <p:spPr>
          <a:xfrm>
            <a:off x="254000" y="233680"/>
            <a:ext cx="763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 HTTP ( hyper text transferred protocol 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66E26E-574D-0096-CB94-43ACADB33CDD}"/>
              </a:ext>
            </a:extLst>
          </p:cNvPr>
          <p:cNvCxnSpPr>
            <a:cxnSpLocks/>
          </p:cNvCxnSpPr>
          <p:nvPr/>
        </p:nvCxnSpPr>
        <p:spPr>
          <a:xfrm>
            <a:off x="396240" y="756900"/>
            <a:ext cx="62788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E1907D-59D1-FF37-A071-63AC8C9B0D03}"/>
              </a:ext>
            </a:extLst>
          </p:cNvPr>
          <p:cNvSpPr txBox="1"/>
          <p:nvPr/>
        </p:nvSpPr>
        <p:spPr>
          <a:xfrm>
            <a:off x="111760" y="977909"/>
            <a:ext cx="1069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Its is used transfer the html files , text to web sever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6C8D8-D061-ED40-8234-1DAAD6F80ED1}"/>
              </a:ext>
            </a:extLst>
          </p:cNvPr>
          <p:cNvSpPr txBox="1"/>
          <p:nvPr/>
        </p:nvSpPr>
        <p:spPr>
          <a:xfrm>
            <a:off x="254000" y="1777107"/>
            <a:ext cx="1180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 SMTP (simple mail transfer protocol )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541C94-F5C2-F0C5-8CD6-CFDDAB1FD191}"/>
              </a:ext>
            </a:extLst>
          </p:cNvPr>
          <p:cNvCxnSpPr>
            <a:cxnSpLocks/>
          </p:cNvCxnSpPr>
          <p:nvPr/>
        </p:nvCxnSpPr>
        <p:spPr>
          <a:xfrm>
            <a:off x="254000" y="2258030"/>
            <a:ext cx="60756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108750-6001-F425-C50F-0138B35E79F1}"/>
              </a:ext>
            </a:extLst>
          </p:cNvPr>
          <p:cNvSpPr txBox="1"/>
          <p:nvPr/>
        </p:nvSpPr>
        <p:spPr>
          <a:xfrm>
            <a:off x="111760" y="2508121"/>
            <a:ext cx="1173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Its is used to send or receive mail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E191-D833-3829-8E6F-599650372A81}"/>
              </a:ext>
            </a:extLst>
          </p:cNvPr>
          <p:cNvSpPr txBox="1"/>
          <p:nvPr/>
        </p:nvSpPr>
        <p:spPr>
          <a:xfrm>
            <a:off x="111760" y="3177580"/>
            <a:ext cx="1139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 SSH ( secure socket shell 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52526F-CE92-5588-95EA-3B2E8B562542}"/>
              </a:ext>
            </a:extLst>
          </p:cNvPr>
          <p:cNvCxnSpPr/>
          <p:nvPr/>
        </p:nvCxnSpPr>
        <p:spPr>
          <a:xfrm>
            <a:off x="132080" y="3700800"/>
            <a:ext cx="45313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D81063-387C-D20A-53DB-7F4A5F916790}"/>
              </a:ext>
            </a:extLst>
          </p:cNvPr>
          <p:cNvSpPr txBox="1"/>
          <p:nvPr/>
        </p:nvSpPr>
        <p:spPr>
          <a:xfrm>
            <a:off x="203200" y="3908594"/>
            <a:ext cx="1121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Its is used to communicate between the two computer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91AD9-6DFC-F50F-F661-E2C237D9A8B5}"/>
              </a:ext>
            </a:extLst>
          </p:cNvPr>
          <p:cNvSpPr txBox="1"/>
          <p:nvPr/>
        </p:nvSpPr>
        <p:spPr>
          <a:xfrm>
            <a:off x="132080" y="4557674"/>
            <a:ext cx="1190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</a:rPr>
              <a:t> SNMP ( simple network management protocol )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87230C-C752-6ADB-B653-0F715D2172E1}"/>
              </a:ext>
            </a:extLst>
          </p:cNvPr>
          <p:cNvCxnSpPr>
            <a:cxnSpLocks/>
          </p:cNvCxnSpPr>
          <p:nvPr/>
        </p:nvCxnSpPr>
        <p:spPr>
          <a:xfrm>
            <a:off x="203200" y="5080000"/>
            <a:ext cx="668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D0D632-8326-AD5D-3E73-807892661EF4}"/>
              </a:ext>
            </a:extLst>
          </p:cNvPr>
          <p:cNvSpPr txBox="1"/>
          <p:nvPr/>
        </p:nvSpPr>
        <p:spPr>
          <a:xfrm>
            <a:off x="203200" y="5436922"/>
            <a:ext cx="1055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Its is used manage the network  devices </a:t>
            </a:r>
          </a:p>
        </p:txBody>
      </p:sp>
    </p:spTree>
    <p:extLst>
      <p:ext uri="{BB962C8B-B14F-4D97-AF65-F5344CB8AC3E}">
        <p14:creationId xmlns:p14="http://schemas.microsoft.com/office/powerpoint/2010/main" val="61790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404C6E-FA03-58FD-5801-A07642CEC673}"/>
              </a:ext>
            </a:extLst>
          </p:cNvPr>
          <p:cNvSpPr txBox="1"/>
          <p:nvPr/>
        </p:nvSpPr>
        <p:spPr>
          <a:xfrm>
            <a:off x="152400" y="254000"/>
            <a:ext cx="1178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bg1"/>
                </a:solidFill>
              </a:rPr>
              <a:t> IMPORTANT COMPONENTS OF FULL STACK DEVELOPMENT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A4963F-7D85-7843-11CF-E905205EAB91}"/>
              </a:ext>
            </a:extLst>
          </p:cNvPr>
          <p:cNvCxnSpPr>
            <a:cxnSpLocks/>
          </p:cNvCxnSpPr>
          <p:nvPr/>
        </p:nvCxnSpPr>
        <p:spPr>
          <a:xfrm>
            <a:off x="254000" y="838775"/>
            <a:ext cx="103022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502746-070C-EEDE-4628-BF84B18AE071}"/>
              </a:ext>
            </a:extLst>
          </p:cNvPr>
          <p:cNvSpPr txBox="1"/>
          <p:nvPr/>
        </p:nvSpPr>
        <p:spPr>
          <a:xfrm>
            <a:off x="152400" y="1131165"/>
            <a:ext cx="1168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 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CSS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 JAVA SCRIPT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 DATA BASE MANAGEMENT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AFC2E-2F1D-8F67-5F6D-D8389596EBC4}"/>
              </a:ext>
            </a:extLst>
          </p:cNvPr>
          <p:cNvSpPr txBox="1"/>
          <p:nvPr/>
        </p:nvSpPr>
        <p:spPr>
          <a:xfrm>
            <a:off x="152400" y="3063240"/>
            <a:ext cx="1161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/>
                </a:solidFill>
              </a:rPr>
              <a:t> FUNCTIONALITY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07072-A98A-259F-A8BA-E5A2FF40C05F}"/>
              </a:ext>
            </a:extLst>
          </p:cNvPr>
          <p:cNvSpPr txBox="1"/>
          <p:nvPr/>
        </p:nvSpPr>
        <p:spPr>
          <a:xfrm>
            <a:off x="304800" y="3878847"/>
            <a:ext cx="1137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HTML: Its is used to create the text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EEBD9-42C2-FC46-7763-C0A598946091}"/>
              </a:ext>
            </a:extLst>
          </p:cNvPr>
          <p:cNvCxnSpPr>
            <a:cxnSpLocks/>
          </p:cNvCxnSpPr>
          <p:nvPr/>
        </p:nvCxnSpPr>
        <p:spPr>
          <a:xfrm>
            <a:off x="254000" y="3586460"/>
            <a:ext cx="30581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C248E0-CA9A-5B2A-7D06-2D464F86E70E}"/>
              </a:ext>
            </a:extLst>
          </p:cNvPr>
          <p:cNvSpPr txBox="1"/>
          <p:nvPr/>
        </p:nvSpPr>
        <p:spPr>
          <a:xfrm>
            <a:off x="187960" y="4513589"/>
            <a:ext cx="1161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CSS: Its is used to design the web page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408C8-81FE-55AA-F6DD-FD85AAEACE86}"/>
              </a:ext>
            </a:extLst>
          </p:cNvPr>
          <p:cNvSpPr txBox="1"/>
          <p:nvPr/>
        </p:nvSpPr>
        <p:spPr>
          <a:xfrm>
            <a:off x="170180" y="5267640"/>
            <a:ext cx="1175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 JAVA SCRIPT: Its is used to interreact with browser  </a:t>
            </a:r>
          </a:p>
        </p:txBody>
      </p:sp>
    </p:spTree>
    <p:extLst>
      <p:ext uri="{BB962C8B-B14F-4D97-AF65-F5344CB8AC3E}">
        <p14:creationId xmlns:p14="http://schemas.microsoft.com/office/powerpoint/2010/main" val="275097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484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Ikram</dc:creator>
  <cp:lastModifiedBy>Mohammed Ikram</cp:lastModifiedBy>
  <cp:revision>1</cp:revision>
  <dcterms:created xsi:type="dcterms:W3CDTF">2022-09-10T08:40:49Z</dcterms:created>
  <dcterms:modified xsi:type="dcterms:W3CDTF">2022-09-11T14:26:48Z</dcterms:modified>
</cp:coreProperties>
</file>