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542F7-E242-455A-889F-34CE98F6FB9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E282E74-813B-4028-8707-0525F5B4E319}">
      <dgm:prSet/>
      <dgm:spPr/>
      <dgm:t>
        <a:bodyPr/>
        <a:lstStyle/>
        <a:p>
          <a:pPr>
            <a:defRPr cap="all"/>
          </a:pPr>
          <a:r>
            <a:rPr lang="en-US"/>
            <a:t>Frontend: Vue.js (Vite), Bootstrap</a:t>
          </a:r>
        </a:p>
      </dgm:t>
    </dgm:pt>
    <dgm:pt modelId="{A02172F1-59D7-4A5E-8959-3F1573A9018B}" type="parTrans" cxnId="{8B0EEEBA-C9B9-4693-8FDF-6DD3ED732D1A}">
      <dgm:prSet/>
      <dgm:spPr/>
      <dgm:t>
        <a:bodyPr/>
        <a:lstStyle/>
        <a:p>
          <a:endParaRPr lang="en-US"/>
        </a:p>
      </dgm:t>
    </dgm:pt>
    <dgm:pt modelId="{22248003-558D-4012-9D13-E8EA802BD196}" type="sibTrans" cxnId="{8B0EEEBA-C9B9-4693-8FDF-6DD3ED732D1A}">
      <dgm:prSet/>
      <dgm:spPr/>
      <dgm:t>
        <a:bodyPr/>
        <a:lstStyle/>
        <a:p>
          <a:endParaRPr lang="en-US"/>
        </a:p>
      </dgm:t>
    </dgm:pt>
    <dgm:pt modelId="{B3A96CDE-B6B4-44FD-8D8E-15E01F7021BE}">
      <dgm:prSet/>
      <dgm:spPr/>
      <dgm:t>
        <a:bodyPr/>
        <a:lstStyle/>
        <a:p>
          <a:pPr>
            <a:defRPr cap="all"/>
          </a:pPr>
          <a:r>
            <a:rPr lang="en-US"/>
            <a:t>Backend: Node.js, Express.js, Multer</a:t>
          </a:r>
        </a:p>
      </dgm:t>
    </dgm:pt>
    <dgm:pt modelId="{2241FA12-65C6-4FF8-BE0B-691D72B84066}" type="parTrans" cxnId="{412C70F2-C2A0-4104-ABA7-AC1AF1525D2D}">
      <dgm:prSet/>
      <dgm:spPr/>
      <dgm:t>
        <a:bodyPr/>
        <a:lstStyle/>
        <a:p>
          <a:endParaRPr lang="en-US"/>
        </a:p>
      </dgm:t>
    </dgm:pt>
    <dgm:pt modelId="{D130F2A5-C55C-43F0-9F56-B8BA46D2C261}" type="sibTrans" cxnId="{412C70F2-C2A0-4104-ABA7-AC1AF1525D2D}">
      <dgm:prSet/>
      <dgm:spPr/>
      <dgm:t>
        <a:bodyPr/>
        <a:lstStyle/>
        <a:p>
          <a:endParaRPr lang="en-US"/>
        </a:p>
      </dgm:t>
    </dgm:pt>
    <dgm:pt modelId="{ECA555F8-6D02-4885-841C-34BEDB8E4EEE}">
      <dgm:prSet/>
      <dgm:spPr/>
      <dgm:t>
        <a:bodyPr/>
        <a:lstStyle/>
        <a:p>
          <a:pPr>
            <a:defRPr cap="all"/>
          </a:pPr>
          <a:r>
            <a:rPr lang="en-US"/>
            <a:t>Database: MongoDB (Atlas), Mongoose</a:t>
          </a:r>
        </a:p>
      </dgm:t>
    </dgm:pt>
    <dgm:pt modelId="{84A1D916-59AC-420F-9EF1-38BDA616B783}" type="parTrans" cxnId="{81A7CFD6-A2D1-47CB-98F3-E7A50DD7E773}">
      <dgm:prSet/>
      <dgm:spPr/>
      <dgm:t>
        <a:bodyPr/>
        <a:lstStyle/>
        <a:p>
          <a:endParaRPr lang="en-US"/>
        </a:p>
      </dgm:t>
    </dgm:pt>
    <dgm:pt modelId="{DA21E570-0CFD-416F-B733-1FFE4D0446DA}" type="sibTrans" cxnId="{81A7CFD6-A2D1-47CB-98F3-E7A50DD7E773}">
      <dgm:prSet/>
      <dgm:spPr/>
      <dgm:t>
        <a:bodyPr/>
        <a:lstStyle/>
        <a:p>
          <a:endParaRPr lang="en-US"/>
        </a:p>
      </dgm:t>
    </dgm:pt>
    <dgm:pt modelId="{5F743867-D9AA-47C4-A69F-941D496325A9}">
      <dgm:prSet/>
      <dgm:spPr/>
      <dgm:t>
        <a:bodyPr/>
        <a:lstStyle/>
        <a:p>
          <a:pPr>
            <a:defRPr cap="all"/>
          </a:pPr>
          <a:r>
            <a:rPr lang="en-US"/>
            <a:t>State Management: Pinia, Axios</a:t>
          </a:r>
        </a:p>
      </dgm:t>
    </dgm:pt>
    <dgm:pt modelId="{3F58E5AF-1413-4857-B8D4-32A9573B3435}" type="parTrans" cxnId="{963B377A-7BA5-4AF6-A89E-3B8C06F0ABA5}">
      <dgm:prSet/>
      <dgm:spPr/>
      <dgm:t>
        <a:bodyPr/>
        <a:lstStyle/>
        <a:p>
          <a:endParaRPr lang="en-US"/>
        </a:p>
      </dgm:t>
    </dgm:pt>
    <dgm:pt modelId="{6A4D2457-2E35-4D4A-96CD-B43AECBEB19A}" type="sibTrans" cxnId="{963B377A-7BA5-4AF6-A89E-3B8C06F0ABA5}">
      <dgm:prSet/>
      <dgm:spPr/>
      <dgm:t>
        <a:bodyPr/>
        <a:lstStyle/>
        <a:p>
          <a:endParaRPr lang="en-US"/>
        </a:p>
      </dgm:t>
    </dgm:pt>
    <dgm:pt modelId="{F4079AE9-A1C0-4851-BA19-347DE6EE875E}" type="pres">
      <dgm:prSet presAssocID="{B74542F7-E242-455A-889F-34CE98F6FB9E}" presName="root" presStyleCnt="0">
        <dgm:presLayoutVars>
          <dgm:dir/>
          <dgm:resizeHandles val="exact"/>
        </dgm:presLayoutVars>
      </dgm:prSet>
      <dgm:spPr/>
    </dgm:pt>
    <dgm:pt modelId="{15D51429-C116-4B8C-BF70-BD7222740B56}" type="pres">
      <dgm:prSet presAssocID="{FE282E74-813B-4028-8707-0525F5B4E319}" presName="compNode" presStyleCnt="0"/>
      <dgm:spPr/>
    </dgm:pt>
    <dgm:pt modelId="{6C2B3A9D-393A-4B02-AF65-52C219B62F8B}" type="pres">
      <dgm:prSet presAssocID="{FE282E74-813B-4028-8707-0525F5B4E319}" presName="iconBgRect" presStyleLbl="bgShp" presStyleIdx="0" presStyleCnt="4"/>
      <dgm:spPr/>
    </dgm:pt>
    <dgm:pt modelId="{0917C251-2DF9-4499-98E1-58BDBA3154C2}" type="pres">
      <dgm:prSet presAssocID="{FE282E74-813B-4028-8707-0525F5B4E3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t"/>
        </a:ext>
      </dgm:extLst>
    </dgm:pt>
    <dgm:pt modelId="{CFDFEA52-2D1E-42D6-8921-C3B666605A20}" type="pres">
      <dgm:prSet presAssocID="{FE282E74-813B-4028-8707-0525F5B4E319}" presName="spaceRect" presStyleCnt="0"/>
      <dgm:spPr/>
    </dgm:pt>
    <dgm:pt modelId="{25BB6AD8-B40E-4398-9405-006ECDD73AEE}" type="pres">
      <dgm:prSet presAssocID="{FE282E74-813B-4028-8707-0525F5B4E319}" presName="textRect" presStyleLbl="revTx" presStyleIdx="0" presStyleCnt="4">
        <dgm:presLayoutVars>
          <dgm:chMax val="1"/>
          <dgm:chPref val="1"/>
        </dgm:presLayoutVars>
      </dgm:prSet>
      <dgm:spPr/>
    </dgm:pt>
    <dgm:pt modelId="{644CC38C-5582-46FE-9BE0-5057A1BF8883}" type="pres">
      <dgm:prSet presAssocID="{22248003-558D-4012-9D13-E8EA802BD196}" presName="sibTrans" presStyleCnt="0"/>
      <dgm:spPr/>
    </dgm:pt>
    <dgm:pt modelId="{FAAAC789-FB4A-411F-B2B2-003062DBFC29}" type="pres">
      <dgm:prSet presAssocID="{B3A96CDE-B6B4-44FD-8D8E-15E01F7021BE}" presName="compNode" presStyleCnt="0"/>
      <dgm:spPr/>
    </dgm:pt>
    <dgm:pt modelId="{946DB8E4-9CD6-438F-8BE3-B04CE4298C25}" type="pres">
      <dgm:prSet presAssocID="{B3A96CDE-B6B4-44FD-8D8E-15E01F7021BE}" presName="iconBgRect" presStyleLbl="bgShp" presStyleIdx="1" presStyleCnt="4"/>
      <dgm:spPr/>
    </dgm:pt>
    <dgm:pt modelId="{D2B05A1A-9B8C-4F23-BAE2-627B48BAF8A8}" type="pres">
      <dgm:prSet presAssocID="{B3A96CDE-B6B4-44FD-8D8E-15E01F7021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5DFCD7E-9935-4AB2-8BEE-F7E4082C9E35}" type="pres">
      <dgm:prSet presAssocID="{B3A96CDE-B6B4-44FD-8D8E-15E01F7021BE}" presName="spaceRect" presStyleCnt="0"/>
      <dgm:spPr/>
    </dgm:pt>
    <dgm:pt modelId="{234407C1-492D-499D-B180-990B6C32D668}" type="pres">
      <dgm:prSet presAssocID="{B3A96CDE-B6B4-44FD-8D8E-15E01F7021BE}" presName="textRect" presStyleLbl="revTx" presStyleIdx="1" presStyleCnt="4">
        <dgm:presLayoutVars>
          <dgm:chMax val="1"/>
          <dgm:chPref val="1"/>
        </dgm:presLayoutVars>
      </dgm:prSet>
      <dgm:spPr/>
    </dgm:pt>
    <dgm:pt modelId="{64492234-AB9C-42B9-9BEA-CCCB3C370844}" type="pres">
      <dgm:prSet presAssocID="{D130F2A5-C55C-43F0-9F56-B8BA46D2C261}" presName="sibTrans" presStyleCnt="0"/>
      <dgm:spPr/>
    </dgm:pt>
    <dgm:pt modelId="{E3EE6EFF-F4C8-4D59-BDD3-49B0AAD1E033}" type="pres">
      <dgm:prSet presAssocID="{ECA555F8-6D02-4885-841C-34BEDB8E4EEE}" presName="compNode" presStyleCnt="0"/>
      <dgm:spPr/>
    </dgm:pt>
    <dgm:pt modelId="{ACE5082A-3434-4324-BC08-9492F57567F2}" type="pres">
      <dgm:prSet presAssocID="{ECA555F8-6D02-4885-841C-34BEDB8E4EEE}" presName="iconBgRect" presStyleLbl="bgShp" presStyleIdx="2" presStyleCnt="4"/>
      <dgm:spPr/>
    </dgm:pt>
    <dgm:pt modelId="{B6AA4A94-D24D-44AB-8116-EEBE4EF1D904}" type="pres">
      <dgm:prSet presAssocID="{ECA555F8-6D02-4885-841C-34BEDB8E4E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02EA93F-C862-4A02-B9EC-1441FA47CB41}" type="pres">
      <dgm:prSet presAssocID="{ECA555F8-6D02-4885-841C-34BEDB8E4EEE}" presName="spaceRect" presStyleCnt="0"/>
      <dgm:spPr/>
    </dgm:pt>
    <dgm:pt modelId="{2C3B7A24-17A0-449D-B901-F3D21AA3984E}" type="pres">
      <dgm:prSet presAssocID="{ECA555F8-6D02-4885-841C-34BEDB8E4EEE}" presName="textRect" presStyleLbl="revTx" presStyleIdx="2" presStyleCnt="4">
        <dgm:presLayoutVars>
          <dgm:chMax val="1"/>
          <dgm:chPref val="1"/>
        </dgm:presLayoutVars>
      </dgm:prSet>
      <dgm:spPr/>
    </dgm:pt>
    <dgm:pt modelId="{4F251D18-512C-43F3-AE6F-1FCA9A93F882}" type="pres">
      <dgm:prSet presAssocID="{DA21E570-0CFD-416F-B733-1FFE4D0446DA}" presName="sibTrans" presStyleCnt="0"/>
      <dgm:spPr/>
    </dgm:pt>
    <dgm:pt modelId="{4F78C999-ECC1-42BD-99FD-E94F4623092A}" type="pres">
      <dgm:prSet presAssocID="{5F743867-D9AA-47C4-A69F-941D496325A9}" presName="compNode" presStyleCnt="0"/>
      <dgm:spPr/>
    </dgm:pt>
    <dgm:pt modelId="{C673A0F3-C1EF-40DE-AA58-892692AEF714}" type="pres">
      <dgm:prSet presAssocID="{5F743867-D9AA-47C4-A69F-941D496325A9}" presName="iconBgRect" presStyleLbl="bgShp" presStyleIdx="3" presStyleCnt="4"/>
      <dgm:spPr/>
    </dgm:pt>
    <dgm:pt modelId="{A9B36E6D-2B93-48C7-B5F3-35205F2C5AC9}" type="pres">
      <dgm:prSet presAssocID="{5F743867-D9AA-47C4-A69F-941D496325A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90D6C50-1A16-4587-ADA1-1BD0B75313BD}" type="pres">
      <dgm:prSet presAssocID="{5F743867-D9AA-47C4-A69F-941D496325A9}" presName="spaceRect" presStyleCnt="0"/>
      <dgm:spPr/>
    </dgm:pt>
    <dgm:pt modelId="{5D32D8E3-7F81-46EF-82AD-F8BE8B0CE7D2}" type="pres">
      <dgm:prSet presAssocID="{5F743867-D9AA-47C4-A69F-941D496325A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8197231-0684-4215-89CC-F474B9D70610}" type="presOf" srcId="{B74542F7-E242-455A-889F-34CE98F6FB9E}" destId="{F4079AE9-A1C0-4851-BA19-347DE6EE875E}" srcOrd="0" destOrd="0" presId="urn:microsoft.com/office/officeart/2018/5/layout/IconCircleLabelList"/>
    <dgm:cxn modelId="{A5F01466-7199-4230-B696-81AD9D709E00}" type="presOf" srcId="{FE282E74-813B-4028-8707-0525F5B4E319}" destId="{25BB6AD8-B40E-4398-9405-006ECDD73AEE}" srcOrd="0" destOrd="0" presId="urn:microsoft.com/office/officeart/2018/5/layout/IconCircleLabelList"/>
    <dgm:cxn modelId="{963B377A-7BA5-4AF6-A89E-3B8C06F0ABA5}" srcId="{B74542F7-E242-455A-889F-34CE98F6FB9E}" destId="{5F743867-D9AA-47C4-A69F-941D496325A9}" srcOrd="3" destOrd="0" parTransId="{3F58E5AF-1413-4857-B8D4-32A9573B3435}" sibTransId="{6A4D2457-2E35-4D4A-96CD-B43AECBEB19A}"/>
    <dgm:cxn modelId="{8B0EEEBA-C9B9-4693-8FDF-6DD3ED732D1A}" srcId="{B74542F7-E242-455A-889F-34CE98F6FB9E}" destId="{FE282E74-813B-4028-8707-0525F5B4E319}" srcOrd="0" destOrd="0" parTransId="{A02172F1-59D7-4A5E-8959-3F1573A9018B}" sibTransId="{22248003-558D-4012-9D13-E8EA802BD196}"/>
    <dgm:cxn modelId="{F1EDE3BE-D495-48BB-B778-8500DA6E2DB4}" type="presOf" srcId="{5F743867-D9AA-47C4-A69F-941D496325A9}" destId="{5D32D8E3-7F81-46EF-82AD-F8BE8B0CE7D2}" srcOrd="0" destOrd="0" presId="urn:microsoft.com/office/officeart/2018/5/layout/IconCircleLabelList"/>
    <dgm:cxn modelId="{F8891DCC-0624-48D2-ABC4-7AADAD5C7667}" type="presOf" srcId="{ECA555F8-6D02-4885-841C-34BEDB8E4EEE}" destId="{2C3B7A24-17A0-449D-B901-F3D21AA3984E}" srcOrd="0" destOrd="0" presId="urn:microsoft.com/office/officeart/2018/5/layout/IconCircleLabelList"/>
    <dgm:cxn modelId="{81A7CFD6-A2D1-47CB-98F3-E7A50DD7E773}" srcId="{B74542F7-E242-455A-889F-34CE98F6FB9E}" destId="{ECA555F8-6D02-4885-841C-34BEDB8E4EEE}" srcOrd="2" destOrd="0" parTransId="{84A1D916-59AC-420F-9EF1-38BDA616B783}" sibTransId="{DA21E570-0CFD-416F-B733-1FFE4D0446DA}"/>
    <dgm:cxn modelId="{B68C4DEE-BB34-43AE-A1AC-311857B29D62}" type="presOf" srcId="{B3A96CDE-B6B4-44FD-8D8E-15E01F7021BE}" destId="{234407C1-492D-499D-B180-990B6C32D668}" srcOrd="0" destOrd="0" presId="urn:microsoft.com/office/officeart/2018/5/layout/IconCircleLabelList"/>
    <dgm:cxn modelId="{412C70F2-C2A0-4104-ABA7-AC1AF1525D2D}" srcId="{B74542F7-E242-455A-889F-34CE98F6FB9E}" destId="{B3A96CDE-B6B4-44FD-8D8E-15E01F7021BE}" srcOrd="1" destOrd="0" parTransId="{2241FA12-65C6-4FF8-BE0B-691D72B84066}" sibTransId="{D130F2A5-C55C-43F0-9F56-B8BA46D2C261}"/>
    <dgm:cxn modelId="{8B8D57EE-E8B9-4E6C-8A20-8A9550033263}" type="presParOf" srcId="{F4079AE9-A1C0-4851-BA19-347DE6EE875E}" destId="{15D51429-C116-4B8C-BF70-BD7222740B56}" srcOrd="0" destOrd="0" presId="urn:microsoft.com/office/officeart/2018/5/layout/IconCircleLabelList"/>
    <dgm:cxn modelId="{74AF1CB0-74C9-4614-9AE4-5888A274B915}" type="presParOf" srcId="{15D51429-C116-4B8C-BF70-BD7222740B56}" destId="{6C2B3A9D-393A-4B02-AF65-52C219B62F8B}" srcOrd="0" destOrd="0" presId="urn:microsoft.com/office/officeart/2018/5/layout/IconCircleLabelList"/>
    <dgm:cxn modelId="{CD539600-2355-403C-BF32-A3B22059528A}" type="presParOf" srcId="{15D51429-C116-4B8C-BF70-BD7222740B56}" destId="{0917C251-2DF9-4499-98E1-58BDBA3154C2}" srcOrd="1" destOrd="0" presId="urn:microsoft.com/office/officeart/2018/5/layout/IconCircleLabelList"/>
    <dgm:cxn modelId="{4853E9F8-6102-4AF0-9BAC-79CDE863C153}" type="presParOf" srcId="{15D51429-C116-4B8C-BF70-BD7222740B56}" destId="{CFDFEA52-2D1E-42D6-8921-C3B666605A20}" srcOrd="2" destOrd="0" presId="urn:microsoft.com/office/officeart/2018/5/layout/IconCircleLabelList"/>
    <dgm:cxn modelId="{8EA65F7A-B8C4-47C3-9B37-F96DF6E1A3D8}" type="presParOf" srcId="{15D51429-C116-4B8C-BF70-BD7222740B56}" destId="{25BB6AD8-B40E-4398-9405-006ECDD73AEE}" srcOrd="3" destOrd="0" presId="urn:microsoft.com/office/officeart/2018/5/layout/IconCircleLabelList"/>
    <dgm:cxn modelId="{A704E9C0-7AA2-407D-BF25-6682376B32FA}" type="presParOf" srcId="{F4079AE9-A1C0-4851-BA19-347DE6EE875E}" destId="{644CC38C-5582-46FE-9BE0-5057A1BF8883}" srcOrd="1" destOrd="0" presId="urn:microsoft.com/office/officeart/2018/5/layout/IconCircleLabelList"/>
    <dgm:cxn modelId="{F7DBAD00-6BE1-4D2B-82CD-5E1E8F010A4E}" type="presParOf" srcId="{F4079AE9-A1C0-4851-BA19-347DE6EE875E}" destId="{FAAAC789-FB4A-411F-B2B2-003062DBFC29}" srcOrd="2" destOrd="0" presId="urn:microsoft.com/office/officeart/2018/5/layout/IconCircleLabelList"/>
    <dgm:cxn modelId="{1B8B3D78-07C3-47CD-8329-04E05C2A565A}" type="presParOf" srcId="{FAAAC789-FB4A-411F-B2B2-003062DBFC29}" destId="{946DB8E4-9CD6-438F-8BE3-B04CE4298C25}" srcOrd="0" destOrd="0" presId="urn:microsoft.com/office/officeart/2018/5/layout/IconCircleLabelList"/>
    <dgm:cxn modelId="{D5810CF9-1F24-4501-85F2-3FFFC8F7621E}" type="presParOf" srcId="{FAAAC789-FB4A-411F-B2B2-003062DBFC29}" destId="{D2B05A1A-9B8C-4F23-BAE2-627B48BAF8A8}" srcOrd="1" destOrd="0" presId="urn:microsoft.com/office/officeart/2018/5/layout/IconCircleLabelList"/>
    <dgm:cxn modelId="{C019D983-82B4-42B7-A1E3-4E1939C659D9}" type="presParOf" srcId="{FAAAC789-FB4A-411F-B2B2-003062DBFC29}" destId="{95DFCD7E-9935-4AB2-8BEE-F7E4082C9E35}" srcOrd="2" destOrd="0" presId="urn:microsoft.com/office/officeart/2018/5/layout/IconCircleLabelList"/>
    <dgm:cxn modelId="{8E4839E7-2A3B-4D87-9F97-6BFA41A0A62C}" type="presParOf" srcId="{FAAAC789-FB4A-411F-B2B2-003062DBFC29}" destId="{234407C1-492D-499D-B180-990B6C32D668}" srcOrd="3" destOrd="0" presId="urn:microsoft.com/office/officeart/2018/5/layout/IconCircleLabelList"/>
    <dgm:cxn modelId="{1441FC74-666E-41B9-A2CB-D2519F3C6D51}" type="presParOf" srcId="{F4079AE9-A1C0-4851-BA19-347DE6EE875E}" destId="{64492234-AB9C-42B9-9BEA-CCCB3C370844}" srcOrd="3" destOrd="0" presId="urn:microsoft.com/office/officeart/2018/5/layout/IconCircleLabelList"/>
    <dgm:cxn modelId="{17DDF6FD-673D-498B-91F7-464D18E4F7D2}" type="presParOf" srcId="{F4079AE9-A1C0-4851-BA19-347DE6EE875E}" destId="{E3EE6EFF-F4C8-4D59-BDD3-49B0AAD1E033}" srcOrd="4" destOrd="0" presId="urn:microsoft.com/office/officeart/2018/5/layout/IconCircleLabelList"/>
    <dgm:cxn modelId="{40B90F29-88BA-406E-B85C-AEBC540ADA89}" type="presParOf" srcId="{E3EE6EFF-F4C8-4D59-BDD3-49B0AAD1E033}" destId="{ACE5082A-3434-4324-BC08-9492F57567F2}" srcOrd="0" destOrd="0" presId="urn:microsoft.com/office/officeart/2018/5/layout/IconCircleLabelList"/>
    <dgm:cxn modelId="{C75869F4-AF68-41C4-900A-EB6818422298}" type="presParOf" srcId="{E3EE6EFF-F4C8-4D59-BDD3-49B0AAD1E033}" destId="{B6AA4A94-D24D-44AB-8116-EEBE4EF1D904}" srcOrd="1" destOrd="0" presId="urn:microsoft.com/office/officeart/2018/5/layout/IconCircleLabelList"/>
    <dgm:cxn modelId="{0371BBD5-33CE-4C13-9E18-74DBDC1AA2F8}" type="presParOf" srcId="{E3EE6EFF-F4C8-4D59-BDD3-49B0AAD1E033}" destId="{202EA93F-C862-4A02-B9EC-1441FA47CB41}" srcOrd="2" destOrd="0" presId="urn:microsoft.com/office/officeart/2018/5/layout/IconCircleLabelList"/>
    <dgm:cxn modelId="{8E13FBAB-AC9A-47FA-BE37-F76A91847011}" type="presParOf" srcId="{E3EE6EFF-F4C8-4D59-BDD3-49B0AAD1E033}" destId="{2C3B7A24-17A0-449D-B901-F3D21AA3984E}" srcOrd="3" destOrd="0" presId="urn:microsoft.com/office/officeart/2018/5/layout/IconCircleLabelList"/>
    <dgm:cxn modelId="{6E51D4C3-2AA4-4F38-BE41-3094DD66321F}" type="presParOf" srcId="{F4079AE9-A1C0-4851-BA19-347DE6EE875E}" destId="{4F251D18-512C-43F3-AE6F-1FCA9A93F882}" srcOrd="5" destOrd="0" presId="urn:microsoft.com/office/officeart/2018/5/layout/IconCircleLabelList"/>
    <dgm:cxn modelId="{AAD09267-BBE4-4CC2-B9B6-20DCFCF3ED5C}" type="presParOf" srcId="{F4079AE9-A1C0-4851-BA19-347DE6EE875E}" destId="{4F78C999-ECC1-42BD-99FD-E94F4623092A}" srcOrd="6" destOrd="0" presId="urn:microsoft.com/office/officeart/2018/5/layout/IconCircleLabelList"/>
    <dgm:cxn modelId="{8F4645C8-45B4-413A-949C-F2558B1A6709}" type="presParOf" srcId="{4F78C999-ECC1-42BD-99FD-E94F4623092A}" destId="{C673A0F3-C1EF-40DE-AA58-892692AEF714}" srcOrd="0" destOrd="0" presId="urn:microsoft.com/office/officeart/2018/5/layout/IconCircleLabelList"/>
    <dgm:cxn modelId="{D878A635-5F38-4EA4-B999-8D45906C27DB}" type="presParOf" srcId="{4F78C999-ECC1-42BD-99FD-E94F4623092A}" destId="{A9B36E6D-2B93-48C7-B5F3-35205F2C5AC9}" srcOrd="1" destOrd="0" presId="urn:microsoft.com/office/officeart/2018/5/layout/IconCircleLabelList"/>
    <dgm:cxn modelId="{8C9CABD2-587B-4699-BE56-3FD530EA9CE8}" type="presParOf" srcId="{4F78C999-ECC1-42BD-99FD-E94F4623092A}" destId="{190D6C50-1A16-4587-ADA1-1BD0B75313BD}" srcOrd="2" destOrd="0" presId="urn:microsoft.com/office/officeart/2018/5/layout/IconCircleLabelList"/>
    <dgm:cxn modelId="{B2CFC39C-F865-45EB-9CC7-18114F46F04C}" type="presParOf" srcId="{4F78C999-ECC1-42BD-99FD-E94F4623092A}" destId="{5D32D8E3-7F81-46EF-82AD-F8BE8B0CE7D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B3A9D-393A-4B02-AF65-52C219B62F8B}">
      <dsp:nvSpPr>
        <dsp:cNvPr id="0" name=""/>
        <dsp:cNvSpPr/>
      </dsp:nvSpPr>
      <dsp:spPr>
        <a:xfrm>
          <a:off x="656535" y="1087"/>
          <a:ext cx="1066904" cy="10669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7C251-2DF9-4499-98E1-58BDBA3154C2}">
      <dsp:nvSpPr>
        <dsp:cNvPr id="0" name=""/>
        <dsp:cNvSpPr/>
      </dsp:nvSpPr>
      <dsp:spPr>
        <a:xfrm>
          <a:off x="883908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B6AD8-B40E-4398-9405-006ECDD73AEE}">
      <dsp:nvSpPr>
        <dsp:cNvPr id="0" name=""/>
        <dsp:cNvSpPr/>
      </dsp:nvSpPr>
      <dsp:spPr>
        <a:xfrm>
          <a:off x="315476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Frontend: Vue.js (Vite), Bootstrap</a:t>
          </a:r>
        </a:p>
      </dsp:txBody>
      <dsp:txXfrm>
        <a:off x="315476" y="1400306"/>
        <a:ext cx="1749023" cy="699609"/>
      </dsp:txXfrm>
    </dsp:sp>
    <dsp:sp modelId="{946DB8E4-9CD6-438F-8BE3-B04CE4298C25}">
      <dsp:nvSpPr>
        <dsp:cNvPr id="0" name=""/>
        <dsp:cNvSpPr/>
      </dsp:nvSpPr>
      <dsp:spPr>
        <a:xfrm>
          <a:off x="2711638" y="1087"/>
          <a:ext cx="1066904" cy="106690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05A1A-9B8C-4F23-BAE2-627B48BAF8A8}">
      <dsp:nvSpPr>
        <dsp:cNvPr id="0" name=""/>
        <dsp:cNvSpPr/>
      </dsp:nvSpPr>
      <dsp:spPr>
        <a:xfrm>
          <a:off x="2939011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407C1-492D-499D-B180-990B6C32D668}">
      <dsp:nvSpPr>
        <dsp:cNvPr id="0" name=""/>
        <dsp:cNvSpPr/>
      </dsp:nvSpPr>
      <dsp:spPr>
        <a:xfrm>
          <a:off x="2370578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Backend: Node.js, Express.js, Multer</a:t>
          </a:r>
        </a:p>
      </dsp:txBody>
      <dsp:txXfrm>
        <a:off x="2370578" y="1400306"/>
        <a:ext cx="1749023" cy="699609"/>
      </dsp:txXfrm>
    </dsp:sp>
    <dsp:sp modelId="{ACE5082A-3434-4324-BC08-9492F57567F2}">
      <dsp:nvSpPr>
        <dsp:cNvPr id="0" name=""/>
        <dsp:cNvSpPr/>
      </dsp:nvSpPr>
      <dsp:spPr>
        <a:xfrm>
          <a:off x="656535" y="2537171"/>
          <a:ext cx="1066904" cy="10669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A4A94-D24D-44AB-8116-EEBE4EF1D904}">
      <dsp:nvSpPr>
        <dsp:cNvPr id="0" name=""/>
        <dsp:cNvSpPr/>
      </dsp:nvSpPr>
      <dsp:spPr>
        <a:xfrm>
          <a:off x="883908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B7A24-17A0-449D-B901-F3D21AA3984E}">
      <dsp:nvSpPr>
        <dsp:cNvPr id="0" name=""/>
        <dsp:cNvSpPr/>
      </dsp:nvSpPr>
      <dsp:spPr>
        <a:xfrm>
          <a:off x="315476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Database: MongoDB (Atlas), Mongoose</a:t>
          </a:r>
        </a:p>
      </dsp:txBody>
      <dsp:txXfrm>
        <a:off x="315476" y="3936390"/>
        <a:ext cx="1749023" cy="699609"/>
      </dsp:txXfrm>
    </dsp:sp>
    <dsp:sp modelId="{C673A0F3-C1EF-40DE-AA58-892692AEF714}">
      <dsp:nvSpPr>
        <dsp:cNvPr id="0" name=""/>
        <dsp:cNvSpPr/>
      </dsp:nvSpPr>
      <dsp:spPr>
        <a:xfrm>
          <a:off x="2711638" y="2537171"/>
          <a:ext cx="1066904" cy="10669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36E6D-2B93-48C7-B5F3-35205F2C5AC9}">
      <dsp:nvSpPr>
        <dsp:cNvPr id="0" name=""/>
        <dsp:cNvSpPr/>
      </dsp:nvSpPr>
      <dsp:spPr>
        <a:xfrm>
          <a:off x="2939011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2D8E3-7F81-46EF-82AD-F8BE8B0CE7D2}">
      <dsp:nvSpPr>
        <dsp:cNvPr id="0" name=""/>
        <dsp:cNvSpPr/>
      </dsp:nvSpPr>
      <dsp:spPr>
        <a:xfrm>
          <a:off x="2370578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State Management: Pinia, Axios</a:t>
          </a:r>
        </a:p>
      </dsp:txBody>
      <dsp:txXfrm>
        <a:off x="2370578" y="3936390"/>
        <a:ext cx="1749023" cy="699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40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6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47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68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51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4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7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8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2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02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5459" y="1138228"/>
            <a:ext cx="2845263" cy="38587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Car Inventory Management System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25015" y="638300"/>
            <a:ext cx="4807204" cy="4858625"/>
            <a:chOff x="7807230" y="2012810"/>
            <a:chExt cx="3251252" cy="345986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918" y="973636"/>
            <a:ext cx="4327398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8362" y="1138228"/>
            <a:ext cx="4080510" cy="38587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Team Members -: </a:t>
            </a:r>
          </a:p>
          <a:p>
            <a:pPr marL="457200" indent="-228600" defTabSz="9144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Rushabh Shah</a:t>
            </a:r>
          </a:p>
          <a:p>
            <a:pPr marL="457200" indent="-228600" defTabSz="9144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Tej Joshi </a:t>
            </a:r>
          </a:p>
          <a:p>
            <a:pPr marL="457200" indent="-228600" defTabSz="9144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Indrajeet Khatri</a:t>
            </a:r>
          </a:p>
          <a:p>
            <a:pPr marL="457200" indent="-228600" defTabSz="9144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Hemant Malviya</a:t>
            </a:r>
          </a:p>
          <a:p>
            <a:pPr marL="457200" indent="-228600" defTabSz="9144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Rudraksh</a:t>
            </a:r>
          </a:p>
          <a:p>
            <a:pPr marL="457200" indent="-228600" defTabSz="9144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Arya Shah</a:t>
            </a:r>
          </a:p>
          <a:p>
            <a:pPr marL="457200" indent="-228600" defTabSz="9144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Jay Khandelwal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collaborative project built using modern web technologies,</a:t>
            </a:r>
          </a:p>
          <a:p>
            <a:r>
              <a:t>providing a full-stack solution for managing car inventories</a:t>
            </a:r>
          </a:p>
          <a:p>
            <a:r>
              <a:t>with robust state management, seamless UI, and effective data handling.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build a web application that allows users to manage car inventory using CRUD operations,</a:t>
            </a:r>
          </a:p>
          <a:p>
            <a:r>
              <a:t>with support for image uploads, search, filtering, and data storage.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rPr lang="en-IN" sz="2200"/>
              <a:t>Technologies Used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4E20437-35A5-77E8-92EC-EEB744566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550959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457" y="384106"/>
            <a:ext cx="6571343" cy="1049235"/>
          </a:xfrm>
        </p:spPr>
        <p:txBody>
          <a:bodyPr/>
          <a:lstStyle/>
          <a:p>
            <a:r>
              <a:rPr dirty="0"/>
              <a:t>Team Task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3523"/>
            <a:ext cx="8229600" cy="4811110"/>
          </a:xfrm>
        </p:spPr>
        <p:txBody>
          <a:bodyPr>
            <a:normAutofit fontScale="92500" lnSpcReduction="10000"/>
          </a:bodyPr>
          <a:lstStyle/>
          <a:p>
            <a:r>
              <a:rPr sz="2800" dirty="0"/>
              <a:t>Rushabh Shah: Add new cars (with image upload, CRUD)</a:t>
            </a:r>
          </a:p>
          <a:p>
            <a:r>
              <a:rPr sz="2800" dirty="0"/>
              <a:t>Tej Joshi: Display cars in dashboard grid (with help from Rudraksh)</a:t>
            </a:r>
          </a:p>
          <a:p>
            <a:r>
              <a:rPr sz="2800" dirty="0"/>
              <a:t>Indrajeet: </a:t>
            </a:r>
            <a:r>
              <a:rPr sz="2800" dirty="0" err="1"/>
              <a:t>Pinia</a:t>
            </a:r>
            <a:r>
              <a:rPr sz="2800" dirty="0"/>
              <a:t> store management</a:t>
            </a:r>
          </a:p>
          <a:p>
            <a:r>
              <a:rPr sz="2800" dirty="0"/>
              <a:t>Hemant: UI design and </a:t>
            </a:r>
            <a:r>
              <a:rPr sz="2800" dirty="0" err="1"/>
              <a:t>Pinia</a:t>
            </a:r>
            <a:r>
              <a:rPr sz="2800" dirty="0"/>
              <a:t> integration support</a:t>
            </a:r>
          </a:p>
          <a:p>
            <a:r>
              <a:rPr sz="2800" dirty="0"/>
              <a:t>Rudraksh: Database schema, filter functionality (with Arya)</a:t>
            </a:r>
          </a:p>
          <a:p>
            <a:r>
              <a:rPr sz="2800" dirty="0"/>
              <a:t>Arya Shah: Filtering and search implementation</a:t>
            </a:r>
            <a:r>
              <a:rPr lang="en-US" sz="2800" dirty="0"/>
              <a:t> and also help with UI design</a:t>
            </a:r>
            <a:endParaRPr sz="2800" dirty="0"/>
          </a:p>
          <a:p>
            <a:r>
              <a:rPr sz="2800" dirty="0"/>
              <a:t>Jay Khandelwal: Details page (carousel, edit, delete)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✓ Add / View / Edit / Delete Cars</a:t>
            </a:r>
          </a:p>
          <a:p>
            <a:pPr marL="0" indent="0">
              <a:buNone/>
            </a:pPr>
            <a:r>
              <a:rPr dirty="0"/>
              <a:t>✓ Upload multiple images using Multer</a:t>
            </a:r>
          </a:p>
          <a:p>
            <a:pPr marL="0" indent="0">
              <a:buNone/>
            </a:pPr>
            <a:r>
              <a:rPr dirty="0"/>
              <a:t>✓ State handled with </a:t>
            </a:r>
            <a:r>
              <a:rPr dirty="0" err="1"/>
              <a:t>Pinia</a:t>
            </a:r>
            <a:endParaRPr dirty="0"/>
          </a:p>
          <a:p>
            <a:pPr marL="0" indent="0">
              <a:buNone/>
            </a:pPr>
            <a:r>
              <a:rPr dirty="0"/>
              <a:t>✓ Filter and search cars by brand &amp; fuel type</a:t>
            </a:r>
          </a:p>
          <a:p>
            <a:pPr marL="0" indent="0">
              <a:buNone/>
            </a:pPr>
            <a:r>
              <a:rPr dirty="0"/>
              <a:t>✓ Display cars in Bootstrap card/grid layout</a:t>
            </a:r>
          </a:p>
          <a:p>
            <a:pPr marL="0" indent="0">
              <a:buNone/>
            </a:pPr>
            <a:r>
              <a:rPr dirty="0"/>
              <a:t>✓ Schema design with Mongoose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Image Upload: Managing multi-file upload with Multer</a:t>
            </a:r>
          </a:p>
          <a:p>
            <a:r>
              <a:t>State Sharing: Managing shared state using Pinia</a:t>
            </a:r>
          </a:p>
          <a:p>
            <a:r>
              <a:t>MongoDB Setup: Securely connecting to MongoDB Atlas</a:t>
            </a:r>
          </a:p>
          <a:p>
            <a:r>
              <a:t>Filtering Logic: Implementing efficient UI filtering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We Overcame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✓ Followed Vue, Pinia, and MongoDB official documentation</a:t>
            </a:r>
          </a:p>
          <a:p>
            <a:r>
              <a:t>✓ Used Stack Overflow and GitHub for troubleshooting</a:t>
            </a:r>
          </a:p>
          <a:p>
            <a:r>
              <a:t>✓ Tested APIs using Postman and console logs</a:t>
            </a:r>
          </a:p>
          <a:p>
            <a:r>
              <a:t>✓ Collaborated and supported each other during integration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Useful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Vue.js</a:t>
            </a:r>
            <a:r>
              <a:rPr dirty="0"/>
              <a:t> Documentation: </a:t>
            </a:r>
            <a:r>
              <a:rPr lang="en-IN" dirty="0"/>
              <a:t>https://</a:t>
            </a:r>
            <a:r>
              <a:rPr lang="en-IN" dirty="0" err="1"/>
              <a:t>vuejs.org</a:t>
            </a:r>
            <a:r>
              <a:rPr lang="en-IN" dirty="0"/>
              <a:t>/</a:t>
            </a:r>
            <a:endParaRPr dirty="0"/>
          </a:p>
          <a:p>
            <a:r>
              <a:rPr dirty="0" err="1"/>
              <a:t>Pinia</a:t>
            </a:r>
            <a:r>
              <a:rPr dirty="0"/>
              <a:t> Docs: https://</a:t>
            </a:r>
            <a:r>
              <a:rPr dirty="0" err="1"/>
              <a:t>pinia.vuejs.org</a:t>
            </a:r>
            <a:r>
              <a:rPr dirty="0"/>
              <a:t>/</a:t>
            </a:r>
          </a:p>
          <a:p>
            <a:r>
              <a:rPr dirty="0"/>
              <a:t>Mongoose Docs: https://</a:t>
            </a:r>
            <a:r>
              <a:rPr dirty="0" err="1"/>
              <a:t>mongoosejs.com</a:t>
            </a:r>
            <a:r>
              <a:rPr dirty="0"/>
              <a:t>/</a:t>
            </a:r>
          </a:p>
          <a:p>
            <a:r>
              <a:rPr dirty="0"/>
              <a:t>Multer Docs: https://</a:t>
            </a:r>
            <a:r>
              <a:rPr dirty="0" err="1"/>
              <a:t>github.com</a:t>
            </a:r>
            <a:r>
              <a:rPr dirty="0"/>
              <a:t>/</a:t>
            </a:r>
            <a:r>
              <a:rPr dirty="0" err="1"/>
              <a:t>expressjs</a:t>
            </a:r>
            <a:r>
              <a:rPr dirty="0"/>
              <a:t>/</a:t>
            </a:r>
            <a:r>
              <a:rPr dirty="0" err="1"/>
              <a:t>multer</a:t>
            </a:r>
            <a:endParaRPr dirty="0"/>
          </a:p>
          <a:p>
            <a:r>
              <a:rPr dirty="0"/>
              <a:t>MongoDB Atlas: https://</a:t>
            </a:r>
            <a:r>
              <a:rPr dirty="0" err="1"/>
              <a:t>www.mongodb.com</a:t>
            </a:r>
            <a:r>
              <a:rPr dirty="0"/>
              <a:t>/cloud/atlas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Implement pagination for better performance</a:t>
            </a:r>
          </a:p>
          <a:p>
            <a:r>
              <a:rPr dirty="0"/>
              <a:t> Add sorting options (Price, Year, Brand)</a:t>
            </a:r>
          </a:p>
          <a:p>
            <a:r>
              <a:rPr dirty="0"/>
              <a:t> Enable bulk upload via CSV/Excel</a:t>
            </a:r>
          </a:p>
          <a:p>
            <a:r>
              <a:rPr dirty="0"/>
              <a:t> Deploy using platforms like Render or Netlify</a:t>
            </a:r>
          </a:p>
          <a:p>
            <a:r>
              <a:rPr dirty="0"/>
              <a:t> Create responsive mobile-friendly UI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411</Words>
  <Application>Microsoft Macintosh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Car Inventory Management System</vt:lpstr>
      <vt:lpstr>Objective</vt:lpstr>
      <vt:lpstr>Technologies Used</vt:lpstr>
      <vt:lpstr>Team Task Division</vt:lpstr>
      <vt:lpstr>Features Implemented</vt:lpstr>
      <vt:lpstr>Challenges Faced</vt:lpstr>
      <vt:lpstr>How We Overcame Challenges</vt:lpstr>
      <vt:lpstr>Useful References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Rushabh P</cp:lastModifiedBy>
  <cp:revision>2</cp:revision>
  <dcterms:created xsi:type="dcterms:W3CDTF">2013-01-27T09:14:16Z</dcterms:created>
  <dcterms:modified xsi:type="dcterms:W3CDTF">2025-05-14T16:16:29Z</dcterms:modified>
  <cp:category/>
</cp:coreProperties>
</file>