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Khatri</dc:creator>
  <cp:lastModifiedBy>Shivam Khattri</cp:lastModifiedBy>
  <cp:revision>5</cp:revision>
  <dcterms:modified xsi:type="dcterms:W3CDTF">2020-07-08T11:03:01Z</dcterms:modified>
</cp:coreProperties>
</file>