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mia" initials="M" lastIdx="1" clrIdx="0">
    <p:extLst>
      <p:ext uri="{19B8F6BF-5375-455C-9EA6-DF929625EA0E}">
        <p15:presenceInfo xmlns:p15="http://schemas.microsoft.com/office/powerpoint/2012/main" userId="Mim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1-30T12:27:59.840" idx="1">
    <p:pos x="10" y="10"/>
    <p:text/>
    <p:extLst>
      <p:ext uri="{C676402C-5697-4E1C-873F-D02D1690AC5C}">
        <p15:threadingInfo xmlns:p15="http://schemas.microsoft.com/office/powerpoint/2012/main" timeZoneBias="-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15CE6-CE30-4E24-BBA1-8D0E6BD9734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526E6-F008-4F96-B5CA-54E3B34D1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24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583DD-9CFA-4977-BEF0-202074E0D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10DEA8-934B-49F9-949D-9E4EFC8DB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14F0F-16FF-4C85-A9E8-69067BE74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7940-3D9C-4B33-B3F0-475ECFE8E936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183D6-8701-42DB-BB7E-96F88E806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59F27-3B2F-4EA4-B57B-D86368B2B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F0A0-4A31-4AD8-948A-3159AAAD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41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A35ED-18E2-4CD6-B515-1B1A0B04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37BB7-B351-4FFF-B349-8A4F3B96F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1C03-4304-485E-BFAA-DD3BF93A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7940-3D9C-4B33-B3F0-475ECFE8E936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0974D-7B09-49FC-977B-334B9C00F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942D8-2467-48DB-984F-3AA60E1AC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F0A0-4A31-4AD8-948A-3159AAAD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3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6CED1A-04C1-4285-A279-492D67E830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29B52-86A0-44E2-AAB9-0A3074FF2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0FEF9-D95C-479A-A459-3477A824F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7940-3D9C-4B33-B3F0-475ECFE8E936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B040E-2CC7-4A5B-B104-27E255DCB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94858-8AA3-42F3-A183-3947B2381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F0A0-4A31-4AD8-948A-3159AAAD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0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3D873-6CF0-4BA8-9BD6-AB5270EE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FA806-3223-41B4-8769-BED20E026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30B80-9924-4568-BF01-B31A63913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7940-3D9C-4B33-B3F0-475ECFE8E936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A59AC-5594-4662-A771-A0F70DB3F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92D9B-1E18-4A75-96D5-C78962B2A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F0A0-4A31-4AD8-948A-3159AAAD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9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0B715-A9B5-4B50-ABF9-11280C8D1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91709-9719-492D-9055-525A01924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89F98-D134-4371-8C07-299B5D9D6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7940-3D9C-4B33-B3F0-475ECFE8E936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A1B3F-8A14-4657-AFDB-87DFACDD6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0F34E-7DF7-464A-9D32-4162EA27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F0A0-4A31-4AD8-948A-3159AAAD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3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C226-CFBC-4BE6-ADC5-95E44092B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1A131-81D6-4C25-AAED-7082A0FED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156F9-2D3A-4D96-9F5C-016103CCF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0A7AE-231D-42DA-8126-373845A2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7940-3D9C-4B33-B3F0-475ECFE8E936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E4187-18A4-44BB-BCB0-77120311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626B8-1CC6-4B4A-B044-73DE28F8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F0A0-4A31-4AD8-948A-3159AAAD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0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305DB-3C75-4D74-8389-4A32273F0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7BD0D-8683-480E-B220-718286812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C9065-BCD9-4336-85FB-4449ED2F6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4BA863-869B-44BD-9E20-943CFCB84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7C07DB-7A93-4968-8359-04637CD02B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EB7D30-AA53-47D3-8E1B-8A3E3927E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7940-3D9C-4B33-B3F0-475ECFE8E936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B5CDB-C4D3-4EF6-9DFD-616A0E6A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D20707-9148-44E5-B8AC-0AA9F8ED7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F0A0-4A31-4AD8-948A-3159AAAD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2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D393D-9216-4DAA-A035-80A7D165B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4DD71C-7A52-4FF9-B5F3-C82A03ACE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7940-3D9C-4B33-B3F0-475ECFE8E936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0495F-0DC7-4D7D-A879-E67E28A23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48AAF8-00A7-4F55-AA73-55C1C03BE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F0A0-4A31-4AD8-948A-3159AAAD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2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DFF934-4F0B-4353-9A79-A96C678A4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7940-3D9C-4B33-B3F0-475ECFE8E936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98702D-1CCE-4619-BC3C-CF1CEC4D2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EBE29-480C-4386-A2C0-63F3E3391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F0A0-4A31-4AD8-948A-3159AAAD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6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82520-96B5-484D-8D62-787E7A698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FA85-0D87-4AAF-9ED9-100208E3C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EE1F3-B2A6-42ED-A37D-E295612B3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77E4E-74B0-47C3-98A7-D88A37BEE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7940-3D9C-4B33-B3F0-475ECFE8E936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08458-FA50-48D8-AE60-A8C066138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7E29A-BE3A-416D-B509-6614E588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F0A0-4A31-4AD8-948A-3159AAAD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50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8B4F-1689-43F5-B637-27008495C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C2EFD8-C7AF-4987-88AB-A18F5A0483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CD4C4-C697-4973-9649-05F3CA138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1C261-622D-4EF9-BA16-85B89CDCD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7940-3D9C-4B33-B3F0-475ECFE8E936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DCCF3-6443-45A6-85DF-7EF321D24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120A7-5040-48A7-8247-DB13838BA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F0A0-4A31-4AD8-948A-3159AAAD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68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A3E788-D9D8-4F76-A27A-660A312D0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6593B-15BD-4649-9897-2A9E581D0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FF2C0-6FF5-4ED3-9C12-84E1B81C69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47940-3D9C-4B33-B3F0-475ECFE8E936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BE174-0EAB-47B2-952D-28209E7F32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8065A-32A1-427C-8A53-9985E5FFC6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3F0A0-4A31-4AD8-948A-3159AAAD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80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A02C0-B073-4977-A2FA-CB3405E77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7290" y="1726060"/>
            <a:ext cx="9144000" cy="2383603"/>
          </a:xfrm>
          <a:ln>
            <a:solidFill>
              <a:schemeClr val="accent5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Welcome </a:t>
            </a:r>
            <a:br>
              <a:rPr lang="en-US" b="1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</a:b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to </a:t>
            </a:r>
            <a:br>
              <a:rPr lang="en-US" b="1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</a:b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My Presentation</a:t>
            </a:r>
          </a:p>
        </p:txBody>
      </p:sp>
    </p:spTree>
    <p:extLst>
      <p:ext uri="{BB962C8B-B14F-4D97-AF65-F5344CB8AC3E}">
        <p14:creationId xmlns:p14="http://schemas.microsoft.com/office/powerpoint/2010/main" val="52348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597D5-6410-42FE-B85D-8B84BCC2C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888" y="780835"/>
            <a:ext cx="9298112" cy="1783905"/>
          </a:xfrm>
        </p:spPr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"A Study on the Correlation Between Social Media Usage, Physical Activity, and Academic Performance </a:t>
            </a:r>
            <a:r>
              <a:rPr lang="en-US" sz="3200" b="1" i="0" dirty="0">
                <a:solidFill>
                  <a:srgbClr val="404040"/>
                </a:solidFill>
                <a:effectLst/>
                <a:latin typeface="Inter"/>
              </a:rPr>
              <a:t>in University Students</a:t>
            </a:r>
            <a:r>
              <a:rPr lang="en-US" sz="2800" b="1" i="0" dirty="0">
                <a:solidFill>
                  <a:srgbClr val="404040"/>
                </a:solidFill>
                <a:effectLst/>
                <a:latin typeface="Inter"/>
              </a:rPr>
              <a:t>"</a:t>
            </a:r>
            <a:endParaRPr lang="en-US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2EFA5-FC69-4DA9-8447-14E636ED2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069" y="3591763"/>
            <a:ext cx="3939283" cy="1966556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Khatun E Jannat Mimia </a:t>
            </a:r>
          </a:p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(Roll: 01-065-07, </a:t>
            </a:r>
          </a:p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Batch-65)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ED49C-BE15-4446-A7BE-08F8A8EA9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1/30/2025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3AA999-CCCB-4DF1-BC64-47B3FC822B9E}"/>
              </a:ext>
            </a:extLst>
          </p:cNvPr>
          <p:cNvSpPr txBox="1"/>
          <p:nvPr/>
        </p:nvSpPr>
        <p:spPr>
          <a:xfrm>
            <a:off x="6811766" y="3591763"/>
            <a:ext cx="48904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l"/>
            <a:r>
              <a:rPr lang="en-US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Dr. Tania Islam, </a:t>
            </a:r>
          </a:p>
          <a:p>
            <a:pPr algn="l"/>
            <a:r>
              <a:rPr lang="en-US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Professor, </a:t>
            </a:r>
          </a:p>
          <a:p>
            <a:pPr algn="l"/>
            <a:r>
              <a:rPr lang="en-US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CSE, University of </a:t>
            </a:r>
            <a:r>
              <a:rPr lang="en-US" sz="24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Barishal</a:t>
            </a:r>
            <a:endParaRPr lang="en-US" sz="24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679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6D547-0D3A-4609-A72C-725BD4C1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1064"/>
          </a:xfrm>
        </p:spPr>
        <p:txBody>
          <a:bodyPr>
            <a:normAutofit/>
          </a:bodyPr>
          <a:lstStyle/>
          <a:p>
            <a:pPr algn="ctr"/>
            <a:r>
              <a:rPr lang="en-US" sz="3600" b="1" i="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1DA21-A6F1-4E50-90E8-359DE4F59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44991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Points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and physical activity impact academic performance.</a:t>
            </a:r>
          </a:p>
          <a:p>
            <a:pPr lvl="1"/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may distract from studies.</a:t>
            </a:r>
          </a:p>
          <a:p>
            <a:pPr lvl="1"/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Physical activity enhances cognitive function.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AEB83F-452F-4CC7-9597-51C4C9B57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944" y="3880456"/>
            <a:ext cx="3841686" cy="19449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ADDC22-1D3A-4F6D-A866-444D94D5A6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888" y="3880456"/>
            <a:ext cx="3998092" cy="194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37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E0912-46DC-43A3-B012-4D536337C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9967"/>
          </a:xfrm>
        </p:spPr>
        <p:txBody>
          <a:bodyPr>
            <a:normAutofit/>
          </a:bodyPr>
          <a:lstStyle/>
          <a:p>
            <a:pPr algn="ctr"/>
            <a:r>
              <a:rPr lang="en-US" sz="3600" b="1" i="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10ED1-58B4-4A92-9588-ADEC2516C6D3}"/>
              </a:ext>
            </a:extLst>
          </p:cNvPr>
          <p:cNvSpPr txBox="1"/>
          <p:nvPr/>
        </p:nvSpPr>
        <p:spPr>
          <a:xfrm>
            <a:off x="1276563" y="1904860"/>
            <a:ext cx="58913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Social Media</a:t>
            </a:r>
            <a:r>
              <a:rPr lang="en-US" sz="28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8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 hours/day linked to lower grade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DE3AB8-2D68-4ACA-9E58-B2759A9E4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835" y="1829301"/>
            <a:ext cx="4274318" cy="1818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B033A3-4F9D-419F-9434-3C8A730A589A}"/>
              </a:ext>
            </a:extLst>
          </p:cNvPr>
          <p:cNvSpPr txBox="1"/>
          <p:nvPr/>
        </p:nvSpPr>
        <p:spPr>
          <a:xfrm>
            <a:off x="6841214" y="4529959"/>
            <a:ext cx="51395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Physical Activity</a:t>
            </a:r>
            <a:r>
              <a:rPr lang="en-US" sz="28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Improves memory and problem-solving 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01C3E2-D7E2-4C9A-83E2-D4776CD22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490" y="4529959"/>
            <a:ext cx="36576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635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8E98-261E-4C50-A8EA-79C0734D4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096"/>
          </a:xfrm>
        </p:spPr>
        <p:txBody>
          <a:bodyPr>
            <a:normAutofit/>
          </a:bodyPr>
          <a:lstStyle/>
          <a:p>
            <a:pPr algn="ctr"/>
            <a:r>
              <a:rPr lang="en-US" sz="3600" b="1" i="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92146-C65A-4080-9156-61B04B776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Examine social media’s impact on grades.</a:t>
            </a:r>
          </a:p>
          <a:p>
            <a:pPr algn="l">
              <a:buFont typeface="+mj-lt"/>
              <a:buAutoNum type="arabicPeriod"/>
            </a:pPr>
            <a:endParaRPr lang="en-US" sz="32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Analyze physical activity’s role in academic success.</a:t>
            </a:r>
          </a:p>
          <a:p>
            <a:pPr algn="l">
              <a:buFont typeface="+mj-lt"/>
              <a:buAutoNum type="arabicPeriod"/>
            </a:pPr>
            <a:endParaRPr lang="en-US" sz="32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Study combined effects of both factors.</a:t>
            </a:r>
          </a:p>
          <a:p>
            <a:pPr algn="l">
              <a:buFont typeface="+mj-lt"/>
              <a:buAutoNum type="arabicPeriod"/>
            </a:pPr>
            <a:endParaRPr lang="en-US" sz="32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Compare performance across departments (CSE, STAT, BBA, LAW).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71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EBD81-B1E7-44EE-83BD-1C6B429BA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565"/>
          </a:xfrm>
        </p:spPr>
        <p:txBody>
          <a:bodyPr>
            <a:normAutofit/>
          </a:bodyPr>
          <a:lstStyle/>
          <a:p>
            <a:pPr algn="ctr"/>
            <a:r>
              <a:rPr lang="en-US" sz="3600" b="1" i="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Dataset Overview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1737A-C00F-4CEA-B15B-F159D26FA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501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145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Inter</vt:lpstr>
      <vt:lpstr>Times New Roman</vt:lpstr>
      <vt:lpstr>Office Theme</vt:lpstr>
      <vt:lpstr>Welcome  to  My Presentation</vt:lpstr>
      <vt:lpstr>"A Study on the Correlation Between Social Media Usage, Physical Activity, and Academic Performance in University Students"</vt:lpstr>
      <vt:lpstr>Introduction</vt:lpstr>
      <vt:lpstr>Background</vt:lpstr>
      <vt:lpstr>Objectives</vt:lpstr>
      <vt:lpstr> Dataset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"A Study on the Correlation Between Social Media Usage, Physical Activity, and Academic Performance in University Students"</dc:title>
  <dc:creator>Mimia</dc:creator>
  <cp:lastModifiedBy>Mimia</cp:lastModifiedBy>
  <cp:revision>7</cp:revision>
  <dcterms:created xsi:type="dcterms:W3CDTF">2025-01-30T06:10:39Z</dcterms:created>
  <dcterms:modified xsi:type="dcterms:W3CDTF">2025-01-30T06:40:26Z</dcterms:modified>
</cp:coreProperties>
</file>