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9" r:id="rId6"/>
    <p:sldId id="257" r:id="rId7"/>
    <p:sldId id="308" r:id="rId8"/>
    <p:sldId id="259" r:id="rId9"/>
    <p:sldId id="309" r:id="rId10"/>
    <p:sldId id="265" r:id="rId11"/>
    <p:sldId id="304" r:id="rId12"/>
    <p:sldId id="306" r:id="rId13"/>
    <p:sldId id="267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8A669-562F-4DDA-ABB1-A6A4112C023D}" v="4" dt="2024-07-30T19:16:16.855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0"/>
  </p:normalViewPr>
  <p:slideViewPr>
    <p:cSldViewPr snapToGrid="0">
      <p:cViewPr>
        <p:scale>
          <a:sx n="66" d="100"/>
          <a:sy n="66" d="100"/>
        </p:scale>
        <p:origin x="1330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viyathalapathi@gmail.com" userId="0305bf3577ab6687" providerId="LiveId" clId="{34F8A669-562F-4DDA-ABB1-A6A4112C023D}"/>
    <pc:docChg chg="custSel delSld modSld">
      <pc:chgData name="khaviyathalapathi@gmail.com" userId="0305bf3577ab6687" providerId="LiveId" clId="{34F8A669-562F-4DDA-ABB1-A6A4112C023D}" dt="2024-07-30T19:17:17.221" v="18" actId="47"/>
      <pc:docMkLst>
        <pc:docMk/>
      </pc:docMkLst>
      <pc:sldChg chg="addSp delSp modSp mod">
        <pc:chgData name="khaviyathalapathi@gmail.com" userId="0305bf3577ab6687" providerId="LiveId" clId="{34F8A669-562F-4DDA-ABB1-A6A4112C023D}" dt="2024-07-30T19:16:55.678" v="16" actId="478"/>
        <pc:sldMkLst>
          <pc:docMk/>
          <pc:sldMk cId="1642425379" sldId="256"/>
        </pc:sldMkLst>
        <pc:spChg chg="mod">
          <ac:chgData name="khaviyathalapathi@gmail.com" userId="0305bf3577ab6687" providerId="LiveId" clId="{34F8A669-562F-4DDA-ABB1-A6A4112C023D}" dt="2024-07-30T19:14:12.860" v="1" actId="207"/>
          <ac:spMkLst>
            <pc:docMk/>
            <pc:sldMk cId="1642425379" sldId="256"/>
            <ac:spMk id="10" creationId="{82FEC463-3EEF-F394-DB70-9F9654DC3419}"/>
          </ac:spMkLst>
        </pc:spChg>
        <pc:spChg chg="mod">
          <ac:chgData name="khaviyathalapathi@gmail.com" userId="0305bf3577ab6687" providerId="LiveId" clId="{34F8A669-562F-4DDA-ABB1-A6A4112C023D}" dt="2024-07-30T19:14:19.467" v="2" actId="207"/>
          <ac:spMkLst>
            <pc:docMk/>
            <pc:sldMk cId="1642425379" sldId="256"/>
            <ac:spMk id="11" creationId="{250BF15B-BB9C-1611-E4C4-2526C09FBD22}"/>
          </ac:spMkLst>
        </pc:spChg>
        <pc:picChg chg="add del mod">
          <ac:chgData name="khaviyathalapathi@gmail.com" userId="0305bf3577ab6687" providerId="LiveId" clId="{34F8A669-562F-4DDA-ABB1-A6A4112C023D}" dt="2024-07-30T19:16:55.678" v="16" actId="478"/>
          <ac:picMkLst>
            <pc:docMk/>
            <pc:sldMk cId="1642425379" sldId="256"/>
            <ac:picMk id="13" creationId="{E4719A34-F651-12B3-F5AA-11A51A507D08}"/>
          </ac:picMkLst>
        </pc:picChg>
      </pc:sldChg>
      <pc:sldChg chg="addSp delSp modSp">
        <pc:chgData name="khaviyathalapathi@gmail.com" userId="0305bf3577ab6687" providerId="LiveId" clId="{34F8A669-562F-4DDA-ABB1-A6A4112C023D}" dt="2024-07-30T19:15:49.990" v="8" actId="931"/>
        <pc:sldMkLst>
          <pc:docMk/>
          <pc:sldMk cId="1008037533" sldId="259"/>
        </pc:sldMkLst>
        <pc:spChg chg="del">
          <ac:chgData name="khaviyathalapathi@gmail.com" userId="0305bf3577ab6687" providerId="LiveId" clId="{34F8A669-562F-4DDA-ABB1-A6A4112C023D}" dt="2024-07-30T19:15:49.990" v="8" actId="931"/>
          <ac:spMkLst>
            <pc:docMk/>
            <pc:sldMk cId="1008037533" sldId="259"/>
            <ac:spMk id="5" creationId="{EB11D3FF-4F48-79AB-8743-798A3ECBC9B0}"/>
          </ac:spMkLst>
        </pc:spChg>
        <pc:picChg chg="add mod">
          <ac:chgData name="khaviyathalapathi@gmail.com" userId="0305bf3577ab6687" providerId="LiveId" clId="{34F8A669-562F-4DDA-ABB1-A6A4112C023D}" dt="2024-07-30T19:15:49.990" v="8" actId="931"/>
          <ac:picMkLst>
            <pc:docMk/>
            <pc:sldMk cId="1008037533" sldId="259"/>
            <ac:picMk id="9" creationId="{70B0F8B8-2B2A-993A-A4FF-AA2F7120B4A4}"/>
          </ac:picMkLst>
        </pc:picChg>
      </pc:sldChg>
      <pc:sldChg chg="del">
        <pc:chgData name="khaviyathalapathi@gmail.com" userId="0305bf3577ab6687" providerId="LiveId" clId="{34F8A669-562F-4DDA-ABB1-A6A4112C023D}" dt="2024-07-30T19:17:17.221" v="18" actId="47"/>
        <pc:sldMkLst>
          <pc:docMk/>
          <pc:sldMk cId="2462123716" sldId="303"/>
        </pc:sldMkLst>
      </pc:sldChg>
      <pc:sldChg chg="del">
        <pc:chgData name="khaviyathalapathi@gmail.com" userId="0305bf3577ab6687" providerId="LiveId" clId="{34F8A669-562F-4DDA-ABB1-A6A4112C023D}" dt="2024-07-30T19:17:10.225" v="17" actId="47"/>
        <pc:sldMkLst>
          <pc:docMk/>
          <pc:sldMk cId="4219381232" sldId="307"/>
        </pc:sldMkLst>
      </pc:sldChg>
      <pc:sldChg chg="addSp modSp mod">
        <pc:chgData name="khaviyathalapathi@gmail.com" userId="0305bf3577ab6687" providerId="LiveId" clId="{34F8A669-562F-4DDA-ABB1-A6A4112C023D}" dt="2024-07-30T19:15:08.417" v="7" actId="29295"/>
        <pc:sldMkLst>
          <pc:docMk/>
          <pc:sldMk cId="3080358303" sldId="308"/>
        </pc:sldMkLst>
        <pc:picChg chg="add mod">
          <ac:chgData name="khaviyathalapathi@gmail.com" userId="0305bf3577ab6687" providerId="LiveId" clId="{34F8A669-562F-4DDA-ABB1-A6A4112C023D}" dt="2024-07-30T19:15:08.417" v="7" actId="29295"/>
          <ac:picMkLst>
            <pc:docMk/>
            <pc:sldMk cId="3080358303" sldId="308"/>
            <ac:picMk id="11" creationId="{B2B3C734-E286-3D7E-9A71-4359E0EBF6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784F3-2271-4F8D-A0BC-8F40E6849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709321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709321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31545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0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7" y="640080"/>
            <a:ext cx="5724144" cy="3657600"/>
          </a:xfrm>
        </p:spPr>
        <p:txBody>
          <a:bodyPr lIns="0" anchor="b"/>
          <a:lstStyle>
            <a:lvl1pPr algn="l">
              <a:lnSpc>
                <a:spcPct val="8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7" y="5577840"/>
            <a:ext cx="5724144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719072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31545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709321" y="0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709321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0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0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D7761-CC7A-FAFC-0198-8C666674D019}"/>
              </a:ext>
            </a:extLst>
          </p:cNvPr>
          <p:cNvSpPr/>
          <p:nvPr userDrawn="1"/>
        </p:nvSpPr>
        <p:spPr>
          <a:xfrm>
            <a:off x="3431545" y="0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66219-E379-6451-33E4-F55572D09C01}"/>
              </a:ext>
            </a:extLst>
          </p:cNvPr>
          <p:cNvSpPr/>
          <p:nvPr userDrawn="1"/>
        </p:nvSpPr>
        <p:spPr>
          <a:xfrm>
            <a:off x="3431545" y="5144119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0" y="2560320"/>
            <a:ext cx="12192000" cy="4297680"/>
          </a:xfrm>
          <a:prstGeom prst="rect">
            <a:avLst/>
          </a:prstGeom>
          <a:solidFill>
            <a:schemeClr val="accent3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29000"/>
            <a:ext cx="10515600" cy="2660904"/>
          </a:xfrm>
        </p:spPr>
        <p:txBody>
          <a:bodyPr anchor="t"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ramed picture r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C6E89C2-2ED7-7FA0-F7A7-A1AA6CAFBEB1}"/>
              </a:ext>
            </a:extLst>
          </p:cNvPr>
          <p:cNvGrpSpPr/>
          <p:nvPr userDrawn="1"/>
        </p:nvGrpSpPr>
        <p:grpSpPr>
          <a:xfrm>
            <a:off x="6435408" y="0"/>
            <a:ext cx="5756592" cy="6858000"/>
            <a:chOff x="0" y="0"/>
            <a:chExt cx="5756592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531A4F-5859-8280-283D-F2A36E01E1E4}"/>
                </a:ext>
              </a:extLst>
            </p:cNvPr>
            <p:cNvSpPr/>
            <p:nvPr userDrawn="1"/>
          </p:nvSpPr>
          <p:spPr>
            <a:xfrm>
              <a:off x="0" y="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76A229-3B0B-4D61-4634-93B9ECBCAE53}"/>
                </a:ext>
              </a:extLst>
            </p:cNvPr>
            <p:cNvSpPr/>
            <p:nvPr userDrawn="1"/>
          </p:nvSpPr>
          <p:spPr>
            <a:xfrm>
              <a:off x="0" y="572886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3A5571-40C8-C50E-BF04-C6E5D2092EBE}"/>
                </a:ext>
              </a:extLst>
            </p:cNvPr>
            <p:cNvSpPr/>
            <p:nvPr userDrawn="1"/>
          </p:nvSpPr>
          <p:spPr>
            <a:xfrm>
              <a:off x="0" y="1145772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5DC640C-1596-C8D8-400C-EAEFC737F82F}"/>
                </a:ext>
              </a:extLst>
            </p:cNvPr>
            <p:cNvSpPr/>
            <p:nvPr userDrawn="1"/>
          </p:nvSpPr>
          <p:spPr>
            <a:xfrm>
              <a:off x="0" y="1718658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D8BCCF-9365-1247-2C73-827E5376E349}"/>
                </a:ext>
              </a:extLst>
            </p:cNvPr>
            <p:cNvSpPr/>
            <p:nvPr userDrawn="1"/>
          </p:nvSpPr>
          <p:spPr>
            <a:xfrm>
              <a:off x="0" y="2291544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C8F923-3F3C-E987-B8B3-F119CE985042}"/>
                </a:ext>
              </a:extLst>
            </p:cNvPr>
            <p:cNvSpPr/>
            <p:nvPr userDrawn="1"/>
          </p:nvSpPr>
          <p:spPr>
            <a:xfrm>
              <a:off x="0" y="286443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066BAF-F58A-E4F5-A2F4-BE52AFFF5402}"/>
                </a:ext>
              </a:extLst>
            </p:cNvPr>
            <p:cNvSpPr/>
            <p:nvPr userDrawn="1"/>
          </p:nvSpPr>
          <p:spPr>
            <a:xfrm>
              <a:off x="0" y="3437316"/>
              <a:ext cx="576072" cy="576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A65B79-00CC-4E7F-6ADD-C1C522D5991F}"/>
                </a:ext>
              </a:extLst>
            </p:cNvPr>
            <p:cNvSpPr/>
            <p:nvPr userDrawn="1"/>
          </p:nvSpPr>
          <p:spPr>
            <a:xfrm>
              <a:off x="0" y="4010202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2F228F0-A0C5-1E42-90FA-0C35E6F017E0}"/>
                </a:ext>
              </a:extLst>
            </p:cNvPr>
            <p:cNvSpPr/>
            <p:nvPr userDrawn="1"/>
          </p:nvSpPr>
          <p:spPr>
            <a:xfrm>
              <a:off x="0" y="458308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572AEC6-E693-00C7-831E-4C81BC561997}"/>
                </a:ext>
              </a:extLst>
            </p:cNvPr>
            <p:cNvSpPr/>
            <p:nvPr userDrawn="1"/>
          </p:nvSpPr>
          <p:spPr>
            <a:xfrm>
              <a:off x="0" y="5155974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7EF1E63-B8BE-1CF0-C1A3-FBF41DDF1120}"/>
                </a:ext>
              </a:extLst>
            </p:cNvPr>
            <p:cNvSpPr/>
            <p:nvPr userDrawn="1"/>
          </p:nvSpPr>
          <p:spPr>
            <a:xfrm>
              <a:off x="0" y="572886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B21B3EF-486D-7B46-5AB9-477370C2C662}"/>
                </a:ext>
              </a:extLst>
            </p:cNvPr>
            <p:cNvSpPr/>
            <p:nvPr userDrawn="1"/>
          </p:nvSpPr>
          <p:spPr>
            <a:xfrm>
              <a:off x="0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06A0AF5-2117-AC7A-5EAF-7C1EAE885F78}"/>
                </a:ext>
              </a:extLst>
            </p:cNvPr>
            <p:cNvSpPr/>
            <p:nvPr userDrawn="1"/>
          </p:nvSpPr>
          <p:spPr>
            <a:xfrm>
              <a:off x="571944" y="0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C148D7-FEDD-C145-64C9-FA153FF9F174}"/>
                </a:ext>
              </a:extLst>
            </p:cNvPr>
            <p:cNvSpPr/>
            <p:nvPr userDrawn="1"/>
          </p:nvSpPr>
          <p:spPr>
            <a:xfrm>
              <a:off x="1148016" y="0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5B4712-C918-044A-19A1-B398B3AE3F74}"/>
                </a:ext>
              </a:extLst>
            </p:cNvPr>
            <p:cNvSpPr/>
            <p:nvPr userDrawn="1"/>
          </p:nvSpPr>
          <p:spPr>
            <a:xfrm>
              <a:off x="1724088" y="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DEFA8C-AF47-EC6F-C083-7183C0209D12}"/>
                </a:ext>
              </a:extLst>
            </p:cNvPr>
            <p:cNvSpPr/>
            <p:nvPr userDrawn="1"/>
          </p:nvSpPr>
          <p:spPr>
            <a:xfrm>
              <a:off x="2300160" y="0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993076E-6CD9-216A-5F58-22C2C7ADEF67}"/>
                </a:ext>
              </a:extLst>
            </p:cNvPr>
            <p:cNvSpPr/>
            <p:nvPr userDrawn="1"/>
          </p:nvSpPr>
          <p:spPr>
            <a:xfrm>
              <a:off x="2876232" y="0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5C1380-678D-70A3-24F8-33D448A27CC9}"/>
                </a:ext>
              </a:extLst>
            </p:cNvPr>
            <p:cNvSpPr/>
            <p:nvPr userDrawn="1"/>
          </p:nvSpPr>
          <p:spPr>
            <a:xfrm>
              <a:off x="3452304" y="0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FF8DAAF-846A-991B-563F-2A508FC9F6FB}"/>
                </a:ext>
              </a:extLst>
            </p:cNvPr>
            <p:cNvSpPr/>
            <p:nvPr userDrawn="1"/>
          </p:nvSpPr>
          <p:spPr>
            <a:xfrm>
              <a:off x="4028376" y="0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8F5DF9-A7F2-8D3A-72BC-B39F56902E7E}"/>
                </a:ext>
              </a:extLst>
            </p:cNvPr>
            <p:cNvSpPr/>
            <p:nvPr userDrawn="1"/>
          </p:nvSpPr>
          <p:spPr>
            <a:xfrm>
              <a:off x="4604448" y="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4BD578-6D5A-07C0-CD83-94645FAB9130}"/>
                </a:ext>
              </a:extLst>
            </p:cNvPr>
            <p:cNvSpPr/>
            <p:nvPr userDrawn="1"/>
          </p:nvSpPr>
          <p:spPr>
            <a:xfrm>
              <a:off x="5180520" y="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3C82D37-6362-5177-0C99-FAE0B742CD41}"/>
                </a:ext>
              </a:extLst>
            </p:cNvPr>
            <p:cNvSpPr/>
            <p:nvPr userDrawn="1"/>
          </p:nvSpPr>
          <p:spPr>
            <a:xfrm>
              <a:off x="5180520" y="563966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9542CC1-3626-C630-2901-0FB23B3E593B}"/>
                </a:ext>
              </a:extLst>
            </p:cNvPr>
            <p:cNvSpPr/>
            <p:nvPr userDrawn="1"/>
          </p:nvSpPr>
          <p:spPr>
            <a:xfrm>
              <a:off x="5180520" y="1136852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D7EC15E-24BE-DD46-45B2-92C64C06601A}"/>
                </a:ext>
              </a:extLst>
            </p:cNvPr>
            <p:cNvSpPr/>
            <p:nvPr userDrawn="1"/>
          </p:nvSpPr>
          <p:spPr>
            <a:xfrm>
              <a:off x="5180520" y="170973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75DA9B6-FA38-14BB-CB6D-D163C4228017}"/>
                </a:ext>
              </a:extLst>
            </p:cNvPr>
            <p:cNvSpPr/>
            <p:nvPr userDrawn="1"/>
          </p:nvSpPr>
          <p:spPr>
            <a:xfrm>
              <a:off x="5180520" y="2282624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2ED9969-5481-5672-0E55-68F80674D65C}"/>
                </a:ext>
              </a:extLst>
            </p:cNvPr>
            <p:cNvSpPr/>
            <p:nvPr userDrawn="1"/>
          </p:nvSpPr>
          <p:spPr>
            <a:xfrm>
              <a:off x="5180520" y="2855510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EC33A3-ECC9-03C2-6C4A-2E26C3C2FF2F}"/>
                </a:ext>
              </a:extLst>
            </p:cNvPr>
            <p:cNvSpPr/>
            <p:nvPr userDrawn="1"/>
          </p:nvSpPr>
          <p:spPr>
            <a:xfrm>
              <a:off x="5180520" y="3428396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C7838CF-438D-31F1-EE2F-2907A11B924A}"/>
                </a:ext>
              </a:extLst>
            </p:cNvPr>
            <p:cNvSpPr/>
            <p:nvPr userDrawn="1"/>
          </p:nvSpPr>
          <p:spPr>
            <a:xfrm>
              <a:off x="5180520" y="4001282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3452295-1A7F-D929-76EF-DB26B33A4DA2}"/>
                </a:ext>
              </a:extLst>
            </p:cNvPr>
            <p:cNvSpPr/>
            <p:nvPr userDrawn="1"/>
          </p:nvSpPr>
          <p:spPr>
            <a:xfrm>
              <a:off x="5180520" y="457416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A4FD181-BC5B-BC54-371C-2D8C00F45AD1}"/>
                </a:ext>
              </a:extLst>
            </p:cNvPr>
            <p:cNvSpPr/>
            <p:nvPr userDrawn="1"/>
          </p:nvSpPr>
          <p:spPr>
            <a:xfrm>
              <a:off x="5180520" y="5147054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1464BC3-D4FE-CB12-EED1-DB11138CAB70}"/>
                </a:ext>
              </a:extLst>
            </p:cNvPr>
            <p:cNvSpPr/>
            <p:nvPr userDrawn="1"/>
          </p:nvSpPr>
          <p:spPr>
            <a:xfrm>
              <a:off x="5180520" y="571994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1CE4F8F-EB67-4681-D504-035670478894}"/>
                </a:ext>
              </a:extLst>
            </p:cNvPr>
            <p:cNvSpPr/>
            <p:nvPr userDrawn="1"/>
          </p:nvSpPr>
          <p:spPr>
            <a:xfrm>
              <a:off x="5180520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47898F7-8A26-62E4-70C2-D6DD187FD84D}"/>
                </a:ext>
              </a:extLst>
            </p:cNvPr>
            <p:cNvSpPr/>
            <p:nvPr userDrawn="1"/>
          </p:nvSpPr>
          <p:spPr>
            <a:xfrm>
              <a:off x="571944" y="628192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11EE247-662E-BC29-B9D2-84AE5FACC29F}"/>
                </a:ext>
              </a:extLst>
            </p:cNvPr>
            <p:cNvSpPr/>
            <p:nvPr userDrawn="1"/>
          </p:nvSpPr>
          <p:spPr>
            <a:xfrm>
              <a:off x="1148016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5EF4DC-8310-F72A-B86C-9750305BE3CC}"/>
                </a:ext>
              </a:extLst>
            </p:cNvPr>
            <p:cNvSpPr/>
            <p:nvPr userDrawn="1"/>
          </p:nvSpPr>
          <p:spPr>
            <a:xfrm>
              <a:off x="1724088" y="6281928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D684FE-FF4C-F492-93E4-0190D372FF74}"/>
                </a:ext>
              </a:extLst>
            </p:cNvPr>
            <p:cNvSpPr/>
            <p:nvPr userDrawn="1"/>
          </p:nvSpPr>
          <p:spPr>
            <a:xfrm>
              <a:off x="2300160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0D87E94-57CD-6196-FB75-728F4B3CCB00}"/>
                </a:ext>
              </a:extLst>
            </p:cNvPr>
            <p:cNvSpPr/>
            <p:nvPr userDrawn="1"/>
          </p:nvSpPr>
          <p:spPr>
            <a:xfrm>
              <a:off x="2876232" y="628192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02B06F-2A62-CA70-718A-39F70D679508}"/>
                </a:ext>
              </a:extLst>
            </p:cNvPr>
            <p:cNvSpPr/>
            <p:nvPr userDrawn="1"/>
          </p:nvSpPr>
          <p:spPr>
            <a:xfrm>
              <a:off x="3452304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E770F47-FDBD-BC83-C73C-6A5F931E912F}"/>
                </a:ext>
              </a:extLst>
            </p:cNvPr>
            <p:cNvSpPr/>
            <p:nvPr userDrawn="1"/>
          </p:nvSpPr>
          <p:spPr>
            <a:xfrm>
              <a:off x="4028376" y="6281928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71CB88E-18B7-78A9-14A6-B0CD5B3FE429}"/>
                </a:ext>
              </a:extLst>
            </p:cNvPr>
            <p:cNvSpPr/>
            <p:nvPr userDrawn="1"/>
          </p:nvSpPr>
          <p:spPr>
            <a:xfrm>
              <a:off x="4604448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517904"/>
            <a:ext cx="5029200" cy="3931920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15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64A393-A656-DDEC-2315-695347040E83}"/>
              </a:ext>
            </a:extLst>
          </p:cNvPr>
          <p:cNvSpPr/>
          <p:nvPr userDrawn="1"/>
        </p:nvSpPr>
        <p:spPr>
          <a:xfrm>
            <a:off x="731520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FA95EA-1624-9B84-3B44-E7543166FCB6}"/>
              </a:ext>
            </a:extLst>
          </p:cNvPr>
          <p:cNvSpPr/>
          <p:nvPr userDrawn="1"/>
        </p:nvSpPr>
        <p:spPr>
          <a:xfrm>
            <a:off x="6120384" y="0"/>
            <a:ext cx="6071616" cy="6858000"/>
          </a:xfrm>
          <a:prstGeom prst="rect">
            <a:avLst/>
          </a:prstGeom>
          <a:solidFill>
            <a:schemeClr val="accent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120384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34730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41903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49076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56249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63422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70595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7768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27557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22960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00200"/>
            <a:ext cx="4572000" cy="2103120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1AC6584-0E69-2448-7E9C-29FBCA3F53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" y="4206240"/>
            <a:ext cx="4572000" cy="2011680"/>
          </a:xfrm>
        </p:spPr>
        <p:txBody>
          <a:bodyPr lIns="0" tIns="0" rIns="0" bIns="0" anchor="t">
            <a:normAutofit/>
          </a:bodyPr>
          <a:lstStyle>
            <a:lvl1pPr marL="228600" indent="-228600">
              <a:spcBef>
                <a:spcPts val="16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57F79-B380-7B5C-4B74-0FE587AEBA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1133856"/>
            <a:ext cx="4846320" cy="4480560"/>
          </a:xfrm>
        </p:spPr>
        <p:txBody>
          <a:bodyPr lIns="0" tIns="0" rIns="0" bIns="0">
            <a:normAutofit/>
          </a:bodyPr>
          <a:lstStyle>
            <a:lvl1pPr marL="512064" indent="-512064">
              <a:spcBef>
                <a:spcPts val="1600"/>
              </a:spcBef>
              <a:buFont typeface="+mj-lt"/>
              <a:buAutoNum type="arabicPeriod"/>
              <a:defRPr sz="1800" b="1">
                <a:solidFill>
                  <a:schemeClr val="bg1"/>
                </a:solidFill>
              </a:defRPr>
            </a:lvl1pPr>
            <a:lvl2pPr marL="512064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1005840" indent="-457200">
              <a:spcBef>
                <a:spcPts val="1000"/>
              </a:spcBef>
              <a:buFont typeface="+mj-lt"/>
              <a:buAutoNum type="alphaLcPeriod"/>
              <a:defRPr sz="1600" b="1">
                <a:solidFill>
                  <a:schemeClr val="bg1"/>
                </a:solidFill>
              </a:defRPr>
            </a:lvl3pPr>
            <a:lvl4pPr marL="1005840" indent="0">
              <a:buNone/>
              <a:defRPr sz="1400">
                <a:solidFill>
                  <a:schemeClr val="bg1"/>
                </a:solidFill>
              </a:defRPr>
            </a:lvl4pPr>
            <a:lvl5pPr marL="146304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952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0890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640080"/>
            <a:ext cx="5522976" cy="3840480"/>
          </a:xfrm>
        </p:spPr>
        <p:txBody>
          <a:bodyPr lIns="0" bIns="0" anchor="b">
            <a:normAutofit/>
          </a:bodyPr>
          <a:lstStyle>
            <a:lvl1pPr algn="ctr"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52" y="4754880"/>
            <a:ext cx="5522976" cy="1371600"/>
          </a:xfrm>
        </p:spPr>
        <p:txBody>
          <a:bodyPr l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2976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6477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952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0890" y="3425952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0890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A7DF4-DC11-39A8-A785-A365A6A6B606}"/>
              </a:ext>
            </a:extLst>
          </p:cNvPr>
          <p:cNvSpPr/>
          <p:nvPr userDrawn="1"/>
        </p:nvSpPr>
        <p:spPr>
          <a:xfrm>
            <a:off x="7040890" y="1716477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C7691-771D-AB5C-EB5E-86096D76FEFD}"/>
              </a:ext>
            </a:extLst>
          </p:cNvPr>
          <p:cNvSpPr/>
          <p:nvPr userDrawn="1"/>
        </p:nvSpPr>
        <p:spPr>
          <a:xfrm>
            <a:off x="10472928" y="0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1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16" y="1600200"/>
            <a:ext cx="3931920" cy="2468880"/>
          </a:xfrm>
        </p:spPr>
        <p:txBody>
          <a:bodyPr lIns="0" anchor="t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1" y="3438144"/>
            <a:ext cx="3420479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4206240"/>
            <a:ext cx="3931920" cy="1828800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1" y="0"/>
            <a:ext cx="3420479" cy="3438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52582-71CF-00F8-8014-99BF801E3F7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38144" cy="34198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2960"/>
            <a:ext cx="5029200" cy="347472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A378BB-A5C4-B488-66D0-67352E965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7280" y="5138928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8210B3D-B146-5C61-9C02-6F9BC9B1F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77840"/>
            <a:ext cx="5029200" cy="457200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60320"/>
            <a:ext cx="4645152" cy="3566160"/>
          </a:xfrm>
        </p:spPr>
        <p:txBody>
          <a:bodyPr lIns="0" anchor="t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1B7E8-2CFA-29DD-500E-429274984C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2560320"/>
            <a:ext cx="5257800" cy="356552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E699F-5AAB-313F-E7C1-1C2F2A9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7280" y="19418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ramed picture le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648" y="1517904"/>
            <a:ext cx="5029200" cy="3931920"/>
          </a:xfrm>
        </p:spPr>
        <p:txBody>
          <a:bodyPr lIns="0" anchor="b">
            <a:normAutofit/>
          </a:bodyPr>
          <a:lstStyle>
            <a:lvl1pPr>
              <a:lnSpc>
                <a:spcPct val="80000"/>
              </a:lnSpc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7648" y="5577840"/>
            <a:ext cx="5029200" cy="727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327648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16" y="1600200"/>
            <a:ext cx="3931920" cy="2468880"/>
          </a:xfrm>
        </p:spPr>
        <p:txBody>
          <a:bodyPr lIns="0" anchor="t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81336A6-FDB1-681C-EC4F-5339DD8CCF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1288" y="292608"/>
            <a:ext cx="5358384" cy="6172200"/>
          </a:xfrm>
        </p:spPr>
        <p:txBody>
          <a:bodyPr anchor="ctr"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1B7E8-2CFA-29DD-500E-429274984C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43216" y="4206240"/>
            <a:ext cx="3931920" cy="201168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E699F-5AAB-313F-E7C1-1C2F2A9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16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548640"/>
            <a:ext cx="4572000" cy="2103120"/>
          </a:xfrm>
        </p:spPr>
        <p:txBody>
          <a:bodyPr lIns="0" anchor="b">
            <a:normAutofit/>
          </a:bodyPr>
          <a:lstStyle>
            <a:lvl1pPr>
              <a:lnSpc>
                <a:spcPct val="80000"/>
              </a:lnSpc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7060"/>
            <a:ext cx="6071616" cy="625474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B083665-5C4D-5D9C-5068-E7DF81B599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5120" y="3429000"/>
            <a:ext cx="4572000" cy="25146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6099048" y="2560320"/>
            <a:ext cx="6089904" cy="429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0" y="2560320"/>
            <a:ext cx="6099048" cy="4297680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74720"/>
            <a:ext cx="4544568" cy="2514600"/>
          </a:xfrm>
        </p:spPr>
        <p:txBody>
          <a:bodyPr anchor="t"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6DAC790-B1F2-BF98-BA0C-C7E1773C4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3474720"/>
            <a:ext cx="4544568" cy="2514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8640"/>
            <a:ext cx="4572000" cy="2103120"/>
          </a:xfrm>
        </p:spPr>
        <p:txBody>
          <a:bodyPr lIns="0" tIns="0" rIns="0" b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" y="3429000"/>
            <a:ext cx="4572000" cy="2743200"/>
          </a:xfrm>
        </p:spPr>
        <p:txBody>
          <a:bodyPr lIns="0" tIns="0" rIns="0" bIns="0" anchor="t">
            <a:normAutofit/>
          </a:bodyPr>
          <a:lstStyle>
            <a:lvl1pPr marL="228600" indent="-228600">
              <a:spcBef>
                <a:spcPts val="16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6DAC790-B1F2-BF98-BA0C-C7E1773C4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1304" y="795528"/>
            <a:ext cx="5495544" cy="52578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421C9-A6E7-D6F1-2797-6D59639AEF04}"/>
              </a:ext>
            </a:extLst>
          </p:cNvPr>
          <p:cNvSpPr/>
          <p:nvPr userDrawn="1"/>
        </p:nvSpPr>
        <p:spPr>
          <a:xfrm>
            <a:off x="82296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6" r:id="rId3"/>
    <p:sldLayoutId id="2147483675" r:id="rId4"/>
    <p:sldLayoutId id="2147483676" r:id="rId5"/>
    <p:sldLayoutId id="2147483691" r:id="rId6"/>
    <p:sldLayoutId id="2147483668" r:id="rId7"/>
    <p:sldLayoutId id="2147483679" r:id="rId8"/>
    <p:sldLayoutId id="2147483692" r:id="rId9"/>
    <p:sldLayoutId id="2147483693" r:id="rId10"/>
    <p:sldLayoutId id="2147483678" r:id="rId11"/>
    <p:sldLayoutId id="2147483673" r:id="rId12"/>
    <p:sldLayoutId id="214748368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khaviyathalpathi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077" y="-639097"/>
            <a:ext cx="6803923" cy="6961239"/>
          </a:xfrm>
        </p:spPr>
        <p:txBody>
          <a:bodyPr tIns="0" rIns="0" bIns="0">
            <a:normAutofit/>
          </a:bodyPr>
          <a:lstStyle/>
          <a:p>
            <a:r>
              <a:rPr lang="en-US" sz="2400" dirty="0"/>
              <a:t> 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7" y="5577840"/>
            <a:ext cx="5724144" cy="472073"/>
          </a:xfrm>
        </p:spPr>
        <p:txBody>
          <a:bodyPr tIns="91440" rIns="0" bIns="0"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94A1AE-D2F1-10A6-F9CB-B6897567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0" y="144203"/>
            <a:ext cx="4514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FEC463-3EEF-F394-DB70-9F9654DC3419}"/>
              </a:ext>
            </a:extLst>
          </p:cNvPr>
          <p:cNvSpPr/>
          <p:nvPr/>
        </p:nvSpPr>
        <p:spPr>
          <a:xfrm>
            <a:off x="5699577" y="314632"/>
            <a:ext cx="5724144" cy="1466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IBM </a:t>
            </a:r>
            <a:r>
              <a:rPr lang="en-IN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SkillsBuild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15B-BB9C-1611-E4C4-2526C09FBD22}"/>
              </a:ext>
            </a:extLst>
          </p:cNvPr>
          <p:cNvSpPr/>
          <p:nvPr/>
        </p:nvSpPr>
        <p:spPr>
          <a:xfrm>
            <a:off x="5699577" y="2172929"/>
            <a:ext cx="5794333" cy="3952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: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Khaviya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 T</a:t>
            </a:r>
          </a:p>
          <a:p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Mail ID : khaviyathalapathi@gmail.com </a:t>
            </a:r>
          </a:p>
          <a:p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College Name : B S Abdur Rahman Crescent Institute of Science and Technology</a:t>
            </a:r>
          </a:p>
          <a:p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College State : Tamil Nadu </a:t>
            </a:r>
          </a:p>
          <a:p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Domain : Front-End Development</a:t>
            </a:r>
          </a:p>
          <a:p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Duration : 24th June 2024 - 31st July 2024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  <a:noFill/>
        </p:spPr>
        <p:txBody>
          <a:bodyPr lIns="0" tIns="0" rIns="0" bIns="0" anchor="ctr" anchorCtr="0"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F23CA-4844-AF97-20C7-2D05D9E39A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0C9B7-22FE-AD99-E0E0-2473BB8A96F5}"/>
              </a:ext>
            </a:extLst>
          </p:cNvPr>
          <p:cNvSpPr/>
          <p:nvPr/>
        </p:nvSpPr>
        <p:spPr>
          <a:xfrm>
            <a:off x="289367" y="231494"/>
            <a:ext cx="11551534" cy="6377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u="sng" dirty="0"/>
              <a:t>Unique Aspects:</a:t>
            </a:r>
          </a:p>
          <a:p>
            <a:pPr algn="ctr"/>
            <a:r>
              <a:rPr lang="en-US" sz="2400" b="1" dirty="0"/>
              <a:t>- Personalized Design Elements and Themes: Allow users to choose and customize themes for a personalized viewing experience.</a:t>
            </a:r>
          </a:p>
          <a:p>
            <a:pPr algn="ctr"/>
            <a:r>
              <a:rPr lang="en-US" sz="2400" b="1" dirty="0"/>
              <a:t>- Custom Interactive Features: Include a product carousel for featured movies and smooth scrolling for seamless navigation.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3200" b="1" u="sng" dirty="0"/>
              <a:t>Innovation and Creativity:</a:t>
            </a:r>
          </a:p>
          <a:p>
            <a:pPr algn="ctr"/>
            <a:r>
              <a:rPr lang="en-US" sz="2400" b="1" dirty="0"/>
              <a:t>- Modern Web Design Principles: Apply cutting-edge design trends for a visually appealing and intuitive interface.</a:t>
            </a:r>
          </a:p>
          <a:p>
            <a:pPr algn="ctr"/>
            <a:r>
              <a:rPr lang="en-US" sz="2400" b="1" dirty="0"/>
              <a:t>- Advanced CSS Techniques and JavaScript Functionality: Use animations, transitions, and AJAX for dynamic and engaging user interactions.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517904"/>
            <a:ext cx="5029200" cy="3931920"/>
          </a:xfrm>
          <a:noFill/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24ECC0-6525-5FCD-976F-FA0CAACB78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681" r="9681"/>
          <a:stretch>
            <a:fillRect/>
          </a:stretch>
        </p:blipFill>
        <p:spPr>
          <a:xfrm>
            <a:off x="7007351" y="138895"/>
            <a:ext cx="4608577" cy="64470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1012E7-0A9C-A784-F9B0-BD500A5E5AEB}"/>
              </a:ext>
            </a:extLst>
          </p:cNvPr>
          <p:cNvSpPr/>
          <p:nvPr/>
        </p:nvSpPr>
        <p:spPr>
          <a:xfrm>
            <a:off x="0" y="0"/>
            <a:ext cx="6412375" cy="7025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E43F1-7F46-6FB9-B3D7-554F4775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39" y="-120782"/>
            <a:ext cx="5436296" cy="30579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B4A1C-D5C5-00E9-EA67-21FB46899B68}"/>
              </a:ext>
            </a:extLst>
          </p:cNvPr>
          <p:cNvSpPr/>
          <p:nvPr/>
        </p:nvSpPr>
        <p:spPr>
          <a:xfrm>
            <a:off x="488039" y="2465408"/>
            <a:ext cx="5436296" cy="4120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https://github.com/Khaviya-RT/IBM-INTERNSHIP-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096306" y="4434348"/>
            <a:ext cx="1491682" cy="226961"/>
          </a:xfrm>
        </p:spPr>
        <p:txBody>
          <a:bodyPr tIns="0" rIns="0" bIns="0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D4FE-F554-41E3-B768-8EE98FC1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4206240"/>
            <a:ext cx="3931920" cy="1828800"/>
          </a:xfrm>
        </p:spPr>
        <p:txBody>
          <a:bodyPr vert="horz" lIns="0" tIns="0" rIns="0" bIns="0" numCol="1" rtlCol="0" anchor="t"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8B8FE-DEE5-B57C-D519-4E3494B16D50}"/>
              </a:ext>
            </a:extLst>
          </p:cNvPr>
          <p:cNvSpPr/>
          <p:nvPr/>
        </p:nvSpPr>
        <p:spPr>
          <a:xfrm>
            <a:off x="560439" y="228600"/>
            <a:ext cx="5535561" cy="274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5A312-5F91-431E-0A69-F8976D31B8D0}"/>
              </a:ext>
            </a:extLst>
          </p:cNvPr>
          <p:cNvSpPr/>
          <p:nvPr/>
        </p:nvSpPr>
        <p:spPr>
          <a:xfrm>
            <a:off x="3746091" y="3657600"/>
            <a:ext cx="8170606" cy="274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/>
              <a:t>NETFLIX CLONE WEBSITE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34B89-28F9-2902-C88A-2F54EF7C0F28}"/>
              </a:ext>
            </a:extLst>
          </p:cNvPr>
          <p:cNvSpPr/>
          <p:nvPr/>
        </p:nvSpPr>
        <p:spPr>
          <a:xfrm>
            <a:off x="7177548" y="344129"/>
            <a:ext cx="4454013" cy="28562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2897E5-40D8-33A5-33FF-9EC30D3D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7" y="292935"/>
            <a:ext cx="4739149" cy="30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2960"/>
            <a:ext cx="5029200" cy="3474720"/>
          </a:xfrm>
          <a:noFill/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77840"/>
            <a:ext cx="5029200" cy="457200"/>
          </a:xfrm>
          <a:noFill/>
        </p:spPr>
        <p:txBody>
          <a:bodyPr lIns="0" tIns="91440" rIns="0" bIns="0">
            <a:no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C1EC05-06E3-EE06-D79C-B4AFCF6299F9}"/>
              </a:ext>
            </a:extLst>
          </p:cNvPr>
          <p:cNvSpPr/>
          <p:nvPr/>
        </p:nvSpPr>
        <p:spPr>
          <a:xfrm>
            <a:off x="147483" y="589934"/>
            <a:ext cx="11700388" cy="6115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</a:t>
            </a:r>
          </a:p>
          <a:p>
            <a:r>
              <a:rPr lang="en-IN" sz="2400" b="1" u="sng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Overview and Objectives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Tools</a:t>
            </a:r>
            <a:r>
              <a:rPr lang="en-IN" dirty="0"/>
              <a:t>: HTML, CSS, JavaScript</a:t>
            </a:r>
          </a:p>
          <a:p>
            <a:endParaRPr lang="en-IN" sz="2000" dirty="0"/>
          </a:p>
          <a:p>
            <a:r>
              <a:rPr lang="en-IN" sz="2400" b="1" u="sng" dirty="0"/>
              <a:t>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Research Netflix Website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Define Features and Create a Wireframe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b="1" u="sng" dirty="0"/>
              <a:t>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Configure Development Environment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Organize Files and Folders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u="sng" dirty="0"/>
              <a:t>HTML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Build Header</a:t>
            </a:r>
            <a:r>
              <a:rPr lang="en-IN" dirty="0"/>
              <a:t>: logo, navigation, search 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Create Main Content</a:t>
            </a:r>
            <a:r>
              <a:rPr lang="en-IN" dirty="0"/>
              <a:t>: hero section, video carousel, movie list, about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Footer</a:t>
            </a:r>
            <a:r>
              <a:rPr lang="en-IN" dirty="0"/>
              <a:t>: contact info, social links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DA22C-CF6B-7255-7830-7CB0A66D744A}"/>
              </a:ext>
            </a:extLst>
          </p:cNvPr>
          <p:cNvSpPr/>
          <p:nvPr/>
        </p:nvSpPr>
        <p:spPr>
          <a:xfrm>
            <a:off x="245807" y="737419"/>
            <a:ext cx="2497394" cy="6784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</a:t>
            </a:r>
            <a:r>
              <a:rPr lang="en-IN" sz="3600" b="1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76F17-3B1A-FB49-CCF5-20438323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8658" y="0"/>
            <a:ext cx="1227065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1C2E5-543F-4EAC-8667-5318FCAB6C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437533"/>
            <a:ext cx="12797668" cy="66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2960"/>
            <a:ext cx="5029200" cy="3474720"/>
          </a:xfrm>
          <a:noFill/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77840"/>
            <a:ext cx="5029200" cy="457200"/>
          </a:xfrm>
          <a:noFill/>
        </p:spPr>
        <p:txBody>
          <a:bodyPr lIns="0" tIns="91440" rIns="0" bIns="0">
            <a:no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C1EC05-06E3-EE06-D79C-B4AFCF6299F9}"/>
              </a:ext>
            </a:extLst>
          </p:cNvPr>
          <p:cNvSpPr/>
          <p:nvPr/>
        </p:nvSpPr>
        <p:spPr>
          <a:xfrm>
            <a:off x="147482" y="452284"/>
            <a:ext cx="11897034" cy="6292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</a:t>
            </a:r>
          </a:p>
          <a:p>
            <a:r>
              <a:rPr lang="en-IN" sz="2400" b="1" u="sng" dirty="0"/>
              <a:t>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1447B-EEDA-1723-235B-F68DF988D18E}"/>
              </a:ext>
            </a:extLst>
          </p:cNvPr>
          <p:cNvSpPr/>
          <p:nvPr/>
        </p:nvSpPr>
        <p:spPr>
          <a:xfrm>
            <a:off x="388373" y="887361"/>
            <a:ext cx="11415251" cy="508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/>
          </a:p>
          <a:p>
            <a:r>
              <a:rPr lang="en-IN" sz="2400" b="1" u="sng" dirty="0"/>
              <a:t>CSS Styling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Global Styles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Style Header, Main Content, and Footer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Ensure Responsiveness with Media Queries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b="1" u="sng" dirty="0"/>
              <a:t>JavaScript Interactivity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Navigation Toggle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Video Carousel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Smooth Scrolling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b="1" u="sng" dirty="0"/>
              <a:t>Testing and Debugging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Cross Browser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Device Compatibility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Debugging issues</a:t>
            </a:r>
          </a:p>
          <a:p>
            <a:r>
              <a:rPr lang="en-IN" b="1" dirty="0"/>
              <a:t> </a:t>
            </a:r>
          </a:p>
          <a:p>
            <a:r>
              <a:rPr lang="en-IN" sz="2400" b="1" u="sng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Prepare for Deployment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 the Website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3C734-E286-3D7E-9A71-4359E0EB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636870" y="452284"/>
            <a:ext cx="6555129" cy="62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648" y="1517904"/>
            <a:ext cx="5029200" cy="3931920"/>
          </a:xfrm>
          <a:noFill/>
        </p:spPr>
        <p:txBody>
          <a:bodyPr lIns="0" tIns="0" rIns="0" bIns="0"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7648" y="5577840"/>
            <a:ext cx="5029200" cy="727092"/>
          </a:xfrm>
          <a:noFill/>
        </p:spPr>
        <p:txBody>
          <a:bodyPr lIns="0" tIns="91440" rIns="0" bIns="0">
            <a:noAutofit/>
          </a:bodyPr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0B0F8B8-2B2A-993A-A4FF-AA2F7120B4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469" r="27469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2F965-4006-7D8A-CEAB-62B3D9CB84A2}"/>
              </a:ext>
            </a:extLst>
          </p:cNvPr>
          <p:cNvSpPr/>
          <p:nvPr/>
        </p:nvSpPr>
        <p:spPr>
          <a:xfrm>
            <a:off x="571944" y="553068"/>
            <a:ext cx="11048112" cy="5748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  <a:p>
            <a:r>
              <a:rPr lang="en-US" sz="2800" b="1" u="sng" dirty="0"/>
              <a:t>Purpose:</a:t>
            </a:r>
          </a:p>
          <a:p>
            <a:r>
              <a:rPr lang="en-US" b="1" dirty="0"/>
              <a:t>Create a Netflix clone website for a front-end development internship.</a:t>
            </a:r>
          </a:p>
          <a:p>
            <a:endParaRPr lang="en-US" dirty="0"/>
          </a:p>
          <a:p>
            <a:r>
              <a:rPr lang="en-US" sz="2400" u="sng" dirty="0"/>
              <a:t> </a:t>
            </a:r>
            <a:r>
              <a:rPr lang="en-US" sz="2400" b="1" u="sng" dirty="0"/>
              <a:t>Scope: </a:t>
            </a:r>
          </a:p>
          <a:p>
            <a:r>
              <a:rPr lang="en-US" b="1" dirty="0"/>
              <a:t>Develop a responsive and interactive website using HTML, CSS, and JavaScript.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sz="2400" b="1" u="sng" dirty="0"/>
              <a:t>Objectives:</a:t>
            </a:r>
          </a:p>
          <a:p>
            <a:r>
              <a:rPr lang="en-US" dirty="0"/>
              <a:t>- </a:t>
            </a:r>
            <a:r>
              <a:rPr lang="en-US" b="1" dirty="0"/>
              <a:t>Replicate the look and feel of the Netflix website.</a:t>
            </a:r>
          </a:p>
          <a:p>
            <a:r>
              <a:rPr lang="en-US" b="1" dirty="0"/>
              <a:t>- Implement core features such as navigation, video display, and interactive elements.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7FBD3-CFF9-AC97-C60C-7F0FDC30DA02}"/>
              </a:ext>
            </a:extLst>
          </p:cNvPr>
          <p:cNvSpPr/>
          <p:nvPr/>
        </p:nvSpPr>
        <p:spPr>
          <a:xfrm>
            <a:off x="747251" y="717755"/>
            <a:ext cx="4080387" cy="11012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/>
              <a:t> </a:t>
            </a:r>
            <a:r>
              <a:rPr lang="en-US" sz="3600" b="1" dirty="0"/>
              <a:t>PROJECT OVERVIEW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640080"/>
            <a:ext cx="5522976" cy="3840480"/>
          </a:xfrm>
        </p:spPr>
        <p:txBody>
          <a:bodyPr tIns="0" rIns="0"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E196-D9E3-43FA-AE5E-8A67A4DFD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2" y="4754880"/>
            <a:ext cx="5522976" cy="1371600"/>
          </a:xfrm>
        </p:spPr>
        <p:txBody>
          <a:bodyPr vert="horz" lIns="0" tIns="91440" rIns="0" bIns="45720" rtlCol="0" anchor="t"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C6443-8038-0B87-E832-CB15EF2AE4E1}"/>
              </a:ext>
            </a:extLst>
          </p:cNvPr>
          <p:cNvSpPr/>
          <p:nvPr/>
        </p:nvSpPr>
        <p:spPr>
          <a:xfrm>
            <a:off x="373626" y="294968"/>
            <a:ext cx="5908302" cy="1199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 are the End Users?</a:t>
            </a:r>
            <a:endParaRPr lang="en-IN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7DBE6-74F8-30E6-78C0-722A3CA7E37A}"/>
              </a:ext>
            </a:extLst>
          </p:cNvPr>
          <p:cNvSpPr/>
          <p:nvPr/>
        </p:nvSpPr>
        <p:spPr>
          <a:xfrm>
            <a:off x="373626" y="1671484"/>
            <a:ext cx="11362849" cy="478960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/>
              <a:t>Target Audience:</a:t>
            </a:r>
          </a:p>
          <a:p>
            <a:endParaRPr lang="en-IN" sz="2400" b="1" u="sng" dirty="0"/>
          </a:p>
          <a:p>
            <a:r>
              <a:rPr lang="en-IN" sz="2000" dirty="0"/>
              <a:t>- </a:t>
            </a:r>
            <a:r>
              <a:rPr lang="en-IN" sz="2000" b="1" dirty="0"/>
              <a:t>Movie and TV show enthusiasts.</a:t>
            </a:r>
          </a:p>
          <a:p>
            <a:r>
              <a:rPr lang="en-IN" sz="2000" b="1" dirty="0"/>
              <a:t>- Regular Netflix subscribers.</a:t>
            </a:r>
          </a:p>
          <a:p>
            <a:r>
              <a:rPr lang="en-IN" sz="2000" b="1" dirty="0"/>
              <a:t>- Potential Netflix users.</a:t>
            </a:r>
          </a:p>
          <a:p>
            <a:endParaRPr lang="en-IN" b="1" dirty="0"/>
          </a:p>
          <a:p>
            <a:r>
              <a:rPr lang="en-IN" sz="2400" b="1" u="sng" dirty="0"/>
              <a:t>Characteristics:</a:t>
            </a:r>
          </a:p>
          <a:p>
            <a:endParaRPr lang="en-IN" b="1" dirty="0"/>
          </a:p>
          <a:p>
            <a:r>
              <a:rPr lang="en-IN" b="1" dirty="0"/>
              <a:t>- </a:t>
            </a:r>
            <a:r>
              <a:rPr lang="en-IN" sz="2000" b="1" dirty="0"/>
              <a:t>Users who value a visually appealing and user-friendly website.</a:t>
            </a:r>
          </a:p>
          <a:p>
            <a:r>
              <a:rPr lang="en-IN" sz="2000" b="1" dirty="0"/>
              <a:t>- Individuals looking for information on Netflix's content library and services.</a:t>
            </a:r>
          </a:p>
          <a:p>
            <a:r>
              <a:rPr lang="en-IN" sz="2000" b="1" dirty="0"/>
              <a:t>- Users interested in streaming high-quality video content.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84D7A-9C64-CEBD-FD50-84E72080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60774" y="97298"/>
            <a:ext cx="12339109" cy="69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2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548640"/>
            <a:ext cx="4572000" cy="2103120"/>
          </a:xfrm>
          <a:noFill/>
        </p:spPr>
        <p:txBody>
          <a:bodyPr lIns="0" tIns="0" rIns="0" bIns="0"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5120" y="3429000"/>
            <a:ext cx="4572000" cy="2514600"/>
          </a:xfrm>
          <a:noFill/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AC4D555-5F91-37D8-D123-56FC0C63C8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70000"/>
          </a:blip>
          <a:srcRect l="6008" r="6008"/>
          <a:stretch>
            <a:fillRect/>
          </a:stretch>
        </p:blipFill>
        <p:spPr>
          <a:xfrm>
            <a:off x="0" y="0"/>
            <a:ext cx="6071616" cy="686180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B0B320-9A9C-3DF5-E29C-42736FBA017B}"/>
              </a:ext>
            </a:extLst>
          </p:cNvPr>
          <p:cNvSpPr/>
          <p:nvPr/>
        </p:nvSpPr>
        <p:spPr>
          <a:xfrm>
            <a:off x="6675120" y="592853"/>
            <a:ext cx="5011113" cy="57175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</a:t>
            </a:r>
          </a:p>
          <a:p>
            <a:pPr algn="ctr"/>
            <a:endParaRPr lang="en-US" b="1" dirty="0"/>
          </a:p>
          <a:p>
            <a:r>
              <a:rPr lang="en-US" sz="2400" b="1" u="sng" dirty="0"/>
              <a:t>Solution: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cloned Netflix website that replicates the official site's design and functionality.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sz="2400" b="1" u="sng" dirty="0"/>
              <a:t>Value Proposition: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Provides a familiar interface for Netflix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Enhances user experience with responsive design and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Serves as a learning and development tool for front-end skills.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5C749F-267D-1FB0-39DF-F3DC74926B13}"/>
              </a:ext>
            </a:extLst>
          </p:cNvPr>
          <p:cNvSpPr/>
          <p:nvPr/>
        </p:nvSpPr>
        <p:spPr>
          <a:xfrm>
            <a:off x="6832879" y="773723"/>
            <a:ext cx="4692580" cy="8742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Solution and Value Proposition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  <a:noFill/>
        </p:spPr>
        <p:txBody>
          <a:bodyPr lIns="0" tIns="0" rIns="0" bIns="0" anchor="ctr" anchorCtr="0">
            <a:noAutofit/>
          </a:bodyPr>
          <a:lstStyle/>
          <a:p>
            <a:r>
              <a:rPr lang="en-IN" sz="6000" dirty="0"/>
              <a:t>Customization and Uniqueness</a:t>
            </a:r>
            <a:endParaRPr lang="en-US" sz="6000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2B97A86-9E67-56FC-3543-9E95CDF7E0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74720"/>
            <a:ext cx="4544568" cy="25146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7A1DC53-4266-B81A-06E2-23087BAE6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3474720"/>
            <a:ext cx="4544568" cy="25146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93EFD-B42F-5E31-941A-71D27DBF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2514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535E7-4546-E1BA-C4A4-8A2107D3009C}"/>
              </a:ext>
            </a:extLst>
          </p:cNvPr>
          <p:cNvSpPr/>
          <p:nvPr/>
        </p:nvSpPr>
        <p:spPr>
          <a:xfrm>
            <a:off x="137652" y="2969342"/>
            <a:ext cx="11877367" cy="3755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Unique Aspects</a:t>
            </a:r>
          </a:p>
          <a:p>
            <a:pPr algn="ctr"/>
            <a:endParaRPr lang="en-US" b="1" dirty="0"/>
          </a:p>
          <a:p>
            <a:r>
              <a:rPr lang="en-US" sz="2800" b="1" u="sng" dirty="0"/>
              <a:t>Unique Aspects:</a:t>
            </a:r>
          </a:p>
          <a:p>
            <a:r>
              <a:rPr lang="en-US" b="1" dirty="0"/>
              <a:t>- Personalized design elements and themes.</a:t>
            </a:r>
          </a:p>
          <a:p>
            <a:r>
              <a:rPr lang="en-US" b="1" dirty="0"/>
              <a:t>- Custom interactive features like a video carousel and smooth scrolling.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sz="2800" b="1" u="sng" dirty="0"/>
              <a:t>Innovation and Creativity:</a:t>
            </a:r>
          </a:p>
          <a:p>
            <a:r>
              <a:rPr lang="en-US" b="1" dirty="0"/>
              <a:t>- Implementation of modern web design principles.</a:t>
            </a:r>
          </a:p>
          <a:p>
            <a:r>
              <a:rPr lang="en-US" b="1" dirty="0"/>
              <a:t>- Use of advanced CSS techniques and JavaScript functionalities.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808-D651-B324-BC4C-A13AC921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8640"/>
            <a:ext cx="4572000" cy="210312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A7E4-232D-AE28-EE1D-904758F80D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" y="3429000"/>
            <a:ext cx="4572000" cy="2743200"/>
          </a:xfrm>
        </p:spPr>
        <p:txBody>
          <a:bodyPr/>
          <a:lstStyle/>
          <a:p>
            <a:pPr lvl="4"/>
            <a:r>
              <a:rPr lang="en-US" dirty="0"/>
              <a:t>Market 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FF4B9-379C-6F43-47D8-967741CEC4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94ADF-9FA2-7796-FB14-AC4BE02C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73555" y="-79321"/>
            <a:ext cx="12339109" cy="6937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7DC642-A469-07AB-6215-D76091C30F06}"/>
              </a:ext>
            </a:extLst>
          </p:cNvPr>
          <p:cNvSpPr txBox="1"/>
          <p:nvPr/>
        </p:nvSpPr>
        <p:spPr>
          <a:xfrm>
            <a:off x="835152" y="335667"/>
            <a:ext cx="830306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---</a:t>
            </a:r>
          </a:p>
          <a:p>
            <a:endParaRPr lang="en-IN" dirty="0"/>
          </a:p>
          <a:p>
            <a:r>
              <a:rPr lang="en-IN" sz="3200" b="1" dirty="0">
                <a:solidFill>
                  <a:schemeClr val="bg1">
                    <a:lumMod val="85000"/>
                  </a:schemeClr>
                </a:solidFill>
              </a:rPr>
              <a:t>Techniques and Methodologies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endParaRPr lang="en-I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 Responsive </a:t>
            </a:r>
            <a:r>
              <a:rPr lang="en-IN" sz="2000" b="1" dirty="0" err="1">
                <a:solidFill>
                  <a:schemeClr val="bg1">
                    <a:lumMod val="85000"/>
                  </a:schemeClr>
                </a:solidFill>
              </a:rPr>
              <a:t>Design:Use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  CSS Grid for complex layouts and Flexbox for simpler alignments.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bg1">
                    <a:lumMod val="85000"/>
                  </a:schemeClr>
                </a:solidFill>
              </a:rPr>
              <a:t>JavaScript:For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 dynamic content updates and interactive features like search and modals.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3200" b="1" dirty="0">
                <a:solidFill>
                  <a:schemeClr val="bg1">
                    <a:lumMod val="85000"/>
                  </a:schemeClr>
                </a:solidFill>
              </a:rPr>
              <a:t>Frameworks and Principles:</a:t>
            </a:r>
          </a:p>
          <a:p>
            <a:endParaRPr lang="en-I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BEM: Structure CSS with Block, Element, and Modifier for better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 DRY: Avoid code repetition by creating reusable components and functions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IN" dirty="0"/>
          </a:p>
          <a:p>
            <a:r>
              <a:rPr lang="en-IN" dirty="0"/>
              <a:t>---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9AEBD-6A53-76C4-26B2-2B0FA9D6A49B}"/>
              </a:ext>
            </a:extLst>
          </p:cNvPr>
          <p:cNvSpPr/>
          <p:nvPr/>
        </p:nvSpPr>
        <p:spPr>
          <a:xfrm>
            <a:off x="3495554" y="335667"/>
            <a:ext cx="4572000" cy="1006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4144480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V1_win32_EF_v3" id="{C1B0A8D0-9AA0-40AF-A770-3ACC1E8A96D3}" vid="{CB18F5D6-447A-4043-9583-16EEB5BF63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03C5E8-6E73-4A29-90A5-6BDD54A3FA1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7DB28BE-4CC0-4691-9CA5-2BA850A67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172974-42F8-4DE5-A936-8FC698C3673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129</TotalTime>
  <Words>578</Words>
  <Application>Microsoft Office PowerPoint</Application>
  <PresentationFormat>Widescreen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Nova</vt:lpstr>
      <vt:lpstr>Custom</vt:lpstr>
      <vt:lpstr>  </vt:lpstr>
      <vt:lpstr>PowerPoint Presentation</vt:lpstr>
      <vt:lpstr>PowerPoint Presentation</vt:lpstr>
      <vt:lpstr>PowerPoint Presentation</vt:lpstr>
      <vt:lpstr> </vt:lpstr>
      <vt:lpstr> </vt:lpstr>
      <vt:lpstr> </vt:lpstr>
      <vt:lpstr>Customization and Uniqueness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khaviyathalapathi@gmail.com</dc:creator>
  <cp:lastModifiedBy>khaviyathalapathi@gmail.com</cp:lastModifiedBy>
  <cp:revision>1</cp:revision>
  <dcterms:created xsi:type="dcterms:W3CDTF">2024-07-30T17:07:56Z</dcterms:created>
  <dcterms:modified xsi:type="dcterms:W3CDTF">2024-07-30T19:17:19Z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