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67" r:id="rId4"/>
    <p:sldId id="268" r:id="rId5"/>
    <p:sldId id="262" r:id="rId6"/>
    <p:sldId id="259" r:id="rId7"/>
    <p:sldId id="264" r:id="rId8"/>
    <p:sldId id="265" r:id="rId9"/>
    <p:sldId id="266" r:id="rId10"/>
    <p:sldId id="260" r:id="rId11"/>
    <p:sldId id="263"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2F137A-F516-4518-A4EC-4FA75F8A73A1}" v="34" dt="2022-01-04T19:01:20.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waja Tanzeel" userId="44d6d96c52e15470" providerId="LiveId" clId="{552F137A-F516-4518-A4EC-4FA75F8A73A1}"/>
    <pc:docChg chg="undo custSel addSld delSld modSld sldOrd">
      <pc:chgData name="Khawaja Tanzeel" userId="44d6d96c52e15470" providerId="LiveId" clId="{552F137A-F516-4518-A4EC-4FA75F8A73A1}" dt="2022-01-04T19:05:57.210" v="195"/>
      <pc:docMkLst>
        <pc:docMk/>
      </pc:docMkLst>
      <pc:sldChg chg="del">
        <pc:chgData name="Khawaja Tanzeel" userId="44d6d96c52e15470" providerId="LiveId" clId="{552F137A-F516-4518-A4EC-4FA75F8A73A1}" dt="2022-01-04T18:52:14.424" v="30" actId="47"/>
        <pc:sldMkLst>
          <pc:docMk/>
          <pc:sldMk cId="601609115" sldId="258"/>
        </pc:sldMkLst>
      </pc:sldChg>
      <pc:sldChg chg="modSp mod">
        <pc:chgData name="Khawaja Tanzeel" userId="44d6d96c52e15470" providerId="LiveId" clId="{552F137A-F516-4518-A4EC-4FA75F8A73A1}" dt="2022-01-04T18:52:24.243" v="32" actId="20577"/>
        <pc:sldMkLst>
          <pc:docMk/>
          <pc:sldMk cId="548990513" sldId="260"/>
        </pc:sldMkLst>
        <pc:spChg chg="mod">
          <ac:chgData name="Khawaja Tanzeel" userId="44d6d96c52e15470" providerId="LiveId" clId="{552F137A-F516-4518-A4EC-4FA75F8A73A1}" dt="2022-01-04T18:52:24.243" v="32" actId="20577"/>
          <ac:spMkLst>
            <pc:docMk/>
            <pc:sldMk cId="548990513" sldId="260"/>
            <ac:spMk id="2" creationId="{00000000-0000-0000-0000-000000000000}"/>
          </ac:spMkLst>
        </pc:spChg>
      </pc:sldChg>
      <pc:sldChg chg="addSp delSp modSp new mod setBg addAnim delAnim">
        <pc:chgData name="Khawaja Tanzeel" userId="44d6d96c52e15470" providerId="LiveId" clId="{552F137A-F516-4518-A4EC-4FA75F8A73A1}" dt="2022-01-03T17:56:31.750" v="29" actId="26606"/>
        <pc:sldMkLst>
          <pc:docMk/>
          <pc:sldMk cId="2394889251" sldId="263"/>
        </pc:sldMkLst>
        <pc:spChg chg="mod ord">
          <ac:chgData name="Khawaja Tanzeel" userId="44d6d96c52e15470" providerId="LiveId" clId="{552F137A-F516-4518-A4EC-4FA75F8A73A1}" dt="2022-01-03T17:56:31.750" v="29" actId="26606"/>
          <ac:spMkLst>
            <pc:docMk/>
            <pc:sldMk cId="2394889251" sldId="263"/>
            <ac:spMk id="2" creationId="{E7789C3A-7065-48BC-8731-AFBABEB41576}"/>
          </ac:spMkLst>
        </pc:spChg>
        <pc:spChg chg="mod">
          <ac:chgData name="Khawaja Tanzeel" userId="44d6d96c52e15470" providerId="LiveId" clId="{552F137A-F516-4518-A4EC-4FA75F8A73A1}" dt="2022-01-03T17:56:31.750" v="29" actId="26606"/>
          <ac:spMkLst>
            <pc:docMk/>
            <pc:sldMk cId="2394889251" sldId="263"/>
            <ac:spMk id="3" creationId="{396909DD-4F3A-4AE6-B314-05D67D6B6505}"/>
          </ac:spMkLst>
        </pc:spChg>
        <pc:spChg chg="add del">
          <ac:chgData name="Khawaja Tanzeel" userId="44d6d96c52e15470" providerId="LiveId" clId="{552F137A-F516-4518-A4EC-4FA75F8A73A1}" dt="2022-01-03T17:56:11.561" v="18" actId="26606"/>
          <ac:spMkLst>
            <pc:docMk/>
            <pc:sldMk cId="2394889251" sldId="263"/>
            <ac:spMk id="12" creationId="{E770CA6A-B3B0-4826-A91F-B2B1F8922026}"/>
          </ac:spMkLst>
        </pc:spChg>
        <pc:spChg chg="add del">
          <ac:chgData name="Khawaja Tanzeel" userId="44d6d96c52e15470" providerId="LiveId" clId="{552F137A-F516-4518-A4EC-4FA75F8A73A1}" dt="2022-01-03T17:56:16.103" v="20" actId="26606"/>
          <ac:spMkLst>
            <pc:docMk/>
            <pc:sldMk cId="2394889251" sldId="263"/>
            <ac:spMk id="13" creationId="{A7244538-290E-40DA-A93A-14BB3E6CF173}"/>
          </ac:spMkLst>
        </pc:spChg>
        <pc:spChg chg="add del">
          <ac:chgData name="Khawaja Tanzeel" userId="44d6d96c52e15470" providerId="LiveId" clId="{552F137A-F516-4518-A4EC-4FA75F8A73A1}" dt="2022-01-03T17:56:16.103" v="20" actId="26606"/>
          <ac:spMkLst>
            <pc:docMk/>
            <pc:sldMk cId="2394889251" sldId="263"/>
            <ac:spMk id="15" creationId="{AB1DF3B3-9DBC-445D-AE4E-A62E5A9B85D5}"/>
          </ac:spMkLst>
        </pc:spChg>
        <pc:spChg chg="add del">
          <ac:chgData name="Khawaja Tanzeel" userId="44d6d96c52e15470" providerId="LiveId" clId="{552F137A-F516-4518-A4EC-4FA75F8A73A1}" dt="2022-01-03T17:56:16.103" v="20" actId="26606"/>
          <ac:spMkLst>
            <pc:docMk/>
            <pc:sldMk cId="2394889251" sldId="263"/>
            <ac:spMk id="17" creationId="{F51F80E8-0CAC-410E-B59A-29FDDC357ED4}"/>
          </ac:spMkLst>
        </pc:spChg>
        <pc:spChg chg="add del">
          <ac:chgData name="Khawaja Tanzeel" userId="44d6d96c52e15470" providerId="LiveId" clId="{552F137A-F516-4518-A4EC-4FA75F8A73A1}" dt="2022-01-03T17:56:23.551" v="24" actId="26606"/>
          <ac:spMkLst>
            <pc:docMk/>
            <pc:sldMk cId="2394889251" sldId="263"/>
            <ac:spMk id="23" creationId="{6E63E7A4-A272-4644-BE74-78D761FC59B2}"/>
          </ac:spMkLst>
        </pc:spChg>
        <pc:spChg chg="add del">
          <ac:chgData name="Khawaja Tanzeel" userId="44d6d96c52e15470" providerId="LiveId" clId="{552F137A-F516-4518-A4EC-4FA75F8A73A1}" dt="2022-01-03T17:56:23.551" v="24" actId="26606"/>
          <ac:spMkLst>
            <pc:docMk/>
            <pc:sldMk cId="2394889251" sldId="263"/>
            <ac:spMk id="24" creationId="{503C5846-EA59-4F5C-87F1-D783CEF813B6}"/>
          </ac:spMkLst>
        </pc:spChg>
        <pc:spChg chg="add del">
          <ac:chgData name="Khawaja Tanzeel" userId="44d6d96c52e15470" providerId="LiveId" clId="{552F137A-F516-4518-A4EC-4FA75F8A73A1}" dt="2022-01-03T17:56:26.862" v="26" actId="26606"/>
          <ac:spMkLst>
            <pc:docMk/>
            <pc:sldMk cId="2394889251" sldId="263"/>
            <ac:spMk id="29" creationId="{5B1AD7AF-3A60-4C4F-979F-367102EFD94E}"/>
          </ac:spMkLst>
        </pc:spChg>
        <pc:spChg chg="add del">
          <ac:chgData name="Khawaja Tanzeel" userId="44d6d96c52e15470" providerId="LiveId" clId="{552F137A-F516-4518-A4EC-4FA75F8A73A1}" dt="2022-01-03T17:56:26.862" v="26" actId="26606"/>
          <ac:spMkLst>
            <pc:docMk/>
            <pc:sldMk cId="2394889251" sldId="263"/>
            <ac:spMk id="30" creationId="{56177C8A-E75D-4FB9-8BA0-1FC843442E64}"/>
          </ac:spMkLst>
        </pc:spChg>
        <pc:spChg chg="add del">
          <ac:chgData name="Khawaja Tanzeel" userId="44d6d96c52e15470" providerId="LiveId" clId="{552F137A-F516-4518-A4EC-4FA75F8A73A1}" dt="2022-01-03T17:56:31.594" v="28" actId="26606"/>
          <ac:spMkLst>
            <pc:docMk/>
            <pc:sldMk cId="2394889251" sldId="263"/>
            <ac:spMk id="36" creationId="{941596B8-D720-4D6E-B7AD-8F5998211E87}"/>
          </ac:spMkLst>
        </pc:spChg>
        <pc:spChg chg="add del">
          <ac:chgData name="Khawaja Tanzeel" userId="44d6d96c52e15470" providerId="LiveId" clId="{552F137A-F516-4518-A4EC-4FA75F8A73A1}" dt="2022-01-03T17:56:31.594" v="28" actId="26606"/>
          <ac:spMkLst>
            <pc:docMk/>
            <pc:sldMk cId="2394889251" sldId="263"/>
            <ac:spMk id="37" creationId="{B978501D-E01E-4859-ABAA-F7109C797DE3}"/>
          </ac:spMkLst>
        </pc:spChg>
        <pc:spChg chg="add">
          <ac:chgData name="Khawaja Tanzeel" userId="44d6d96c52e15470" providerId="LiveId" clId="{552F137A-F516-4518-A4EC-4FA75F8A73A1}" dt="2022-01-03T17:56:31.750" v="29" actId="26606"/>
          <ac:spMkLst>
            <pc:docMk/>
            <pc:sldMk cId="2394889251" sldId="263"/>
            <ac:spMk id="42" creationId="{5B1AD7AF-3A60-4C4F-979F-367102EFD94E}"/>
          </ac:spMkLst>
        </pc:spChg>
        <pc:spChg chg="add">
          <ac:chgData name="Khawaja Tanzeel" userId="44d6d96c52e15470" providerId="LiveId" clId="{552F137A-F516-4518-A4EC-4FA75F8A73A1}" dt="2022-01-03T17:56:31.750" v="29" actId="26606"/>
          <ac:spMkLst>
            <pc:docMk/>
            <pc:sldMk cId="2394889251" sldId="263"/>
            <ac:spMk id="43" creationId="{56177C8A-E75D-4FB9-8BA0-1FC843442E64}"/>
          </ac:spMkLst>
        </pc:spChg>
        <pc:picChg chg="add del">
          <ac:chgData name="Khawaja Tanzeel" userId="44d6d96c52e15470" providerId="LiveId" clId="{552F137A-F516-4518-A4EC-4FA75F8A73A1}" dt="2022-01-03T17:56:08.501" v="15" actId="26606"/>
          <ac:picMkLst>
            <pc:docMk/>
            <pc:sldMk cId="2394889251" sldId="263"/>
            <ac:picMk id="5" creationId="{D9FA2990-2088-49D1-B735-0084E8AF10A1}"/>
          </ac:picMkLst>
        </pc:picChg>
        <pc:picChg chg="add del">
          <ac:chgData name="Khawaja Tanzeel" userId="44d6d96c52e15470" providerId="LiveId" clId="{552F137A-F516-4518-A4EC-4FA75F8A73A1}" dt="2022-01-03T17:56:19.758" v="22" actId="26606"/>
          <ac:picMkLst>
            <pc:docMk/>
            <pc:sldMk cId="2394889251" sldId="263"/>
            <ac:picMk id="7" creationId="{1DD099A6-7C6B-4271-9B8D-1E27CF0196DF}"/>
          </ac:picMkLst>
        </pc:picChg>
        <pc:picChg chg="add del">
          <ac:chgData name="Khawaja Tanzeel" userId="44d6d96c52e15470" providerId="LiveId" clId="{552F137A-F516-4518-A4EC-4FA75F8A73A1}" dt="2022-01-03T17:56:11.561" v="18" actId="26606"/>
          <ac:picMkLst>
            <pc:docMk/>
            <pc:sldMk cId="2394889251" sldId="263"/>
            <ac:picMk id="8" creationId="{9A22DDE2-FB2D-421B-B377-F9AD495CE9BB}"/>
          </ac:picMkLst>
        </pc:picChg>
        <pc:picChg chg="add del">
          <ac:chgData name="Khawaja Tanzeel" userId="44d6d96c52e15470" providerId="LiveId" clId="{552F137A-F516-4518-A4EC-4FA75F8A73A1}" dt="2022-01-03T17:56:08.501" v="15" actId="26606"/>
          <ac:picMkLst>
            <pc:docMk/>
            <pc:sldMk cId="2394889251" sldId="263"/>
            <ac:picMk id="9" creationId="{CFD580F5-E7BF-4C1D-BEFD-4A4601EBA876}"/>
          </ac:picMkLst>
        </pc:picChg>
        <pc:picChg chg="add del">
          <ac:chgData name="Khawaja Tanzeel" userId="44d6d96c52e15470" providerId="LiveId" clId="{552F137A-F516-4518-A4EC-4FA75F8A73A1}" dt="2022-01-03T17:56:11.561" v="18" actId="26606"/>
          <ac:picMkLst>
            <pc:docMk/>
            <pc:sldMk cId="2394889251" sldId="263"/>
            <ac:picMk id="10" creationId="{A995140B-9736-47E4-9A7D-ABB32F3AAA80}"/>
          </ac:picMkLst>
        </pc:picChg>
        <pc:picChg chg="add del">
          <ac:chgData name="Khawaja Tanzeel" userId="44d6d96c52e15470" providerId="LiveId" clId="{552F137A-F516-4518-A4EC-4FA75F8A73A1}" dt="2022-01-03T17:56:08.501" v="15" actId="26606"/>
          <ac:picMkLst>
            <pc:docMk/>
            <pc:sldMk cId="2394889251" sldId="263"/>
            <ac:picMk id="11" creationId="{F0F06750-78FE-4472-8DA5-14CF3336F811}"/>
          </ac:picMkLst>
        </pc:picChg>
        <pc:picChg chg="add del">
          <ac:chgData name="Khawaja Tanzeel" userId="44d6d96c52e15470" providerId="LiveId" clId="{552F137A-F516-4518-A4EC-4FA75F8A73A1}" dt="2022-01-03T17:56:11.561" v="18" actId="26606"/>
          <ac:picMkLst>
            <pc:docMk/>
            <pc:sldMk cId="2394889251" sldId="263"/>
            <ac:picMk id="14" creationId="{3C51B9DA-B0CC-480A-8EA5-4D5C3E0515B9}"/>
          </ac:picMkLst>
        </pc:picChg>
        <pc:picChg chg="add del">
          <ac:chgData name="Khawaja Tanzeel" userId="44d6d96c52e15470" providerId="LiveId" clId="{552F137A-F516-4518-A4EC-4FA75F8A73A1}" dt="2022-01-03T17:56:16.103" v="20" actId="26606"/>
          <ac:picMkLst>
            <pc:docMk/>
            <pc:sldMk cId="2394889251" sldId="263"/>
            <ac:picMk id="18" creationId="{CFD580F5-E7BF-4C1D-BEFD-4A4601EBA876}"/>
          </ac:picMkLst>
        </pc:picChg>
        <pc:picChg chg="add del">
          <ac:chgData name="Khawaja Tanzeel" userId="44d6d96c52e15470" providerId="LiveId" clId="{552F137A-F516-4518-A4EC-4FA75F8A73A1}" dt="2022-01-03T17:56:16.103" v="20" actId="26606"/>
          <ac:picMkLst>
            <pc:docMk/>
            <pc:sldMk cId="2394889251" sldId="263"/>
            <ac:picMk id="19" creationId="{F0F06750-78FE-4472-8DA5-14CF3336F811}"/>
          </ac:picMkLst>
        </pc:picChg>
        <pc:picChg chg="add del">
          <ac:chgData name="Khawaja Tanzeel" userId="44d6d96c52e15470" providerId="LiveId" clId="{552F137A-F516-4518-A4EC-4FA75F8A73A1}" dt="2022-01-03T17:56:16.103" v="20" actId="26606"/>
          <ac:picMkLst>
            <pc:docMk/>
            <pc:sldMk cId="2394889251" sldId="263"/>
            <ac:picMk id="20" creationId="{922A5CFB-65C5-4CB5-8935-44A25F74531D}"/>
          </ac:picMkLst>
        </pc:picChg>
        <pc:picChg chg="add del">
          <ac:chgData name="Khawaja Tanzeel" userId="44d6d96c52e15470" providerId="LiveId" clId="{552F137A-F516-4518-A4EC-4FA75F8A73A1}" dt="2022-01-03T17:56:23.551" v="24" actId="26606"/>
          <ac:picMkLst>
            <pc:docMk/>
            <pc:sldMk cId="2394889251" sldId="263"/>
            <ac:picMk id="21" creationId="{9A22DDE2-FB2D-421B-B377-F9AD495CE9BB}"/>
          </ac:picMkLst>
        </pc:picChg>
        <pc:picChg chg="add del">
          <ac:chgData name="Khawaja Tanzeel" userId="44d6d96c52e15470" providerId="LiveId" clId="{552F137A-F516-4518-A4EC-4FA75F8A73A1}" dt="2022-01-03T17:56:23.551" v="24" actId="26606"/>
          <ac:picMkLst>
            <pc:docMk/>
            <pc:sldMk cId="2394889251" sldId="263"/>
            <ac:picMk id="22" creationId="{A995140B-9736-47E4-9A7D-ABB32F3AAA80}"/>
          </ac:picMkLst>
        </pc:picChg>
        <pc:picChg chg="add del">
          <ac:chgData name="Khawaja Tanzeel" userId="44d6d96c52e15470" providerId="LiveId" clId="{552F137A-F516-4518-A4EC-4FA75F8A73A1}" dt="2022-01-03T17:56:23.551" v="24" actId="26606"/>
          <ac:picMkLst>
            <pc:docMk/>
            <pc:sldMk cId="2394889251" sldId="263"/>
            <ac:picMk id="25" creationId="{10EC9341-0F0E-4576-8E72-2A90C9422C69}"/>
          </ac:picMkLst>
        </pc:picChg>
        <pc:picChg chg="add del">
          <ac:chgData name="Khawaja Tanzeel" userId="44d6d96c52e15470" providerId="LiveId" clId="{552F137A-F516-4518-A4EC-4FA75F8A73A1}" dt="2022-01-03T17:56:26.862" v="26" actId="26606"/>
          <ac:picMkLst>
            <pc:docMk/>
            <pc:sldMk cId="2394889251" sldId="263"/>
            <ac:picMk id="27" creationId="{9A22DDE2-FB2D-421B-B377-F9AD495CE9BB}"/>
          </ac:picMkLst>
        </pc:picChg>
        <pc:picChg chg="add del">
          <ac:chgData name="Khawaja Tanzeel" userId="44d6d96c52e15470" providerId="LiveId" clId="{552F137A-F516-4518-A4EC-4FA75F8A73A1}" dt="2022-01-03T17:56:26.862" v="26" actId="26606"/>
          <ac:picMkLst>
            <pc:docMk/>
            <pc:sldMk cId="2394889251" sldId="263"/>
            <ac:picMk id="28" creationId="{A995140B-9736-47E4-9A7D-ABB32F3AAA80}"/>
          </ac:picMkLst>
        </pc:picChg>
        <pc:picChg chg="add del">
          <ac:chgData name="Khawaja Tanzeel" userId="44d6d96c52e15470" providerId="LiveId" clId="{552F137A-F516-4518-A4EC-4FA75F8A73A1}" dt="2022-01-03T17:56:26.862" v="26" actId="26606"/>
          <ac:picMkLst>
            <pc:docMk/>
            <pc:sldMk cId="2394889251" sldId="263"/>
            <ac:picMk id="31" creationId="{64D5A4F4-D4E3-46DE-875C-AD1C203EB72F}"/>
          </ac:picMkLst>
        </pc:picChg>
        <pc:picChg chg="add del">
          <ac:chgData name="Khawaja Tanzeel" userId="44d6d96c52e15470" providerId="LiveId" clId="{552F137A-F516-4518-A4EC-4FA75F8A73A1}" dt="2022-01-03T17:56:26.862" v="26" actId="26606"/>
          <ac:picMkLst>
            <pc:docMk/>
            <pc:sldMk cId="2394889251" sldId="263"/>
            <ac:picMk id="32" creationId="{15BD1DD2-85A0-4736-89A9-C9D793DCAEE5}"/>
          </ac:picMkLst>
        </pc:picChg>
        <pc:picChg chg="add del">
          <ac:chgData name="Khawaja Tanzeel" userId="44d6d96c52e15470" providerId="LiveId" clId="{552F137A-F516-4518-A4EC-4FA75F8A73A1}" dt="2022-01-03T17:56:31.594" v="28" actId="26606"/>
          <ac:picMkLst>
            <pc:docMk/>
            <pc:sldMk cId="2394889251" sldId="263"/>
            <ac:picMk id="34" creationId="{9A22DDE2-FB2D-421B-B377-F9AD495CE9BB}"/>
          </ac:picMkLst>
        </pc:picChg>
        <pc:picChg chg="add del">
          <ac:chgData name="Khawaja Tanzeel" userId="44d6d96c52e15470" providerId="LiveId" clId="{552F137A-F516-4518-A4EC-4FA75F8A73A1}" dt="2022-01-03T17:56:31.594" v="28" actId="26606"/>
          <ac:picMkLst>
            <pc:docMk/>
            <pc:sldMk cId="2394889251" sldId="263"/>
            <ac:picMk id="35" creationId="{A995140B-9736-47E4-9A7D-ABB32F3AAA80}"/>
          </ac:picMkLst>
        </pc:picChg>
        <pc:picChg chg="add del">
          <ac:chgData name="Khawaja Tanzeel" userId="44d6d96c52e15470" providerId="LiveId" clId="{552F137A-F516-4518-A4EC-4FA75F8A73A1}" dt="2022-01-03T17:56:31.594" v="28" actId="26606"/>
          <ac:picMkLst>
            <pc:docMk/>
            <pc:sldMk cId="2394889251" sldId="263"/>
            <ac:picMk id="38" creationId="{D66B130B-5814-48DD-9CA6-2E189DE2096E}"/>
          </ac:picMkLst>
        </pc:picChg>
        <pc:picChg chg="add">
          <ac:chgData name="Khawaja Tanzeel" userId="44d6d96c52e15470" providerId="LiveId" clId="{552F137A-F516-4518-A4EC-4FA75F8A73A1}" dt="2022-01-03T17:56:31.750" v="29" actId="26606"/>
          <ac:picMkLst>
            <pc:docMk/>
            <pc:sldMk cId="2394889251" sldId="263"/>
            <ac:picMk id="40" creationId="{9A22DDE2-FB2D-421B-B377-F9AD495CE9BB}"/>
          </ac:picMkLst>
        </pc:picChg>
        <pc:picChg chg="add">
          <ac:chgData name="Khawaja Tanzeel" userId="44d6d96c52e15470" providerId="LiveId" clId="{552F137A-F516-4518-A4EC-4FA75F8A73A1}" dt="2022-01-03T17:56:31.750" v="29" actId="26606"/>
          <ac:picMkLst>
            <pc:docMk/>
            <pc:sldMk cId="2394889251" sldId="263"/>
            <ac:picMk id="41" creationId="{A995140B-9736-47E4-9A7D-ABB32F3AAA80}"/>
          </ac:picMkLst>
        </pc:picChg>
        <pc:picChg chg="add">
          <ac:chgData name="Khawaja Tanzeel" userId="44d6d96c52e15470" providerId="LiveId" clId="{552F137A-F516-4518-A4EC-4FA75F8A73A1}" dt="2022-01-03T17:56:31.750" v="29" actId="26606"/>
          <ac:picMkLst>
            <pc:docMk/>
            <pc:sldMk cId="2394889251" sldId="263"/>
            <ac:picMk id="44" creationId="{64D5A4F4-D4E3-46DE-875C-AD1C203EB72F}"/>
          </ac:picMkLst>
        </pc:picChg>
        <pc:picChg chg="add">
          <ac:chgData name="Khawaja Tanzeel" userId="44d6d96c52e15470" providerId="LiveId" clId="{552F137A-F516-4518-A4EC-4FA75F8A73A1}" dt="2022-01-03T17:56:31.750" v="29" actId="26606"/>
          <ac:picMkLst>
            <pc:docMk/>
            <pc:sldMk cId="2394889251" sldId="263"/>
            <ac:picMk id="45" creationId="{15BD1DD2-85A0-4736-89A9-C9D793DCAEE5}"/>
          </ac:picMkLst>
        </pc:picChg>
        <pc:cxnChg chg="add del">
          <ac:chgData name="Khawaja Tanzeel" userId="44d6d96c52e15470" providerId="LiveId" clId="{552F137A-F516-4518-A4EC-4FA75F8A73A1}" dt="2022-01-03T17:56:11.561" v="18" actId="26606"/>
          <ac:cxnSpMkLst>
            <pc:docMk/>
            <pc:sldMk cId="2394889251" sldId="263"/>
            <ac:cxnSpMk id="16" creationId="{6FE641DB-A503-41DE-ACA6-36B41C6C2BE9}"/>
          </ac:cxnSpMkLst>
        </pc:cxnChg>
      </pc:sldChg>
      <pc:sldChg chg="addSp delSp modSp new mod setBg">
        <pc:chgData name="Khawaja Tanzeel" userId="44d6d96c52e15470" providerId="LiveId" clId="{552F137A-F516-4518-A4EC-4FA75F8A73A1}" dt="2022-01-04T18:58:00.854" v="104" actId="14100"/>
        <pc:sldMkLst>
          <pc:docMk/>
          <pc:sldMk cId="3818658223" sldId="264"/>
        </pc:sldMkLst>
        <pc:spChg chg="add del mod">
          <ac:chgData name="Khawaja Tanzeel" userId="44d6d96c52e15470" providerId="LiveId" clId="{552F137A-F516-4518-A4EC-4FA75F8A73A1}" dt="2022-01-04T18:58:00.854" v="104" actId="14100"/>
          <ac:spMkLst>
            <pc:docMk/>
            <pc:sldMk cId="3818658223" sldId="264"/>
            <ac:spMk id="2" creationId="{1717ABB8-0EB7-4D5F-9DFE-3C4BD7E0AF76}"/>
          </ac:spMkLst>
        </pc:spChg>
        <pc:spChg chg="del">
          <ac:chgData name="Khawaja Tanzeel" userId="44d6d96c52e15470" providerId="LiveId" clId="{552F137A-F516-4518-A4EC-4FA75F8A73A1}" dt="2022-01-04T18:54:19.981" v="34"/>
          <ac:spMkLst>
            <pc:docMk/>
            <pc:sldMk cId="3818658223" sldId="264"/>
            <ac:spMk id="3" creationId="{6B3F4ED6-2362-4341-B278-76768B93B2C6}"/>
          </ac:spMkLst>
        </pc:spChg>
        <pc:spChg chg="add del">
          <ac:chgData name="Khawaja Tanzeel" userId="44d6d96c52e15470" providerId="LiveId" clId="{552F137A-F516-4518-A4EC-4FA75F8A73A1}" dt="2022-01-04T18:57:25.777" v="101" actId="478"/>
          <ac:spMkLst>
            <pc:docMk/>
            <pc:sldMk cId="3818658223" sldId="264"/>
            <ac:spMk id="9" creationId="{269043F2-B4FE-4AE8-A5B6-9B684A600BFB}"/>
          </ac:spMkLst>
        </pc:spChg>
        <pc:spChg chg="add del">
          <ac:chgData name="Khawaja Tanzeel" userId="44d6d96c52e15470" providerId="LiveId" clId="{552F137A-F516-4518-A4EC-4FA75F8A73A1}" dt="2022-01-04T18:57:29.955" v="102" actId="26606"/>
          <ac:spMkLst>
            <pc:docMk/>
            <pc:sldMk cId="3818658223" sldId="264"/>
            <ac:spMk id="12" creationId="{39A1E4BA-7C9E-4CDE-8BA8-AD6D6C78AE50}"/>
          </ac:spMkLst>
        </pc:spChg>
        <pc:spChg chg="add">
          <ac:chgData name="Khawaja Tanzeel" userId="44d6d96c52e15470" providerId="LiveId" clId="{552F137A-F516-4518-A4EC-4FA75F8A73A1}" dt="2022-01-04T18:57:29.955" v="102" actId="26606"/>
          <ac:spMkLst>
            <pc:docMk/>
            <pc:sldMk cId="3818658223" sldId="264"/>
            <ac:spMk id="21" creationId="{EBC2E1EC-F035-4E1A-8AC7-7B555450E8CE}"/>
          </ac:spMkLst>
        </pc:spChg>
        <pc:spChg chg="add">
          <ac:chgData name="Khawaja Tanzeel" userId="44d6d96c52e15470" providerId="LiveId" clId="{552F137A-F516-4518-A4EC-4FA75F8A73A1}" dt="2022-01-04T18:57:29.955" v="102" actId="26606"/>
          <ac:spMkLst>
            <pc:docMk/>
            <pc:sldMk cId="3818658223" sldId="264"/>
            <ac:spMk id="23" creationId="{2F0E47F8-0D91-4A02-B1D6-1C4FD9D6B645}"/>
          </ac:spMkLst>
        </pc:spChg>
        <pc:spChg chg="add">
          <ac:chgData name="Khawaja Tanzeel" userId="44d6d96c52e15470" providerId="LiveId" clId="{552F137A-F516-4518-A4EC-4FA75F8A73A1}" dt="2022-01-04T18:57:29.955" v="102" actId="26606"/>
          <ac:spMkLst>
            <pc:docMk/>
            <pc:sldMk cId="3818658223" sldId="264"/>
            <ac:spMk id="25" creationId="{344A510B-388B-4C6F-9351-65BD35B742C4}"/>
          </ac:spMkLst>
        </pc:spChg>
        <pc:spChg chg="add">
          <ac:chgData name="Khawaja Tanzeel" userId="44d6d96c52e15470" providerId="LiveId" clId="{552F137A-F516-4518-A4EC-4FA75F8A73A1}" dt="2022-01-04T18:57:29.955" v="102" actId="26606"/>
          <ac:spMkLst>
            <pc:docMk/>
            <pc:sldMk cId="3818658223" sldId="264"/>
            <ac:spMk id="27" creationId="{C7A11C7F-3EDB-407E-8E66-3478DA5AEB61}"/>
          </ac:spMkLst>
        </pc:spChg>
        <pc:picChg chg="add mod">
          <ac:chgData name="Khawaja Tanzeel" userId="44d6d96c52e15470" providerId="LiveId" clId="{552F137A-F516-4518-A4EC-4FA75F8A73A1}" dt="2022-01-04T18:57:29.955" v="102" actId="26606"/>
          <ac:picMkLst>
            <pc:docMk/>
            <pc:sldMk cId="3818658223" sldId="264"/>
            <ac:picMk id="4" creationId="{BE82579C-E608-4FB4-AB45-E77198626DF1}"/>
          </ac:picMkLst>
        </pc:picChg>
        <pc:picChg chg="add mod">
          <ac:chgData name="Khawaja Tanzeel" userId="44d6d96c52e15470" providerId="LiveId" clId="{552F137A-F516-4518-A4EC-4FA75F8A73A1}" dt="2022-01-04T18:57:29.955" v="102" actId="26606"/>
          <ac:picMkLst>
            <pc:docMk/>
            <pc:sldMk cId="3818658223" sldId="264"/>
            <ac:picMk id="5" creationId="{5E612974-0F27-4F52-A1BF-D7F191FEA56C}"/>
          </ac:picMkLst>
        </pc:picChg>
        <pc:picChg chg="add">
          <ac:chgData name="Khawaja Tanzeel" userId="44d6d96c52e15470" providerId="LiveId" clId="{552F137A-F516-4518-A4EC-4FA75F8A73A1}" dt="2022-01-04T18:57:29.955" v="102" actId="26606"/>
          <ac:picMkLst>
            <pc:docMk/>
            <pc:sldMk cId="3818658223" sldId="264"/>
            <ac:picMk id="17" creationId="{C413590B-CB36-47BC-B705-69813F7B5F6F}"/>
          </ac:picMkLst>
        </pc:picChg>
        <pc:picChg chg="add">
          <ac:chgData name="Khawaja Tanzeel" userId="44d6d96c52e15470" providerId="LiveId" clId="{552F137A-F516-4518-A4EC-4FA75F8A73A1}" dt="2022-01-04T18:57:29.955" v="102" actId="26606"/>
          <ac:picMkLst>
            <pc:docMk/>
            <pc:sldMk cId="3818658223" sldId="264"/>
            <ac:picMk id="19" creationId="{D676F4B9-1E76-49E4-8A47-FBDCE00D43AC}"/>
          </ac:picMkLst>
        </pc:picChg>
      </pc:sldChg>
      <pc:sldChg chg="addSp delSp modSp new mod setBg addAnim">
        <pc:chgData name="Khawaja Tanzeel" userId="44d6d96c52e15470" providerId="LiveId" clId="{552F137A-F516-4518-A4EC-4FA75F8A73A1}" dt="2022-01-04T18:56:53.245" v="99"/>
        <pc:sldMkLst>
          <pc:docMk/>
          <pc:sldMk cId="2703548801" sldId="265"/>
        </pc:sldMkLst>
        <pc:spChg chg="mod">
          <ac:chgData name="Khawaja Tanzeel" userId="44d6d96c52e15470" providerId="LiveId" clId="{552F137A-F516-4518-A4EC-4FA75F8A73A1}" dt="2022-01-04T18:56:53.245" v="98" actId="26606"/>
          <ac:spMkLst>
            <pc:docMk/>
            <pc:sldMk cId="2703548801" sldId="265"/>
            <ac:spMk id="2" creationId="{D93DD91A-0746-448D-8BC9-EA6031028ADE}"/>
          </ac:spMkLst>
        </pc:spChg>
        <pc:spChg chg="del mod">
          <ac:chgData name="Khawaja Tanzeel" userId="44d6d96c52e15470" providerId="LiveId" clId="{552F137A-F516-4518-A4EC-4FA75F8A73A1}" dt="2022-01-04T18:56:39.813" v="95" actId="478"/>
          <ac:spMkLst>
            <pc:docMk/>
            <pc:sldMk cId="2703548801" sldId="265"/>
            <ac:spMk id="3" creationId="{5101FD56-6293-46CB-A56B-65F93FC2EFF7}"/>
          </ac:spMkLst>
        </pc:spChg>
        <pc:spChg chg="add del">
          <ac:chgData name="Khawaja Tanzeel" userId="44d6d96c52e15470" providerId="LiveId" clId="{552F137A-F516-4518-A4EC-4FA75F8A73A1}" dt="2022-01-04T18:56:53.245" v="98" actId="26606"/>
          <ac:spMkLst>
            <pc:docMk/>
            <pc:sldMk cId="2703548801" sldId="265"/>
            <ac:spMk id="71" creationId="{CD94F7C0-1344-4B3C-AFCB-E7F006BB5348}"/>
          </ac:spMkLst>
        </pc:spChg>
        <pc:spChg chg="add">
          <ac:chgData name="Khawaja Tanzeel" userId="44d6d96c52e15470" providerId="LiveId" clId="{552F137A-F516-4518-A4EC-4FA75F8A73A1}" dt="2022-01-04T18:56:53.245" v="98" actId="26606"/>
          <ac:spMkLst>
            <pc:docMk/>
            <pc:sldMk cId="2703548801" sldId="265"/>
            <ac:spMk id="139" creationId="{2DFFD9D3-0E77-42C3-B89D-A987E7760A5E}"/>
          </ac:spMkLst>
        </pc:spChg>
        <pc:spChg chg="add">
          <ac:chgData name="Khawaja Tanzeel" userId="44d6d96c52e15470" providerId="LiveId" clId="{552F137A-F516-4518-A4EC-4FA75F8A73A1}" dt="2022-01-04T18:56:53.245" v="98" actId="26606"/>
          <ac:spMkLst>
            <pc:docMk/>
            <pc:sldMk cId="2703548801" sldId="265"/>
            <ac:spMk id="141" creationId="{3C48F185-A6F4-40C2-A466-5CB3F23F2F48}"/>
          </ac:spMkLst>
        </pc:spChg>
        <pc:picChg chg="add del">
          <ac:chgData name="Khawaja Tanzeel" userId="44d6d96c52e15470" providerId="LiveId" clId="{552F137A-F516-4518-A4EC-4FA75F8A73A1}" dt="2022-01-04T18:56:53.245" v="98" actId="26606"/>
          <ac:picMkLst>
            <pc:docMk/>
            <pc:sldMk cId="2703548801" sldId="265"/>
            <ac:picMk id="73" creationId="{4EC584A2-4215-4DB8-AE1F-E3768D77E8DE}"/>
          </ac:picMkLst>
        </pc:picChg>
        <pc:picChg chg="add">
          <ac:chgData name="Khawaja Tanzeel" userId="44d6d96c52e15470" providerId="LiveId" clId="{552F137A-F516-4518-A4EC-4FA75F8A73A1}" dt="2022-01-04T18:56:53.245" v="98" actId="26606"/>
          <ac:picMkLst>
            <pc:docMk/>
            <pc:sldMk cId="2703548801" sldId="265"/>
            <ac:picMk id="135" creationId="{CFD580F5-E7BF-4C1D-BEFD-4A4601EBA876}"/>
          </ac:picMkLst>
        </pc:picChg>
        <pc:picChg chg="add">
          <ac:chgData name="Khawaja Tanzeel" userId="44d6d96c52e15470" providerId="LiveId" clId="{552F137A-F516-4518-A4EC-4FA75F8A73A1}" dt="2022-01-04T18:56:53.245" v="98" actId="26606"/>
          <ac:picMkLst>
            <pc:docMk/>
            <pc:sldMk cId="2703548801" sldId="265"/>
            <ac:picMk id="137" creationId="{F0F06750-78FE-4472-8DA5-14CF3336F811}"/>
          </ac:picMkLst>
        </pc:picChg>
        <pc:picChg chg="add mod">
          <ac:chgData name="Khawaja Tanzeel" userId="44d6d96c52e15470" providerId="LiveId" clId="{552F137A-F516-4518-A4EC-4FA75F8A73A1}" dt="2022-01-04T18:56:53.245" v="98" actId="26606"/>
          <ac:picMkLst>
            <pc:docMk/>
            <pc:sldMk cId="2703548801" sldId="265"/>
            <ac:picMk id="1026" creationId="{0D06958C-4C88-487E-9A2F-0278DC104D88}"/>
          </ac:picMkLst>
        </pc:picChg>
      </pc:sldChg>
      <pc:sldChg chg="addSp delSp modSp new mod setBg setClrOvrMap">
        <pc:chgData name="Khawaja Tanzeel" userId="44d6d96c52e15470" providerId="LiveId" clId="{552F137A-F516-4518-A4EC-4FA75F8A73A1}" dt="2022-01-04T19:01:20.683" v="151" actId="1037"/>
        <pc:sldMkLst>
          <pc:docMk/>
          <pc:sldMk cId="3581453963" sldId="266"/>
        </pc:sldMkLst>
        <pc:spChg chg="mod">
          <ac:chgData name="Khawaja Tanzeel" userId="44d6d96c52e15470" providerId="LiveId" clId="{552F137A-F516-4518-A4EC-4FA75F8A73A1}" dt="2022-01-04T19:00:08.235" v="133" actId="26606"/>
          <ac:spMkLst>
            <pc:docMk/>
            <pc:sldMk cId="3581453963" sldId="266"/>
            <ac:spMk id="2" creationId="{A4736BA9-D481-408B-8C9E-AAA81B92CD18}"/>
          </ac:spMkLst>
        </pc:spChg>
        <pc:spChg chg="del mod">
          <ac:chgData name="Khawaja Tanzeel" userId="44d6d96c52e15470" providerId="LiveId" clId="{552F137A-F516-4518-A4EC-4FA75F8A73A1}" dt="2022-01-04T18:59:48.494" v="130" actId="478"/>
          <ac:spMkLst>
            <pc:docMk/>
            <pc:sldMk cId="3581453963" sldId="266"/>
            <ac:spMk id="3" creationId="{D7F364D6-813F-4CDE-AA47-BEF91C6EABBF}"/>
          </ac:spMkLst>
        </pc:spChg>
        <pc:spChg chg="add del">
          <ac:chgData name="Khawaja Tanzeel" userId="44d6d96c52e15470" providerId="LiveId" clId="{552F137A-F516-4518-A4EC-4FA75F8A73A1}" dt="2022-01-04T19:00:08.235" v="133" actId="26606"/>
          <ac:spMkLst>
            <pc:docMk/>
            <pc:sldMk cId="3581453963" sldId="266"/>
            <ac:spMk id="73" creationId="{03FFF8D3-2EF3-4286-935A-D01BE3C85333}"/>
          </ac:spMkLst>
        </pc:spChg>
        <pc:spChg chg="add del">
          <ac:chgData name="Khawaja Tanzeel" userId="44d6d96c52e15470" providerId="LiveId" clId="{552F137A-F516-4518-A4EC-4FA75F8A73A1}" dt="2022-01-04T19:00:08.235" v="133" actId="26606"/>
          <ac:spMkLst>
            <pc:docMk/>
            <pc:sldMk cId="3581453963" sldId="266"/>
            <ac:spMk id="77" creationId="{E6C57836-126B-4938-8C7A-3C3BCB59D383}"/>
          </ac:spMkLst>
        </pc:spChg>
        <pc:spChg chg="add del">
          <ac:chgData name="Khawaja Tanzeel" userId="44d6d96c52e15470" providerId="LiveId" clId="{552F137A-F516-4518-A4EC-4FA75F8A73A1}" dt="2022-01-04T19:00:46.937" v="138" actId="26606"/>
          <ac:spMkLst>
            <pc:docMk/>
            <pc:sldMk cId="3581453963" sldId="266"/>
            <ac:spMk id="142" creationId="{674220BB-5395-4F54-8045-343633A1BC8A}"/>
          </ac:spMkLst>
        </pc:spChg>
        <pc:spChg chg="add del">
          <ac:chgData name="Khawaja Tanzeel" userId="44d6d96c52e15470" providerId="LiveId" clId="{552F137A-F516-4518-A4EC-4FA75F8A73A1}" dt="2022-01-04T19:00:46.937" v="138" actId="26606"/>
          <ac:spMkLst>
            <pc:docMk/>
            <pc:sldMk cId="3581453963" sldId="266"/>
            <ac:spMk id="146" creationId="{D477AA7E-6F59-438B-AE81-F002D625899E}"/>
          </ac:spMkLst>
        </pc:spChg>
        <pc:spChg chg="add del">
          <ac:chgData name="Khawaja Tanzeel" userId="44d6d96c52e15470" providerId="LiveId" clId="{552F137A-F516-4518-A4EC-4FA75F8A73A1}" dt="2022-01-04T19:00:46.937" v="138" actId="26606"/>
          <ac:spMkLst>
            <pc:docMk/>
            <pc:sldMk cId="3581453963" sldId="266"/>
            <ac:spMk id="148" creationId="{C84439A1-773C-4E21-A179-0417A18640E9}"/>
          </ac:spMkLst>
        </pc:spChg>
        <pc:spChg chg="add">
          <ac:chgData name="Khawaja Tanzeel" userId="44d6d96c52e15470" providerId="LiveId" clId="{552F137A-F516-4518-A4EC-4FA75F8A73A1}" dt="2022-01-04T19:00:46.937" v="138" actId="26606"/>
          <ac:spMkLst>
            <pc:docMk/>
            <pc:sldMk cId="3581453963" sldId="266"/>
            <ac:spMk id="194" creationId="{674220BB-5395-4F54-8045-343633A1BC8A}"/>
          </ac:spMkLst>
        </pc:spChg>
        <pc:spChg chg="add">
          <ac:chgData name="Khawaja Tanzeel" userId="44d6d96c52e15470" providerId="LiveId" clId="{552F137A-F516-4518-A4EC-4FA75F8A73A1}" dt="2022-01-04T19:00:46.937" v="138" actId="26606"/>
          <ac:spMkLst>
            <pc:docMk/>
            <pc:sldMk cId="3581453963" sldId="266"/>
            <ac:spMk id="196" creationId="{D477AA7E-6F59-438B-AE81-F002D625899E}"/>
          </ac:spMkLst>
        </pc:spChg>
        <pc:spChg chg="add">
          <ac:chgData name="Khawaja Tanzeel" userId="44d6d96c52e15470" providerId="LiveId" clId="{552F137A-F516-4518-A4EC-4FA75F8A73A1}" dt="2022-01-04T19:00:46.937" v="138" actId="26606"/>
          <ac:spMkLst>
            <pc:docMk/>
            <pc:sldMk cId="3581453963" sldId="266"/>
            <ac:spMk id="197" creationId="{C84439A1-773C-4E21-A179-0417A18640E9}"/>
          </ac:spMkLst>
        </pc:spChg>
        <pc:picChg chg="add del">
          <ac:chgData name="Khawaja Tanzeel" userId="44d6d96c52e15470" providerId="LiveId" clId="{552F137A-F516-4518-A4EC-4FA75F8A73A1}" dt="2022-01-04T19:00:08.235" v="133" actId="26606"/>
          <ac:picMkLst>
            <pc:docMk/>
            <pc:sldMk cId="3581453963" sldId="266"/>
            <ac:picMk id="75" creationId="{CD8CCB43-545E-4064-8BB8-5C492D0F5F57}"/>
          </ac:picMkLst>
        </pc:picChg>
        <pc:picChg chg="add del">
          <ac:chgData name="Khawaja Tanzeel" userId="44d6d96c52e15470" providerId="LiveId" clId="{552F137A-F516-4518-A4EC-4FA75F8A73A1}" dt="2022-01-04T19:00:46.937" v="138" actId="26606"/>
          <ac:picMkLst>
            <pc:docMk/>
            <pc:sldMk cId="3581453963" sldId="266"/>
            <ac:picMk id="138" creationId="{BDFADFB3-3D44-49A8-AE3B-A87C61607F7E}"/>
          </ac:picMkLst>
        </pc:picChg>
        <pc:picChg chg="add del">
          <ac:chgData name="Khawaja Tanzeel" userId="44d6d96c52e15470" providerId="LiveId" clId="{552F137A-F516-4518-A4EC-4FA75F8A73A1}" dt="2022-01-04T19:00:46.937" v="138" actId="26606"/>
          <ac:picMkLst>
            <pc:docMk/>
            <pc:sldMk cId="3581453963" sldId="266"/>
            <ac:picMk id="140" creationId="{BB912AE0-CAD9-4F8F-A2A2-BDF07D4EDD22}"/>
          </ac:picMkLst>
        </pc:picChg>
        <pc:picChg chg="add del">
          <ac:chgData name="Khawaja Tanzeel" userId="44d6d96c52e15470" providerId="LiveId" clId="{552F137A-F516-4518-A4EC-4FA75F8A73A1}" dt="2022-01-04T19:00:46.937" v="138" actId="26606"/>
          <ac:picMkLst>
            <pc:docMk/>
            <pc:sldMk cId="3581453963" sldId="266"/>
            <ac:picMk id="144" creationId="{9D892AF3-0287-4CB0-AD2F-775B64C6FDA5}"/>
          </ac:picMkLst>
        </pc:picChg>
        <pc:picChg chg="add">
          <ac:chgData name="Khawaja Tanzeel" userId="44d6d96c52e15470" providerId="LiveId" clId="{552F137A-F516-4518-A4EC-4FA75F8A73A1}" dt="2022-01-04T19:00:46.937" v="138" actId="26606"/>
          <ac:picMkLst>
            <pc:docMk/>
            <pc:sldMk cId="3581453963" sldId="266"/>
            <ac:picMk id="192" creationId="{BDFADFB3-3D44-49A8-AE3B-A87C61607F7E}"/>
          </ac:picMkLst>
        </pc:picChg>
        <pc:picChg chg="add">
          <ac:chgData name="Khawaja Tanzeel" userId="44d6d96c52e15470" providerId="LiveId" clId="{552F137A-F516-4518-A4EC-4FA75F8A73A1}" dt="2022-01-04T19:00:46.937" v="138" actId="26606"/>
          <ac:picMkLst>
            <pc:docMk/>
            <pc:sldMk cId="3581453963" sldId="266"/>
            <ac:picMk id="193" creationId="{BB912AE0-CAD9-4F8F-A2A2-BDF07D4EDD22}"/>
          </ac:picMkLst>
        </pc:picChg>
        <pc:picChg chg="add">
          <ac:chgData name="Khawaja Tanzeel" userId="44d6d96c52e15470" providerId="LiveId" clId="{552F137A-F516-4518-A4EC-4FA75F8A73A1}" dt="2022-01-04T19:00:46.937" v="138" actId="26606"/>
          <ac:picMkLst>
            <pc:docMk/>
            <pc:sldMk cId="3581453963" sldId="266"/>
            <ac:picMk id="195" creationId="{9D892AF3-0287-4CB0-AD2F-775B64C6FDA5}"/>
          </ac:picMkLst>
        </pc:picChg>
        <pc:picChg chg="add del mod">
          <ac:chgData name="Khawaja Tanzeel" userId="44d6d96c52e15470" providerId="LiveId" clId="{552F137A-F516-4518-A4EC-4FA75F8A73A1}" dt="2022-01-04T18:59:20.389" v="109"/>
          <ac:picMkLst>
            <pc:docMk/>
            <pc:sldMk cId="3581453963" sldId="266"/>
            <ac:picMk id="2050" creationId="{7054E2F3-DD39-47D2-8D96-8368BFF45AB6}"/>
          </ac:picMkLst>
        </pc:picChg>
        <pc:picChg chg="add del mod">
          <ac:chgData name="Khawaja Tanzeel" userId="44d6d96c52e15470" providerId="LiveId" clId="{552F137A-F516-4518-A4EC-4FA75F8A73A1}" dt="2022-01-04T18:59:29.602" v="113"/>
          <ac:picMkLst>
            <pc:docMk/>
            <pc:sldMk cId="3581453963" sldId="266"/>
            <ac:picMk id="2051" creationId="{6E3709A2-6A68-4734-B8F2-01DA6887A7FE}"/>
          </ac:picMkLst>
        </pc:picChg>
        <pc:picChg chg="add del mod">
          <ac:chgData name="Khawaja Tanzeel" userId="44d6d96c52e15470" providerId="LiveId" clId="{552F137A-F516-4518-A4EC-4FA75F8A73A1}" dt="2022-01-04T18:59:48.494" v="130" actId="478"/>
          <ac:picMkLst>
            <pc:docMk/>
            <pc:sldMk cId="3581453963" sldId="266"/>
            <ac:picMk id="2052" creationId="{F1922B1A-9789-4C86-99E5-5CBD32E168ED}"/>
          </ac:picMkLst>
        </pc:picChg>
        <pc:picChg chg="add mod">
          <ac:chgData name="Khawaja Tanzeel" userId="44d6d96c52e15470" providerId="LiveId" clId="{552F137A-F516-4518-A4EC-4FA75F8A73A1}" dt="2022-01-04T19:01:20.683" v="151" actId="1037"/>
          <ac:picMkLst>
            <pc:docMk/>
            <pc:sldMk cId="3581453963" sldId="266"/>
            <ac:picMk id="2053" creationId="{4770E405-5270-42E4-8AE7-C22DCDD599B5}"/>
          </ac:picMkLst>
        </pc:picChg>
      </pc:sldChg>
      <pc:sldChg chg="modSp new mod ord">
        <pc:chgData name="Khawaja Tanzeel" userId="44d6d96c52e15470" providerId="LiveId" clId="{552F137A-F516-4518-A4EC-4FA75F8A73A1}" dt="2022-01-04T19:05:51.938" v="193"/>
        <pc:sldMkLst>
          <pc:docMk/>
          <pc:sldMk cId="384833322" sldId="267"/>
        </pc:sldMkLst>
        <pc:spChg chg="mod">
          <ac:chgData name="Khawaja Tanzeel" userId="44d6d96c52e15470" providerId="LiveId" clId="{552F137A-F516-4518-A4EC-4FA75F8A73A1}" dt="2022-01-04T19:02:48.773" v="171" actId="20577"/>
          <ac:spMkLst>
            <pc:docMk/>
            <pc:sldMk cId="384833322" sldId="267"/>
            <ac:spMk id="2" creationId="{97DEDDB0-068C-4421-9E41-DB26D0112E6E}"/>
          </ac:spMkLst>
        </pc:spChg>
        <pc:spChg chg="mod">
          <ac:chgData name="Khawaja Tanzeel" userId="44d6d96c52e15470" providerId="LiveId" clId="{552F137A-F516-4518-A4EC-4FA75F8A73A1}" dt="2022-01-04T19:02:42.457" v="157" actId="5793"/>
          <ac:spMkLst>
            <pc:docMk/>
            <pc:sldMk cId="384833322" sldId="267"/>
            <ac:spMk id="3" creationId="{E6623D90-A001-44B7-BC86-4F44148C7DAC}"/>
          </ac:spMkLst>
        </pc:spChg>
      </pc:sldChg>
      <pc:sldChg chg="modSp new mod ord">
        <pc:chgData name="Khawaja Tanzeel" userId="44d6d96c52e15470" providerId="LiveId" clId="{552F137A-F516-4518-A4EC-4FA75F8A73A1}" dt="2022-01-04T19:05:57.210" v="195"/>
        <pc:sldMkLst>
          <pc:docMk/>
          <pc:sldMk cId="2245390118" sldId="268"/>
        </pc:sldMkLst>
        <pc:spChg chg="mod">
          <ac:chgData name="Khawaja Tanzeel" userId="44d6d96c52e15470" providerId="LiveId" clId="{552F137A-F516-4518-A4EC-4FA75F8A73A1}" dt="2022-01-04T19:03:34.798" v="189" actId="20577"/>
          <ac:spMkLst>
            <pc:docMk/>
            <pc:sldMk cId="2245390118" sldId="268"/>
            <ac:spMk id="2" creationId="{7918E39F-A568-4209-8D40-17DCDDE97E9E}"/>
          </ac:spMkLst>
        </pc:spChg>
        <pc:spChg chg="mod">
          <ac:chgData name="Khawaja Tanzeel" userId="44d6d96c52e15470" providerId="LiveId" clId="{552F137A-F516-4518-A4EC-4FA75F8A73A1}" dt="2022-01-04T19:03:20.343" v="187" actId="5793"/>
          <ac:spMkLst>
            <pc:docMk/>
            <pc:sldMk cId="2245390118" sldId="268"/>
            <ac:spMk id="3" creationId="{7E1362E3-1724-4F76-95A9-EB614ABD9455}"/>
          </ac:spMkLst>
        </pc:spChg>
      </pc:sldChg>
    </pc:docChg>
  </pc:docChgLst>
  <pc:docChgLst>
    <pc:chgData name="Ali Raza Dar" userId="89563128d145ee37" providerId="LiveId" clId="{82C29F48-7339-45E2-9FA3-B465C59C7879}"/>
    <pc:docChg chg="undo custSel modSld">
      <pc:chgData name="Ali Raza Dar" userId="89563128d145ee37" providerId="LiveId" clId="{82C29F48-7339-45E2-9FA3-B465C59C7879}" dt="2021-12-31T02:59:17.341" v="12" actId="14100"/>
      <pc:docMkLst>
        <pc:docMk/>
      </pc:docMkLst>
      <pc:sldChg chg="addSp delSp modSp mod setBg setClrOvrMap">
        <pc:chgData name="Ali Raza Dar" userId="89563128d145ee37" providerId="LiveId" clId="{82C29F48-7339-45E2-9FA3-B465C59C7879}" dt="2021-12-31T02:58:21.308" v="4" actId="26606"/>
        <pc:sldMkLst>
          <pc:docMk/>
          <pc:sldMk cId="3874998410" sldId="256"/>
        </pc:sldMkLst>
        <pc:spChg chg="mod">
          <ac:chgData name="Ali Raza Dar" userId="89563128d145ee37" providerId="LiveId" clId="{82C29F48-7339-45E2-9FA3-B465C59C7879}" dt="2021-12-31T02:58:21.308" v="4" actId="26606"/>
          <ac:spMkLst>
            <pc:docMk/>
            <pc:sldMk cId="3874998410" sldId="256"/>
            <ac:spMk id="2" creationId="{00000000-0000-0000-0000-000000000000}"/>
          </ac:spMkLst>
        </pc:spChg>
        <pc:spChg chg="mod">
          <ac:chgData name="Ali Raza Dar" userId="89563128d145ee37" providerId="LiveId" clId="{82C29F48-7339-45E2-9FA3-B465C59C7879}" dt="2021-12-31T02:58:21.308" v="4" actId="26606"/>
          <ac:spMkLst>
            <pc:docMk/>
            <pc:sldMk cId="3874998410" sldId="256"/>
            <ac:spMk id="3" creationId="{00000000-0000-0000-0000-000000000000}"/>
          </ac:spMkLst>
        </pc:spChg>
        <pc:spChg chg="add del">
          <ac:chgData name="Ali Raza Dar" userId="89563128d145ee37" providerId="LiveId" clId="{82C29F48-7339-45E2-9FA3-B465C59C7879}" dt="2021-12-31T02:58:17.865" v="1" actId="26606"/>
          <ac:spMkLst>
            <pc:docMk/>
            <pc:sldMk cId="3874998410" sldId="256"/>
            <ac:spMk id="10" creationId="{26A3F16E-CC60-4737-8CBB-9568A351D30B}"/>
          </ac:spMkLst>
        </pc:spChg>
        <pc:spChg chg="add del">
          <ac:chgData name="Ali Raza Dar" userId="89563128d145ee37" providerId="LiveId" clId="{82C29F48-7339-45E2-9FA3-B465C59C7879}" dt="2021-12-31T02:58:17.865" v="1" actId="26606"/>
          <ac:spMkLst>
            <pc:docMk/>
            <pc:sldMk cId="3874998410" sldId="256"/>
            <ac:spMk id="12" creationId="{C0DABE73-66EA-42B0-AB0A-9FB1C0AD7AEB}"/>
          </ac:spMkLst>
        </pc:spChg>
        <pc:spChg chg="add del">
          <ac:chgData name="Ali Raza Dar" userId="89563128d145ee37" providerId="LiveId" clId="{82C29F48-7339-45E2-9FA3-B465C59C7879}" dt="2021-12-31T02:58:21.288" v="3" actId="26606"/>
          <ac:spMkLst>
            <pc:docMk/>
            <pc:sldMk cId="3874998410" sldId="256"/>
            <ac:spMk id="16" creationId="{A6621E27-B4D3-4EEA-8F4D-BB759FD2479C}"/>
          </ac:spMkLst>
        </pc:spChg>
        <pc:spChg chg="add del">
          <ac:chgData name="Ali Raza Dar" userId="89563128d145ee37" providerId="LiveId" clId="{82C29F48-7339-45E2-9FA3-B465C59C7879}" dt="2021-12-31T02:58:21.288" v="3" actId="26606"/>
          <ac:spMkLst>
            <pc:docMk/>
            <pc:sldMk cId="3874998410" sldId="256"/>
            <ac:spMk id="17" creationId="{9DCD9119-A5D2-4D09-BCB2-70ABD368DB30}"/>
          </ac:spMkLst>
        </pc:spChg>
        <pc:spChg chg="add">
          <ac:chgData name="Ali Raza Dar" userId="89563128d145ee37" providerId="LiveId" clId="{82C29F48-7339-45E2-9FA3-B465C59C7879}" dt="2021-12-31T02:58:21.308" v="4" actId="26606"/>
          <ac:spMkLst>
            <pc:docMk/>
            <pc:sldMk cId="3874998410" sldId="256"/>
            <ac:spMk id="20" creationId="{24C41CF4-4A13-4AA9-9300-CB7A2E37C861}"/>
          </ac:spMkLst>
        </pc:spChg>
        <pc:picChg chg="add del">
          <ac:chgData name="Ali Raza Dar" userId="89563128d145ee37" providerId="LiveId" clId="{82C29F48-7339-45E2-9FA3-B465C59C7879}" dt="2021-12-31T02:58:21.288" v="3" actId="26606"/>
          <ac:picMkLst>
            <pc:docMk/>
            <pc:sldMk cId="3874998410" sldId="256"/>
            <ac:picMk id="7" creationId="{60C6D02A-B63E-4233-B965-C665D6DF2979}"/>
          </ac:picMkLst>
        </pc:picChg>
        <pc:picChg chg="add del">
          <ac:chgData name="Ali Raza Dar" userId="89563128d145ee37" providerId="LiveId" clId="{82C29F48-7339-45E2-9FA3-B465C59C7879}" dt="2021-12-31T02:58:17.865" v="1" actId="26606"/>
          <ac:picMkLst>
            <pc:docMk/>
            <pc:sldMk cId="3874998410" sldId="256"/>
            <ac:picMk id="8" creationId="{9A22DDE2-FB2D-421B-B377-F9AD495CE9BB}"/>
          </ac:picMkLst>
        </pc:picChg>
        <pc:picChg chg="add del">
          <ac:chgData name="Ali Raza Dar" userId="89563128d145ee37" providerId="LiveId" clId="{82C29F48-7339-45E2-9FA3-B465C59C7879}" dt="2021-12-31T02:58:17.865" v="1" actId="26606"/>
          <ac:picMkLst>
            <pc:docMk/>
            <pc:sldMk cId="3874998410" sldId="256"/>
            <ac:picMk id="14" creationId="{1E4917B9-5D95-4999-9E13-3568EDD42343}"/>
          </ac:picMkLst>
        </pc:picChg>
        <pc:picChg chg="add">
          <ac:chgData name="Ali Raza Dar" userId="89563128d145ee37" providerId="LiveId" clId="{82C29F48-7339-45E2-9FA3-B465C59C7879}" dt="2021-12-31T02:58:21.308" v="4" actId="26606"/>
          <ac:picMkLst>
            <pc:docMk/>
            <pc:sldMk cId="3874998410" sldId="256"/>
            <ac:picMk id="19" creationId="{9A22DDE2-FB2D-421B-B377-F9AD495CE9BB}"/>
          </ac:picMkLst>
        </pc:picChg>
        <pc:cxnChg chg="add">
          <ac:chgData name="Ali Raza Dar" userId="89563128d145ee37" providerId="LiveId" clId="{82C29F48-7339-45E2-9FA3-B465C59C7879}" dt="2021-12-31T02:58:21.308" v="4" actId="26606"/>
          <ac:cxnSpMkLst>
            <pc:docMk/>
            <pc:sldMk cId="3874998410" sldId="256"/>
            <ac:cxnSpMk id="21" creationId="{7A77B115-9FF3-46AE-AE08-826DEB9A6246}"/>
          </ac:cxnSpMkLst>
        </pc:cxnChg>
      </pc:sldChg>
      <pc:sldChg chg="addSp modSp mod setBg">
        <pc:chgData name="Ali Raza Dar" userId="89563128d145ee37" providerId="LiveId" clId="{82C29F48-7339-45E2-9FA3-B465C59C7879}" dt="2021-12-31T02:59:17.341" v="12" actId="14100"/>
        <pc:sldMkLst>
          <pc:docMk/>
          <pc:sldMk cId="1034637480" sldId="259"/>
        </pc:sldMkLst>
        <pc:spChg chg="add">
          <ac:chgData name="Ali Raza Dar" userId="89563128d145ee37" providerId="LiveId" clId="{82C29F48-7339-45E2-9FA3-B465C59C7879}" dt="2021-12-31T02:59:00.881" v="10" actId="26606"/>
          <ac:spMkLst>
            <pc:docMk/>
            <pc:sldMk cId="1034637480" sldId="259"/>
            <ac:spMk id="8" creationId="{7D993AC9-3A4A-4CF2-9BEF-8002E58F6B50}"/>
          </ac:spMkLst>
        </pc:spChg>
        <pc:spChg chg="add">
          <ac:chgData name="Ali Raza Dar" userId="89563128d145ee37" providerId="LiveId" clId="{82C29F48-7339-45E2-9FA3-B465C59C7879}" dt="2021-12-31T02:59:00.881" v="10" actId="26606"/>
          <ac:spMkLst>
            <pc:docMk/>
            <pc:sldMk cId="1034637480" sldId="259"/>
            <ac:spMk id="10" creationId="{DE4144AD-8278-4A35-8DF4-1629E2896032}"/>
          </ac:spMkLst>
        </pc:spChg>
        <pc:picChg chg="add mod">
          <ac:chgData name="Ali Raza Dar" userId="89563128d145ee37" providerId="LiveId" clId="{82C29F48-7339-45E2-9FA3-B465C59C7879}" dt="2021-12-31T02:59:17.341" v="12" actId="14100"/>
          <ac:picMkLst>
            <pc:docMk/>
            <pc:sldMk cId="1034637480" sldId="259"/>
            <ac:picMk id="3" creationId="{AD6142D5-6675-4766-A894-42590AAE57B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9C019DF-CF72-409F-ACE1-352A2FEAEBBC}" type="datetimeFigureOut">
              <a:rPr lang="en-US" smtClean="0"/>
              <a:t>1/4/2022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1536906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C019DF-CF72-409F-ACE1-352A2FEAEBBC}"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305863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9C019DF-CF72-409F-ACE1-352A2FEAEBBC}" type="datetimeFigureOut">
              <a:rPr lang="en-US" smtClean="0"/>
              <a:t>1/4/2022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1956052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9C019DF-CF72-409F-ACE1-352A2FEAEBBC}" type="datetimeFigureOut">
              <a:rPr lang="en-US" smtClean="0"/>
              <a:t>1/4/2022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01D9CB6-24DD-4639-9D40-1B18509684D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1602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9C019DF-CF72-409F-ACE1-352A2FEAEBBC}" type="datetimeFigureOut">
              <a:rPr lang="en-US" smtClean="0"/>
              <a:t>1/4/2022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2158818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C019DF-CF72-409F-ACE1-352A2FEAEBBC}"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2675089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C019DF-CF72-409F-ACE1-352A2FEAEBBC}"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3491157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019DF-CF72-409F-ACE1-352A2FEAEBBC}"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1214450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9C019DF-CF72-409F-ACE1-352A2FEAEBBC}" type="datetimeFigureOut">
              <a:rPr lang="en-US" smtClean="0"/>
              <a:t>1/4/2022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277110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019DF-CF72-409F-ACE1-352A2FEAEBBC}"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15568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9C019DF-CF72-409F-ACE1-352A2FEAEBBC}" type="datetimeFigureOut">
              <a:rPr lang="en-US" smtClean="0"/>
              <a:t>1/4/2022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197788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019DF-CF72-409F-ACE1-352A2FEAEBBC}"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359917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019DF-CF72-409F-ACE1-352A2FEAEBBC}"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164011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019DF-CF72-409F-ACE1-352A2FEAEBBC}"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41648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019DF-CF72-409F-ACE1-352A2FEAEBBC}"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39460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C019DF-CF72-409F-ACE1-352A2FEAEBBC}"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374577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C019DF-CF72-409F-ACE1-352A2FEAEBBC}"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D9CB6-24DD-4639-9D40-1B18509684D3}" type="slidenum">
              <a:rPr lang="en-US" smtClean="0"/>
              <a:t>‹#›</a:t>
            </a:fld>
            <a:endParaRPr lang="en-US"/>
          </a:p>
        </p:txBody>
      </p:sp>
    </p:spTree>
    <p:extLst>
      <p:ext uri="{BB962C8B-B14F-4D97-AF65-F5344CB8AC3E}">
        <p14:creationId xmlns:p14="http://schemas.microsoft.com/office/powerpoint/2010/main" val="1877383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C019DF-CF72-409F-ACE1-352A2FEAEBBC}" type="datetimeFigureOut">
              <a:rPr lang="en-US" smtClean="0"/>
              <a:t>1/4/2022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1D9CB6-24DD-4639-9D40-1B18509684D3}" type="slidenum">
              <a:rPr lang="en-US" smtClean="0"/>
              <a:t>‹#›</a:t>
            </a:fld>
            <a:endParaRPr lang="en-US"/>
          </a:p>
        </p:txBody>
      </p:sp>
    </p:spTree>
    <p:extLst>
      <p:ext uri="{BB962C8B-B14F-4D97-AF65-F5344CB8AC3E}">
        <p14:creationId xmlns:p14="http://schemas.microsoft.com/office/powerpoint/2010/main" val="1814073996"/>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19"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20" name="Rectangle 9">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p:cNvSpPr>
            <a:spLocks noGrp="1"/>
          </p:cNvSpPr>
          <p:nvPr>
            <p:ph type="ctrTitle"/>
          </p:nvPr>
        </p:nvSpPr>
        <p:spPr>
          <a:xfrm>
            <a:off x="683609" y="764372"/>
            <a:ext cx="3173688" cy="5216013"/>
          </a:xfrm>
        </p:spPr>
        <p:txBody>
          <a:bodyPr vert="horz" lIns="91440" tIns="45720" rIns="91440" bIns="45720" rtlCol="0" anchor="ctr">
            <a:normAutofit/>
          </a:bodyPr>
          <a:lstStyle/>
          <a:p>
            <a:pPr algn="r"/>
            <a:r>
              <a:rPr lang="en-US" sz="4000" dirty="0"/>
              <a:t>Diet clinic</a:t>
            </a:r>
          </a:p>
        </p:txBody>
      </p:sp>
      <p:cxnSp>
        <p:nvCxnSpPr>
          <p:cNvPr id="21" name="Straight Connector 11">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4370138" y="764372"/>
            <a:ext cx="7086600" cy="5216013"/>
          </a:xfrm>
        </p:spPr>
        <p:txBody>
          <a:bodyPr vert="horz" lIns="91440" tIns="45720" rIns="91440" bIns="45720" rtlCol="0" anchor="ctr">
            <a:normAutofit/>
          </a:bodyPr>
          <a:lstStyle/>
          <a:p>
            <a:pPr indent="-228600">
              <a:buFont typeface="Arial" panose="020B0604020202020204" pitchFamily="34" charset="0"/>
              <a:buChar char="•"/>
            </a:pPr>
            <a:r>
              <a:rPr lang="en-US" dirty="0"/>
              <a:t>A Project by: </a:t>
            </a:r>
          </a:p>
          <a:p>
            <a:pPr marL="457200" indent="-228600">
              <a:buFont typeface="Arial" panose="020B0604020202020204" pitchFamily="34" charset="0"/>
              <a:buChar char="•"/>
            </a:pPr>
            <a:r>
              <a:rPr lang="en-US" dirty="0"/>
              <a:t>Tanzeel Ur Rehman (345510),</a:t>
            </a:r>
          </a:p>
          <a:p>
            <a:pPr marL="457200" indent="-228600">
              <a:buFont typeface="Arial" panose="020B0604020202020204" pitchFamily="34" charset="0"/>
              <a:buChar char="•"/>
            </a:pPr>
            <a:r>
              <a:rPr lang="en-US" dirty="0"/>
              <a:t>Ali Raza Dar (343375),</a:t>
            </a:r>
          </a:p>
          <a:p>
            <a:pPr marL="457200" indent="-228600">
              <a:buFont typeface="Arial" panose="020B0604020202020204" pitchFamily="34" charset="0"/>
              <a:buChar char="•"/>
            </a:pPr>
            <a:r>
              <a:rPr lang="en-US" dirty="0"/>
              <a:t>Raja Haider Ali O(346900).</a:t>
            </a:r>
          </a:p>
          <a:p>
            <a:pPr marL="457200" indent="-228600">
              <a:buFont typeface="Arial" panose="020B0604020202020204" pitchFamily="34" charset="0"/>
              <a:buChar char="•"/>
            </a:pPr>
            <a:endParaRPr lang="en-US" dirty="0"/>
          </a:p>
        </p:txBody>
      </p:sp>
    </p:spTree>
    <p:extLst>
      <p:ext uri="{BB962C8B-B14F-4D97-AF65-F5344CB8AC3E}">
        <p14:creationId xmlns:p14="http://schemas.microsoft.com/office/powerpoint/2010/main" val="387499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4027" y="1957314"/>
            <a:ext cx="9448800" cy="1825096"/>
          </a:xfrm>
        </p:spPr>
        <p:txBody>
          <a:bodyPr/>
          <a:lstStyle/>
          <a:p>
            <a:r>
              <a:rPr lang="en-US" dirty="0"/>
              <a:t>PROJECT DEMO</a:t>
            </a:r>
          </a:p>
        </p:txBody>
      </p:sp>
    </p:spTree>
    <p:extLst>
      <p:ext uri="{BB962C8B-B14F-4D97-AF65-F5344CB8AC3E}">
        <p14:creationId xmlns:p14="http://schemas.microsoft.com/office/powerpoint/2010/main" val="548990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0"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1" name="Picture 9">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42" name="Rectangle 11">
            <a:extLst>
              <a:ext uri="{FF2B5EF4-FFF2-40B4-BE49-F238E27FC236}">
                <a16:creationId xmlns:a16="http://schemas.microsoft.com/office/drawing/2014/main" id="{5B1AD7AF-3A60-4C4F-979F-367102EFD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6909DD-4F3A-4AE6-B314-05D67D6B6505}"/>
              </a:ext>
            </a:extLst>
          </p:cNvPr>
          <p:cNvSpPr>
            <a:spLocks noGrp="1"/>
          </p:cNvSpPr>
          <p:nvPr>
            <p:ph idx="1"/>
          </p:nvPr>
        </p:nvSpPr>
        <p:spPr>
          <a:xfrm>
            <a:off x="1371600" y="4903000"/>
            <a:ext cx="9448800" cy="685800"/>
          </a:xfrm>
        </p:spPr>
        <p:txBody>
          <a:bodyPr vert="horz" lIns="91440" tIns="45720" rIns="91440" bIns="45720" rtlCol="0">
            <a:normAutofit/>
          </a:bodyPr>
          <a:lstStyle/>
          <a:p>
            <a:pPr marL="0" indent="0">
              <a:buNone/>
            </a:pPr>
            <a:r>
              <a:rPr lang="en-US" sz="2000"/>
              <a:t>https://github.com/KhawajaTanzeelUrRehman/Diet-Clinic</a:t>
            </a:r>
          </a:p>
        </p:txBody>
      </p:sp>
      <p:sp>
        <p:nvSpPr>
          <p:cNvPr id="43" name="Rectangle 13">
            <a:extLst>
              <a:ext uri="{FF2B5EF4-FFF2-40B4-BE49-F238E27FC236}">
                <a16:creationId xmlns:a16="http://schemas.microsoft.com/office/drawing/2014/main" id="{56177C8A-E75D-4FB9-8BA0-1FC843442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15">
            <a:extLst>
              <a:ext uri="{FF2B5EF4-FFF2-40B4-BE49-F238E27FC236}">
                <a16:creationId xmlns:a16="http://schemas.microsoft.com/office/drawing/2014/main" id="{64D5A4F4-D4E3-46DE-875C-AD1C203EB7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a:off x="-1232293" y="1252715"/>
            <a:ext cx="4587300" cy="2122714"/>
          </a:xfrm>
          <a:prstGeom prst="rect">
            <a:avLst/>
          </a:prstGeom>
          <a:noFill/>
        </p:spPr>
      </p:pic>
      <p:pic>
        <p:nvPicPr>
          <p:cNvPr id="45" name="Picture 17">
            <a:extLst>
              <a:ext uri="{FF2B5EF4-FFF2-40B4-BE49-F238E27FC236}">
                <a16:creationId xmlns:a16="http://schemas.microsoft.com/office/drawing/2014/main" id="{15BD1DD2-85A0-4736-89A9-C9D793DCAE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36996" y="1216990"/>
            <a:ext cx="4587300" cy="2122714"/>
          </a:xfrm>
          <a:prstGeom prst="rect">
            <a:avLst/>
          </a:prstGeom>
          <a:noFill/>
        </p:spPr>
      </p:pic>
      <p:sp>
        <p:nvSpPr>
          <p:cNvPr id="2" name="Title 1">
            <a:extLst>
              <a:ext uri="{FF2B5EF4-FFF2-40B4-BE49-F238E27FC236}">
                <a16:creationId xmlns:a16="http://schemas.microsoft.com/office/drawing/2014/main" id="{E7789C3A-7065-48BC-8731-AFBABEB41576}"/>
              </a:ext>
            </a:extLst>
          </p:cNvPr>
          <p:cNvSpPr>
            <a:spLocks noGrp="1"/>
          </p:cNvSpPr>
          <p:nvPr>
            <p:ph type="title"/>
          </p:nvPr>
        </p:nvSpPr>
        <p:spPr>
          <a:xfrm>
            <a:off x="1371600" y="1132115"/>
            <a:ext cx="9448800" cy="3118150"/>
          </a:xfrm>
        </p:spPr>
        <p:txBody>
          <a:bodyPr vert="horz" lIns="91440" tIns="45720" rIns="91440" bIns="45720" rtlCol="0" anchor="b">
            <a:normAutofit/>
          </a:bodyPr>
          <a:lstStyle/>
          <a:p>
            <a:pPr algn="l"/>
            <a:r>
              <a:rPr lang="en-US" sz="6000"/>
              <a:t>GitHub Link</a:t>
            </a:r>
          </a:p>
        </p:txBody>
      </p:sp>
    </p:spTree>
    <p:extLst>
      <p:ext uri="{BB962C8B-B14F-4D97-AF65-F5344CB8AC3E}">
        <p14:creationId xmlns:p14="http://schemas.microsoft.com/office/powerpoint/2010/main" val="239488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4562" y="1966368"/>
            <a:ext cx="9448800" cy="1825096"/>
          </a:xfrm>
        </p:spPr>
        <p:txBody>
          <a:bodyPr/>
          <a:lstStyle/>
          <a:p>
            <a:r>
              <a:rPr lang="en-US" dirty="0"/>
              <a:t>THANK YOU</a:t>
            </a:r>
          </a:p>
        </p:txBody>
      </p:sp>
    </p:spTree>
    <p:extLst>
      <p:ext uri="{BB962C8B-B14F-4D97-AF65-F5344CB8AC3E}">
        <p14:creationId xmlns:p14="http://schemas.microsoft.com/office/powerpoint/2010/main" val="3798243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a:t>The project is a website of an already existing clinic.</a:t>
            </a:r>
          </a:p>
          <a:p>
            <a:r>
              <a:rPr lang="en-US" dirty="0"/>
              <a:t>Nowadays, almost every business is going online, so to cater with the changing world website is necessary.</a:t>
            </a:r>
          </a:p>
          <a:p>
            <a:r>
              <a:rPr lang="en-US" dirty="0"/>
              <a:t>The website is acting as a virtual clinic providing all the necessary functionalities, available in a clinic.</a:t>
            </a:r>
          </a:p>
          <a:p>
            <a:r>
              <a:rPr lang="en-US" dirty="0"/>
              <a:t>The client can login into the account, can choose different diet programs, can see blogs and videos regarding diet plans and can also give their valuable feedbacks regarding the website.</a:t>
            </a:r>
          </a:p>
          <a:p>
            <a:r>
              <a:rPr lang="en-US" dirty="0"/>
              <a:t>They can also contact their dietitian through the contact option available in the website.</a:t>
            </a:r>
          </a:p>
        </p:txBody>
      </p:sp>
    </p:spTree>
    <p:extLst>
      <p:ext uri="{BB962C8B-B14F-4D97-AF65-F5344CB8AC3E}">
        <p14:creationId xmlns:p14="http://schemas.microsoft.com/office/powerpoint/2010/main" val="4103109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DDB0-068C-4421-9E41-DB26D0112E6E}"/>
              </a:ext>
            </a:extLst>
          </p:cNvPr>
          <p:cNvSpPr>
            <a:spLocks noGrp="1"/>
          </p:cNvSpPr>
          <p:nvPr>
            <p:ph type="title"/>
          </p:nvPr>
        </p:nvSpPr>
        <p:spPr/>
        <p:txBody>
          <a:bodyPr/>
          <a:lstStyle/>
          <a:p>
            <a:r>
              <a:rPr lang="en-PK" dirty="0"/>
              <a:t>System purpose</a:t>
            </a:r>
            <a:endParaRPr lang="en-US" dirty="0"/>
          </a:p>
        </p:txBody>
      </p:sp>
      <p:sp>
        <p:nvSpPr>
          <p:cNvPr id="3" name="Content Placeholder 2">
            <a:extLst>
              <a:ext uri="{FF2B5EF4-FFF2-40B4-BE49-F238E27FC236}">
                <a16:creationId xmlns:a16="http://schemas.microsoft.com/office/drawing/2014/main" id="{E6623D90-A001-44B7-BC86-4F44148C7DAC}"/>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the first draft of the System Requirement Specification (SRS) for the Website named “Diet Clinic”. This document is written in accordance with rules issued by IEEE for SRS.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Diet Clinic is a private organization which sell diet plans to their customers. The organization already have social media presence on Instagram and Facebook. By owning a website, the organization can further increase its audience by providing a virtual clinic, where customers can interact with dietitian and get information about a healthy lifestyle.</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By using this website, customers will be able to book their appointment with dietitian just by clicking a button and can get motivations by reading blogs about health and nutrition to improve their lifestyle. The website will also provide an online monitoring system which will show weekly, and monthly progress to customers.</a:t>
            </a:r>
          </a:p>
          <a:p>
            <a:endParaRPr lang="en-US" dirty="0"/>
          </a:p>
        </p:txBody>
      </p:sp>
    </p:spTree>
    <p:extLst>
      <p:ext uri="{BB962C8B-B14F-4D97-AF65-F5344CB8AC3E}">
        <p14:creationId xmlns:p14="http://schemas.microsoft.com/office/powerpoint/2010/main" val="38483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E39F-A568-4209-8D40-17DCDDE97E9E}"/>
              </a:ext>
            </a:extLst>
          </p:cNvPr>
          <p:cNvSpPr>
            <a:spLocks noGrp="1"/>
          </p:cNvSpPr>
          <p:nvPr>
            <p:ph type="title"/>
          </p:nvPr>
        </p:nvSpPr>
        <p:spPr/>
        <p:txBody>
          <a:bodyPr/>
          <a:lstStyle/>
          <a:p>
            <a:r>
              <a:rPr lang="en-PK" dirty="0"/>
              <a:t>system scope</a:t>
            </a:r>
            <a:endParaRPr lang="en-US" dirty="0"/>
          </a:p>
        </p:txBody>
      </p:sp>
      <p:sp>
        <p:nvSpPr>
          <p:cNvPr id="3" name="Content Placeholder 2">
            <a:extLst>
              <a:ext uri="{FF2B5EF4-FFF2-40B4-BE49-F238E27FC236}">
                <a16:creationId xmlns:a16="http://schemas.microsoft.com/office/drawing/2014/main" id="{7E1362E3-1724-4F76-95A9-EB614ABD945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website will act as an online platform for the clinic. It will provide the same features available in a physical clinic. The customer will get register on the website and his whole progress will be saved in an account through which he will be able to manage his entire diet programs. Customers will be able to book virtual appointment and will be able to resolve their queries through an online chat box which will be active 24/7. Furthermore, website will have different blogs which will have real-time success stories and information about “how to life a healthy lifestyle”, to motivate the customers and enhance their knowledge.</a:t>
            </a:r>
          </a:p>
          <a:p>
            <a:pPr marL="0" indent="0">
              <a:buNone/>
            </a:pPr>
            <a:endParaRPr lang="en-US" dirty="0"/>
          </a:p>
        </p:txBody>
      </p:sp>
    </p:spTree>
    <p:extLst>
      <p:ext uri="{BB962C8B-B14F-4D97-AF65-F5344CB8AC3E}">
        <p14:creationId xmlns:p14="http://schemas.microsoft.com/office/powerpoint/2010/main" val="224539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Implementation</a:t>
            </a:r>
          </a:p>
        </p:txBody>
      </p:sp>
      <p:sp>
        <p:nvSpPr>
          <p:cNvPr id="3" name="Content Placeholder 2"/>
          <p:cNvSpPr>
            <a:spLocks noGrp="1"/>
          </p:cNvSpPr>
          <p:nvPr>
            <p:ph idx="1"/>
          </p:nvPr>
        </p:nvSpPr>
        <p:spPr>
          <a:xfrm>
            <a:off x="685800" y="2057402"/>
            <a:ext cx="10820400" cy="2559866"/>
          </a:xfrm>
        </p:spPr>
        <p:txBody>
          <a:bodyPr/>
          <a:lstStyle/>
          <a:p>
            <a:r>
              <a:rPr lang="en-US" dirty="0"/>
              <a:t>The project has been created using the following programming languages:</a:t>
            </a:r>
          </a:p>
          <a:p>
            <a:pPr marL="457200" indent="-457200">
              <a:buFont typeface="+mj-lt"/>
              <a:buAutoNum type="arabicPeriod"/>
            </a:pPr>
            <a:r>
              <a:rPr lang="en-US" dirty="0"/>
              <a:t>Html,</a:t>
            </a:r>
          </a:p>
          <a:p>
            <a:pPr marL="457200" indent="-457200">
              <a:buFont typeface="+mj-lt"/>
              <a:buAutoNum type="arabicPeriod"/>
            </a:pPr>
            <a:r>
              <a:rPr lang="en-US" dirty="0"/>
              <a:t>CSS,</a:t>
            </a:r>
          </a:p>
          <a:p>
            <a:pPr marL="457200" indent="-457200">
              <a:buFont typeface="+mj-lt"/>
              <a:buAutoNum type="arabicPeriod"/>
            </a:pPr>
            <a:r>
              <a:rPr lang="en-US" dirty="0"/>
              <a:t>JavaScript,</a:t>
            </a:r>
          </a:p>
          <a:p>
            <a:pPr marL="457200" indent="-457200">
              <a:buFont typeface="+mj-lt"/>
              <a:buAutoNum type="arabicPeriod"/>
            </a:pPr>
            <a:r>
              <a:rPr lang="en-US" dirty="0" err="1"/>
              <a:t>Php</a:t>
            </a:r>
            <a:r>
              <a:rPr lang="en-US" dirty="0"/>
              <a:t>.</a:t>
            </a:r>
          </a:p>
        </p:txBody>
      </p:sp>
    </p:spTree>
    <p:extLst>
      <p:ext uri="{BB962C8B-B14F-4D97-AF65-F5344CB8AC3E}">
        <p14:creationId xmlns:p14="http://schemas.microsoft.com/office/powerpoint/2010/main" val="127146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993AC9-3A4A-4CF2-9BEF-8002E58F6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1">
            <a:extLst>
              <a:ext uri="{FF2B5EF4-FFF2-40B4-BE49-F238E27FC236}">
                <a16:creationId xmlns:a16="http://schemas.microsoft.com/office/drawing/2014/main" id="{DE4144AD-8278-4A35-8DF4-1629E2896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w="317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 schematic&#10;&#10;Description automatically generated">
            <a:extLst>
              <a:ext uri="{FF2B5EF4-FFF2-40B4-BE49-F238E27FC236}">
                <a16:creationId xmlns:a16="http://schemas.microsoft.com/office/drawing/2014/main" id="{AD6142D5-6675-4766-A894-42590AAE5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0" y="873252"/>
            <a:ext cx="8351520" cy="5111496"/>
          </a:xfrm>
          <a:prstGeom prst="rect">
            <a:avLst/>
          </a:prstGeom>
          <a:ln w="31750" cap="sq">
            <a:noFill/>
            <a:miter lim="800000"/>
          </a:ln>
        </p:spPr>
      </p:pic>
    </p:spTree>
    <p:extLst>
      <p:ext uri="{BB962C8B-B14F-4D97-AF65-F5344CB8AC3E}">
        <p14:creationId xmlns:p14="http://schemas.microsoft.com/office/powerpoint/2010/main" val="103463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413590B-CB36-47BC-B705-69813F7B5F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9" name="Picture 18">
            <a:extLst>
              <a:ext uri="{FF2B5EF4-FFF2-40B4-BE49-F238E27FC236}">
                <a16:creationId xmlns:a16="http://schemas.microsoft.com/office/drawing/2014/main" id="{D676F4B9-1E76-49E4-8A47-FBDCE00D43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1" name="Rectangle 20">
            <a:extLst>
              <a:ext uri="{FF2B5EF4-FFF2-40B4-BE49-F238E27FC236}">
                <a16:creationId xmlns:a16="http://schemas.microsoft.com/office/drawing/2014/main" id="{EBC2E1EC-F035-4E1A-8AC7-7B555450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794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2F0E47F8-0D91-4A02-B1D6-1C4FD9D6B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17ABB8-0EB7-4D5F-9DFE-3C4BD7E0AF76}"/>
              </a:ext>
            </a:extLst>
          </p:cNvPr>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pPr algn="l"/>
            <a:r>
              <a:rPr lang="en-US" sz="4800" dirty="0"/>
              <a:t>Interface  system diagram</a:t>
            </a:r>
          </a:p>
        </p:txBody>
      </p:sp>
      <p:sp>
        <p:nvSpPr>
          <p:cNvPr id="25" name="Rectangle 24">
            <a:extLst>
              <a:ext uri="{FF2B5EF4-FFF2-40B4-BE49-F238E27FC236}">
                <a16:creationId xmlns:a16="http://schemas.microsoft.com/office/drawing/2014/main" id="{344A510B-388B-4C6F-9351-65BD35B74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4654296" cy="68580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7A11C7F-3EDB-407E-8E66-3478DA5AE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E82579C-E608-4FB4-AB45-E77198626D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1626" y="640081"/>
            <a:ext cx="1971040" cy="2628054"/>
          </a:xfrm>
          <a:prstGeom prst="rect">
            <a:avLst/>
          </a:prstGeom>
        </p:spPr>
      </p:pic>
      <p:pic>
        <p:nvPicPr>
          <p:cNvPr id="5" name="Content Placeholder 3">
            <a:extLst>
              <a:ext uri="{FF2B5EF4-FFF2-40B4-BE49-F238E27FC236}">
                <a16:creationId xmlns:a16="http://schemas.microsoft.com/office/drawing/2014/main" id="{5E612974-0F27-4F52-A1BF-D7F191FEA5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1626" y="3589867"/>
            <a:ext cx="1971040" cy="2628054"/>
          </a:xfrm>
          <a:prstGeom prst="rect">
            <a:avLst/>
          </a:prstGeom>
        </p:spPr>
      </p:pic>
    </p:spTree>
    <p:extLst>
      <p:ext uri="{BB962C8B-B14F-4D97-AF65-F5344CB8AC3E}">
        <p14:creationId xmlns:p14="http://schemas.microsoft.com/office/powerpoint/2010/main" val="381865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5" name="Picture 134">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37" name="Picture 136">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D93DD91A-0746-448D-8BC9-EA6031028ADE}"/>
              </a:ext>
            </a:extLst>
          </p:cNvPr>
          <p:cNvSpPr>
            <a:spLocks noGrp="1"/>
          </p:cNvSpPr>
          <p:nvPr>
            <p:ph type="title"/>
          </p:nvPr>
        </p:nvSpPr>
        <p:spPr>
          <a:xfrm>
            <a:off x="8536277" y="673240"/>
            <a:ext cx="3031524" cy="3446373"/>
          </a:xfrm>
          <a:noFill/>
          <a:ln w="19050">
            <a:noFill/>
            <a:prstDash val="dash"/>
          </a:ln>
        </p:spPr>
        <p:txBody>
          <a:bodyPr vert="horz" lIns="91440" tIns="45720" rIns="91440" bIns="45720" rtlCol="0" anchor="b">
            <a:normAutofit/>
          </a:bodyPr>
          <a:lstStyle/>
          <a:p>
            <a:r>
              <a:rPr lang="en-US" sz="4400"/>
              <a:t>Usecase diagram</a:t>
            </a:r>
          </a:p>
        </p:txBody>
      </p:sp>
      <p:pic>
        <p:nvPicPr>
          <p:cNvPr id="1026" name="Picture 2">
            <a:extLst>
              <a:ext uri="{FF2B5EF4-FFF2-40B4-BE49-F238E27FC236}">
                <a16:creationId xmlns:a16="http://schemas.microsoft.com/office/drawing/2014/main" id="{0D06958C-4C88-487E-9A2F-0278DC104D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228" r="2" b="155"/>
          <a:stretch/>
        </p:blipFill>
        <p:spPr bwMode="auto">
          <a:xfrm>
            <a:off x="2405" y="10"/>
            <a:ext cx="7794245"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Rectangle 138">
            <a:extLst>
              <a:ext uri="{FF2B5EF4-FFF2-40B4-BE49-F238E27FC236}">
                <a16:creationId xmlns:a16="http://schemas.microsoft.com/office/drawing/2014/main" id="{2DFFD9D3-0E77-42C3-B89D-A987E7760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C48F185-A6F4-40C2-A466-5CB3F23F2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6651" y="0"/>
            <a:ext cx="16459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54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2" name="Picture 191">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93" name="Picture 192">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94" name="Rectangle 193">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36BA9-D481-408B-8C9E-AAA81B92CD18}"/>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800" dirty="0">
                <a:solidFill>
                  <a:schemeClr val="bg1"/>
                </a:solidFill>
              </a:rPr>
              <a:t>Class diagram</a:t>
            </a:r>
          </a:p>
        </p:txBody>
      </p:sp>
      <p:pic>
        <p:nvPicPr>
          <p:cNvPr id="195" name="Picture 194">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96" name="Rectangle 195">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7"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5">
            <a:extLst>
              <a:ext uri="{FF2B5EF4-FFF2-40B4-BE49-F238E27FC236}">
                <a16:creationId xmlns:a16="http://schemas.microsoft.com/office/drawing/2014/main" id="{4770E405-5270-42E4-8AE7-C22DCDD599B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6354" y="1544320"/>
            <a:ext cx="6415930" cy="376935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145396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174</TotalTime>
  <Words>436</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Diet clinic</vt:lpstr>
      <vt:lpstr>Project Description</vt:lpstr>
      <vt:lpstr>System purpose</vt:lpstr>
      <vt:lpstr>system scope</vt:lpstr>
      <vt:lpstr>Project Implementation</vt:lpstr>
      <vt:lpstr>PowerPoint Presentation</vt:lpstr>
      <vt:lpstr>Interface  system diagram</vt:lpstr>
      <vt:lpstr>Usecase diagram</vt:lpstr>
      <vt:lpstr>Class diagram</vt:lpstr>
      <vt:lpstr>PROJECT DEMO</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Diet clinic</dc:title>
  <dc:creator>Raja Haider Ali</dc:creator>
  <cp:lastModifiedBy>Khawaja Tanzeel</cp:lastModifiedBy>
  <cp:revision>8</cp:revision>
  <dcterms:created xsi:type="dcterms:W3CDTF">2021-12-30T17:49:29Z</dcterms:created>
  <dcterms:modified xsi:type="dcterms:W3CDTF">2022-01-04T19:06:13Z</dcterms:modified>
</cp:coreProperties>
</file>