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Khawas" userId="f4fd95035373d84d" providerId="LiveId" clId="{CCBC7C24-03CB-4FB9-9AAC-EBCC6113D1C8}"/>
    <pc:docChg chg="modSld">
      <pc:chgData name="Prashant Khawas" userId="f4fd95035373d84d" providerId="LiveId" clId="{CCBC7C24-03CB-4FB9-9AAC-EBCC6113D1C8}" dt="2024-01-29T14:03:51.005" v="3" actId="20577"/>
      <pc:docMkLst>
        <pc:docMk/>
      </pc:docMkLst>
      <pc:sldChg chg="modSp mod">
        <pc:chgData name="Prashant Khawas" userId="f4fd95035373d84d" providerId="LiveId" clId="{CCBC7C24-03CB-4FB9-9AAC-EBCC6113D1C8}" dt="2024-01-29T14:03:51.005" v="3" actId="20577"/>
        <pc:sldMkLst>
          <pc:docMk/>
          <pc:sldMk cId="4210264965" sldId="256"/>
        </pc:sldMkLst>
        <pc:spChg chg="mod">
          <ac:chgData name="Prashant Khawas" userId="f4fd95035373d84d" providerId="LiveId" clId="{CCBC7C24-03CB-4FB9-9AAC-EBCC6113D1C8}" dt="2024-01-29T14:03:51.005" v="3" actId="20577"/>
          <ac:spMkLst>
            <pc:docMk/>
            <pc:sldMk cId="4210264965" sldId="256"/>
            <ac:spMk id="2" creationId="{4A21C56B-487F-B8F5-0E62-9E4A774F85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94384A-ACE7-485B-82F8-CE61F14CD81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400329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4384A-ACE7-485B-82F8-CE61F14CD81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318757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4384A-ACE7-485B-82F8-CE61F14CD813}"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319761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4384A-ACE7-485B-82F8-CE61F14CD81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25355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4384A-ACE7-485B-82F8-CE61F14CD813}"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170910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94384A-ACE7-485B-82F8-CE61F14CD813}" type="datetimeFigureOut">
              <a:rPr lang="en-IN" smtClean="0"/>
              <a:t>29-01-2024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78504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794384A-ACE7-485B-82F8-CE61F14CD813}" type="datetimeFigureOut">
              <a:rPr lang="en-IN" smtClean="0"/>
              <a:t>29-01-2024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428752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794384A-ACE7-485B-82F8-CE61F14CD813}" type="datetimeFigureOut">
              <a:rPr lang="en-IN" smtClean="0"/>
              <a:t>29-01-2024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338753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94384A-ACE7-485B-82F8-CE61F14CD813}"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263567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94384A-ACE7-485B-82F8-CE61F14CD813}" type="datetimeFigureOut">
              <a:rPr lang="en-IN" smtClean="0"/>
              <a:t>29-01-2024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344655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94384A-ACE7-485B-82F8-CE61F14CD813}" type="datetimeFigureOut">
              <a:rPr lang="en-IN" smtClean="0"/>
              <a:t>29-01-2024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398D482-88C0-4366-9E1D-3522D6C0DC70}" type="slidenum">
              <a:rPr lang="en-IN" smtClean="0"/>
              <a:t>‹#›</a:t>
            </a:fld>
            <a:endParaRPr lang="en-IN"/>
          </a:p>
        </p:txBody>
      </p:sp>
    </p:spTree>
    <p:extLst>
      <p:ext uri="{BB962C8B-B14F-4D97-AF65-F5344CB8AC3E}">
        <p14:creationId xmlns:p14="http://schemas.microsoft.com/office/powerpoint/2010/main" val="280476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794384A-ACE7-485B-82F8-CE61F14CD813}" type="datetimeFigureOut">
              <a:rPr lang="en-IN" smtClean="0"/>
              <a:t>29-01-2024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398D482-88C0-4366-9E1D-3522D6C0DC70}" type="slidenum">
              <a:rPr lang="en-IN" smtClean="0"/>
              <a:t>‹#›</a:t>
            </a:fld>
            <a:endParaRPr lang="en-IN"/>
          </a:p>
        </p:txBody>
      </p:sp>
    </p:spTree>
    <p:extLst>
      <p:ext uri="{BB962C8B-B14F-4D97-AF65-F5344CB8AC3E}">
        <p14:creationId xmlns:p14="http://schemas.microsoft.com/office/powerpoint/2010/main" val="9581477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C56B-487F-B8F5-0E62-9E4A774F85F8}"/>
              </a:ext>
            </a:extLst>
          </p:cNvPr>
          <p:cNvSpPr>
            <a:spLocks noGrp="1"/>
          </p:cNvSpPr>
          <p:nvPr>
            <p:ph type="ctrTitle"/>
          </p:nvPr>
        </p:nvSpPr>
        <p:spPr/>
        <p:txBody>
          <a:bodyPr>
            <a:normAutofit fontScale="90000"/>
          </a:bodyPr>
          <a:lstStyle/>
          <a:p>
            <a:r>
              <a:rPr lang="en-IN" sz="6000" b="1" kern="0" dirty="0">
                <a:solidFill>
                  <a:srgbClr val="374151"/>
                </a:solidFill>
                <a:effectLst/>
                <a:latin typeface="Segoe UI" panose="020B0502040204020203" pitchFamily="34" charset="0"/>
                <a:ea typeface="Times New Roman" panose="02020603050405020304" pitchFamily="18" charset="0"/>
              </a:rPr>
              <a:t>Leo Messi (The Goat):</a:t>
            </a:r>
            <a:br>
              <a:rPr lang="en-IN" sz="6000" b="1" kern="0">
                <a:solidFill>
                  <a:srgbClr val="374151"/>
                </a:solidFill>
                <a:effectLst/>
                <a:latin typeface="Segoe UI" panose="020B0502040204020203" pitchFamily="34" charset="0"/>
                <a:ea typeface="Times New Roman" panose="02020603050405020304" pitchFamily="18" charset="0"/>
              </a:rPr>
            </a:br>
            <a:r>
              <a:rPr lang="en-IN" sz="6000" b="1" kern="0">
                <a:solidFill>
                  <a:srgbClr val="374151"/>
                </a:solidFill>
                <a:effectLst/>
                <a:latin typeface="Segoe UI" panose="020B0502040204020203" pitchFamily="34" charset="0"/>
                <a:ea typeface="Times New Roman" panose="02020603050405020304" pitchFamily="18" charset="0"/>
              </a:rPr>
              <a:t>About </a:t>
            </a:r>
            <a:r>
              <a:rPr lang="en-IN" sz="6000" b="1" kern="0" dirty="0">
                <a:solidFill>
                  <a:srgbClr val="374151"/>
                </a:solidFill>
                <a:effectLst/>
                <a:latin typeface="Segoe UI" panose="020B0502040204020203" pitchFamily="34" charset="0"/>
                <a:ea typeface="Times New Roman" panose="02020603050405020304" pitchFamily="18" charset="0"/>
              </a:rPr>
              <a:t>Lionel Messi the reigning football Legend</a:t>
            </a:r>
            <a:endParaRPr lang="en-IN" dirty="0"/>
          </a:p>
        </p:txBody>
      </p:sp>
      <p:sp>
        <p:nvSpPr>
          <p:cNvPr id="3" name="Subtitle 2">
            <a:extLst>
              <a:ext uri="{FF2B5EF4-FFF2-40B4-BE49-F238E27FC236}">
                <a16:creationId xmlns:a16="http://schemas.microsoft.com/office/drawing/2014/main" id="{EF570ADF-9E1E-DDDC-8C65-9CDEFFFF39A0}"/>
              </a:ext>
            </a:extLst>
          </p:cNvPr>
          <p:cNvSpPr>
            <a:spLocks noGrp="1"/>
          </p:cNvSpPr>
          <p:nvPr>
            <p:ph type="subTitle" idx="1"/>
          </p:nvPr>
        </p:nvSpPr>
        <p:spPr/>
        <p:txBody>
          <a:bodyPr/>
          <a:lstStyle/>
          <a:p>
            <a:r>
              <a:rPr lang="en-IN" dirty="0">
                <a:solidFill>
                  <a:srgbClr val="FFFF00"/>
                </a:solidFill>
              </a:rPr>
              <a:t>Page created and designed by Prashant Khawas &amp; </a:t>
            </a:r>
            <a:r>
              <a:rPr lang="en-IN" dirty="0" err="1">
                <a:solidFill>
                  <a:srgbClr val="FFFF00"/>
                </a:solidFill>
              </a:rPr>
              <a:t>Yubaraj</a:t>
            </a:r>
            <a:r>
              <a:rPr lang="en-IN" dirty="0">
                <a:solidFill>
                  <a:srgbClr val="FFFF00"/>
                </a:solidFill>
              </a:rPr>
              <a:t> Basnet.</a:t>
            </a:r>
          </a:p>
        </p:txBody>
      </p:sp>
    </p:spTree>
    <p:extLst>
      <p:ext uri="{BB962C8B-B14F-4D97-AF65-F5344CB8AC3E}">
        <p14:creationId xmlns:p14="http://schemas.microsoft.com/office/powerpoint/2010/main" val="42102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AFEA-BABB-0BDF-CCCE-742AA7DDDA3D}"/>
              </a:ext>
            </a:extLst>
          </p:cNvPr>
          <p:cNvSpPr>
            <a:spLocks noGrp="1"/>
          </p:cNvSpPr>
          <p:nvPr>
            <p:ph type="ctrTitle"/>
          </p:nvPr>
        </p:nvSpPr>
        <p:spPr>
          <a:xfrm flipV="1">
            <a:off x="207034" y="36403"/>
            <a:ext cx="890246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DFEA7C43-D073-20A8-EABE-2DC732153D1E}"/>
              </a:ext>
            </a:extLst>
          </p:cNvPr>
          <p:cNvSpPr>
            <a:spLocks noGrp="1"/>
          </p:cNvSpPr>
          <p:nvPr>
            <p:ph type="subTitle" idx="1"/>
          </p:nvPr>
        </p:nvSpPr>
        <p:spPr>
          <a:xfrm>
            <a:off x="77638" y="819508"/>
            <a:ext cx="9031856" cy="5201729"/>
          </a:xfrm>
        </p:spPr>
        <p:txBody>
          <a:bodyPr>
            <a:normAutofit/>
          </a:bodyPr>
          <a:lstStyle/>
          <a:p>
            <a:pPr algn="ctr"/>
            <a:r>
              <a:rPr lang="en-IN" sz="2800" b="1" u="sng" dirty="0">
                <a:solidFill>
                  <a:schemeClr val="tx1"/>
                </a:solidFill>
              </a:rPr>
              <a:t>Introduction</a:t>
            </a:r>
          </a:p>
          <a:p>
            <a:r>
              <a:rPr lang="en-IN" sz="2000" dirty="0">
                <a:solidFill>
                  <a:schemeClr val="tx1"/>
                </a:solidFill>
              </a:rPr>
              <a:t>        </a:t>
            </a:r>
            <a:r>
              <a:rPr lang="en-IN" sz="2400" dirty="0">
                <a:solidFill>
                  <a:schemeClr val="tx1"/>
                </a:solidFill>
              </a:rPr>
              <a:t>This page is about Lionel Messi one of the greatest footballer of our generation who is also known as G.O.A.T(greatest of all time) as his skills in the field is recognised by all of the legendary football players. We have created this page for the sport fanatics and youths who have interest towards sports specially football. The page we have created contains information about him, his clubs, his trophies &amp; awards and his achievements contained within beautiful colours and interactive cards to make page more eye catching.</a:t>
            </a:r>
          </a:p>
          <a:p>
            <a:r>
              <a:rPr lang="en-IN" sz="2000" dirty="0">
                <a:solidFill>
                  <a:schemeClr val="tx1"/>
                </a:solidFill>
              </a:rPr>
              <a:t> </a:t>
            </a:r>
          </a:p>
        </p:txBody>
      </p:sp>
    </p:spTree>
    <p:extLst>
      <p:ext uri="{BB962C8B-B14F-4D97-AF65-F5344CB8AC3E}">
        <p14:creationId xmlns:p14="http://schemas.microsoft.com/office/powerpoint/2010/main" val="163868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1277-A178-A256-0840-0AB96F403242}"/>
              </a:ext>
            </a:extLst>
          </p:cNvPr>
          <p:cNvSpPr>
            <a:spLocks noGrp="1"/>
          </p:cNvSpPr>
          <p:nvPr>
            <p:ph type="ctrTitle"/>
          </p:nvPr>
        </p:nvSpPr>
        <p:spPr>
          <a:xfrm>
            <a:off x="931652" y="672860"/>
            <a:ext cx="73152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BE9B5E01-68BE-1D17-CBD7-26BAE434FA59}"/>
              </a:ext>
            </a:extLst>
          </p:cNvPr>
          <p:cNvSpPr>
            <a:spLocks noGrp="1"/>
          </p:cNvSpPr>
          <p:nvPr>
            <p:ph type="subTitle" idx="1"/>
          </p:nvPr>
        </p:nvSpPr>
        <p:spPr>
          <a:xfrm>
            <a:off x="120770" y="966158"/>
            <a:ext cx="8936965" cy="4618488"/>
          </a:xfrm>
        </p:spPr>
        <p:txBody>
          <a:bodyPr>
            <a:normAutofit lnSpcReduction="10000"/>
          </a:bodyPr>
          <a:lstStyle/>
          <a:p>
            <a:pPr algn="ctr"/>
            <a:r>
              <a:rPr lang="en-IN" sz="2800" b="1" u="sng" dirty="0">
                <a:solidFill>
                  <a:schemeClr val="tx1"/>
                </a:solidFill>
              </a:rPr>
              <a:t>Features </a:t>
            </a:r>
          </a:p>
          <a:p>
            <a:r>
              <a:rPr lang="en-IN" sz="2000" dirty="0">
                <a:solidFill>
                  <a:schemeClr val="tx1"/>
                </a:solidFill>
              </a:rPr>
              <a:t>      </a:t>
            </a:r>
            <a:r>
              <a:rPr lang="en-IN" sz="2400" dirty="0">
                <a:solidFill>
                  <a:schemeClr val="tx1"/>
                </a:solidFill>
              </a:rPr>
              <a:t>This website showcases the information about “Leo Messi” in a colourful and interactive design that is sure to catch the viewers eye and the information that the page provides will give enough insight to viewers about the Player Caliber. The page contains his Biography, photos, accolades and videos of him lifting world cup and other awards and a video of his skills and goals</a:t>
            </a:r>
            <a:r>
              <a:rPr lang="en-IN" sz="2000" dirty="0">
                <a:solidFill>
                  <a:schemeClr val="tx1"/>
                </a:solidFill>
              </a:rPr>
              <a:t>.</a:t>
            </a:r>
          </a:p>
          <a:p>
            <a:pPr algn="ctr"/>
            <a:r>
              <a:rPr lang="en-IN" sz="2800" b="1" u="sng" dirty="0">
                <a:solidFill>
                  <a:schemeClr val="tx1"/>
                </a:solidFill>
              </a:rPr>
              <a:t>Website improvement</a:t>
            </a:r>
          </a:p>
          <a:p>
            <a:r>
              <a:rPr lang="en-IN" sz="2000" dirty="0">
                <a:solidFill>
                  <a:schemeClr val="tx1"/>
                </a:solidFill>
              </a:rPr>
              <a:t>    </a:t>
            </a:r>
            <a:r>
              <a:rPr lang="en-IN" sz="2400" dirty="0">
                <a:solidFill>
                  <a:schemeClr val="tx1"/>
                </a:solidFill>
              </a:rPr>
              <a:t>We have created a simple website that can be further improved by adding more information about him and add more styling to the contents that we have provided in the page. We are open to suggestion and feedback what we can improve in our website to make it more informative and eye catching. </a:t>
            </a:r>
          </a:p>
        </p:txBody>
      </p:sp>
    </p:spTree>
    <p:extLst>
      <p:ext uri="{BB962C8B-B14F-4D97-AF65-F5344CB8AC3E}">
        <p14:creationId xmlns:p14="http://schemas.microsoft.com/office/powerpoint/2010/main" val="35958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9FED-DF9B-CCD7-C05C-6C738EC3E136}"/>
              </a:ext>
            </a:extLst>
          </p:cNvPr>
          <p:cNvSpPr>
            <a:spLocks noGrp="1"/>
          </p:cNvSpPr>
          <p:nvPr>
            <p:ph type="ctrTitle"/>
          </p:nvPr>
        </p:nvSpPr>
        <p:spPr>
          <a:xfrm flipV="1">
            <a:off x="1069848" y="22524"/>
            <a:ext cx="73152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CFB8D72D-C177-C5CD-BD02-312C94BA2ABC}"/>
              </a:ext>
            </a:extLst>
          </p:cNvPr>
          <p:cNvSpPr>
            <a:spLocks noGrp="1"/>
          </p:cNvSpPr>
          <p:nvPr>
            <p:ph type="subTitle" idx="1"/>
          </p:nvPr>
        </p:nvSpPr>
        <p:spPr>
          <a:xfrm>
            <a:off x="215660" y="1000663"/>
            <a:ext cx="8678173" cy="4804913"/>
          </a:xfrm>
        </p:spPr>
        <p:txBody>
          <a:bodyPr>
            <a:normAutofit/>
          </a:bodyPr>
          <a:lstStyle/>
          <a:p>
            <a:pPr algn="ctr"/>
            <a:r>
              <a:rPr lang="en-IN" sz="2800" b="1" u="sng" dirty="0">
                <a:solidFill>
                  <a:schemeClr val="tx1"/>
                </a:solidFill>
              </a:rPr>
              <a:t>Code Review</a:t>
            </a:r>
          </a:p>
          <a:p>
            <a:r>
              <a:rPr lang="en-IN" sz="2400" dirty="0">
                <a:solidFill>
                  <a:schemeClr val="tx1"/>
                </a:solidFill>
              </a:rPr>
              <a:t>The project we made have does not have a basic format but we have created a page that changes and shifts its size and colour according to the screen and touch.</a:t>
            </a:r>
          </a:p>
          <a:p>
            <a:r>
              <a:rPr lang="en-IN" sz="2400" b="1" dirty="0">
                <a:solidFill>
                  <a:schemeClr val="tx1"/>
                </a:solidFill>
              </a:rPr>
              <a:t> Styles:</a:t>
            </a:r>
          </a:p>
          <a:p>
            <a:r>
              <a:rPr lang="en-IN" sz="2400" dirty="0">
                <a:solidFill>
                  <a:schemeClr val="tx1"/>
                </a:solidFill>
              </a:rPr>
              <a:t>    The Page responds to the mouse gestures and changes its size and colour when   we just point the cursor.</a:t>
            </a:r>
          </a:p>
          <a:p>
            <a:r>
              <a:rPr lang="en-IN" sz="2400" dirty="0">
                <a:solidFill>
                  <a:schemeClr val="tx1"/>
                </a:solidFill>
              </a:rPr>
              <a:t>   The information in the page is contained in card that spread through rows and columns for easy interaction.</a:t>
            </a:r>
          </a:p>
          <a:p>
            <a:r>
              <a:rPr lang="en-IN" sz="2400" dirty="0">
                <a:solidFill>
                  <a:schemeClr val="tx1"/>
                </a:solidFill>
              </a:rPr>
              <a:t>   We have also added a interactive column that can guide you to your desired information rapidly.</a:t>
            </a:r>
          </a:p>
        </p:txBody>
      </p:sp>
    </p:spTree>
    <p:extLst>
      <p:ext uri="{BB962C8B-B14F-4D97-AF65-F5344CB8AC3E}">
        <p14:creationId xmlns:p14="http://schemas.microsoft.com/office/powerpoint/2010/main" val="387669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7B84-8682-B995-08A0-CE182FA2CF8A}"/>
              </a:ext>
            </a:extLst>
          </p:cNvPr>
          <p:cNvSpPr>
            <a:spLocks noGrp="1"/>
          </p:cNvSpPr>
          <p:nvPr>
            <p:ph type="ctrTitle"/>
          </p:nvPr>
        </p:nvSpPr>
        <p:spPr>
          <a:xfrm>
            <a:off x="1069848" y="582455"/>
            <a:ext cx="7315200" cy="124910"/>
          </a:xfrm>
        </p:spPr>
        <p:txBody>
          <a:bodyPr>
            <a:normAutofit fontScale="90000"/>
          </a:bodyPr>
          <a:lstStyle/>
          <a:p>
            <a:endParaRPr lang="en-IN" dirty="0"/>
          </a:p>
        </p:txBody>
      </p:sp>
      <p:sp>
        <p:nvSpPr>
          <p:cNvPr id="3" name="Subtitle 2">
            <a:extLst>
              <a:ext uri="{FF2B5EF4-FFF2-40B4-BE49-F238E27FC236}">
                <a16:creationId xmlns:a16="http://schemas.microsoft.com/office/drawing/2014/main" id="{5FFED633-B544-95F8-6C02-4D08E21E8220}"/>
              </a:ext>
            </a:extLst>
          </p:cNvPr>
          <p:cNvSpPr>
            <a:spLocks noGrp="1"/>
          </p:cNvSpPr>
          <p:nvPr>
            <p:ph type="subTitle" idx="1"/>
          </p:nvPr>
        </p:nvSpPr>
        <p:spPr>
          <a:xfrm>
            <a:off x="405442" y="1009291"/>
            <a:ext cx="8453886" cy="4575355"/>
          </a:xfrm>
        </p:spPr>
        <p:txBody>
          <a:bodyPr>
            <a:normAutofit/>
          </a:bodyPr>
          <a:lstStyle/>
          <a:p>
            <a:pPr algn="ctr"/>
            <a:r>
              <a:rPr lang="en-IN" sz="2800" b="1" u="sng" dirty="0">
                <a:solidFill>
                  <a:schemeClr val="tx1"/>
                </a:solidFill>
              </a:rPr>
              <a:t>Contribution</a:t>
            </a:r>
          </a:p>
          <a:p>
            <a:r>
              <a:rPr lang="en-IN" sz="2400" dirty="0">
                <a:solidFill>
                  <a:schemeClr val="tx1"/>
                </a:solidFill>
              </a:rPr>
              <a:t>  The final Product that you can see is a cooperative and productive work of Prashant and </a:t>
            </a:r>
            <a:r>
              <a:rPr lang="en-IN" sz="2400" dirty="0" err="1">
                <a:solidFill>
                  <a:schemeClr val="tx1"/>
                </a:solidFill>
              </a:rPr>
              <a:t>Yubaraj</a:t>
            </a:r>
            <a:r>
              <a:rPr lang="en-IN" sz="2400" dirty="0">
                <a:solidFill>
                  <a:schemeClr val="tx1"/>
                </a:solidFill>
              </a:rPr>
              <a:t> where the styling bits and content performances was coded by Prashant and the content collection Layout and addition was done by </a:t>
            </a:r>
            <a:r>
              <a:rPr lang="en-IN" sz="2400" dirty="0" err="1">
                <a:solidFill>
                  <a:schemeClr val="tx1"/>
                </a:solidFill>
              </a:rPr>
              <a:t>Yubaraj</a:t>
            </a:r>
            <a:r>
              <a:rPr lang="en-IN" sz="2400" dirty="0">
                <a:solidFill>
                  <a:schemeClr val="tx1"/>
                </a:solidFill>
              </a:rPr>
              <a:t>. The Page has adaptive styling and shifting that works like a charm as the coding that has been put to work makes the page interaction effortless.</a:t>
            </a:r>
          </a:p>
        </p:txBody>
      </p:sp>
    </p:spTree>
    <p:extLst>
      <p:ext uri="{BB962C8B-B14F-4D97-AF65-F5344CB8AC3E}">
        <p14:creationId xmlns:p14="http://schemas.microsoft.com/office/powerpoint/2010/main" val="32867664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131</TotalTime>
  <Words>424</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Segoe UI</vt:lpstr>
      <vt:lpstr>Wingdings 2</vt:lpstr>
      <vt:lpstr>Frame</vt:lpstr>
      <vt:lpstr>Leo Messi (The Goat): About Lionel Messi the reigning football Legend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Leo Messi (The Goat): About Lionel Messi the reigning football Legend</dc:title>
  <dc:creator>Prashant Khawas</dc:creator>
  <cp:lastModifiedBy>Prashant Khawas</cp:lastModifiedBy>
  <cp:revision>1</cp:revision>
  <dcterms:created xsi:type="dcterms:W3CDTF">2024-01-29T11:51:57Z</dcterms:created>
  <dcterms:modified xsi:type="dcterms:W3CDTF">2024-01-29T14:03:54Z</dcterms:modified>
</cp:coreProperties>
</file>