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ms.ku.ac.t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0 Course logistics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Section 800</a:t>
            </a:r>
          </a:p>
          <a:p>
            <a:pPr lvl="1"/>
            <a:r>
              <a:rPr lang="en-US" dirty="0"/>
              <a:t>Instructor: Poonna Yospanya</a:t>
            </a:r>
          </a:p>
          <a:p>
            <a:pPr lvl="1"/>
            <a:r>
              <a:rPr lang="en-US" dirty="0"/>
              <a:t>Lecture: 1408/1, Fri 9.30-11.30</a:t>
            </a:r>
          </a:p>
          <a:p>
            <a:pPr lvl="1"/>
            <a:r>
              <a:rPr lang="en-US" dirty="0"/>
              <a:t>Laboratory: 1318/3 Fri 13.00-16.00</a:t>
            </a:r>
          </a:p>
          <a:p>
            <a:r>
              <a:rPr lang="en-US" dirty="0"/>
              <a:t>Section 801</a:t>
            </a:r>
          </a:p>
          <a:p>
            <a:pPr lvl="1"/>
            <a:r>
              <a:rPr lang="en-US" dirty="0"/>
              <a:t>Instructor: Nut </a:t>
            </a:r>
            <a:r>
              <a:rPr lang="en-US" dirty="0" err="1"/>
              <a:t>Arun</a:t>
            </a:r>
            <a:endParaRPr lang="en-US" dirty="0"/>
          </a:p>
          <a:p>
            <a:pPr lvl="1"/>
            <a:r>
              <a:rPr lang="en-US" dirty="0"/>
              <a:t>Lecture: Room 1411, Fri 9.30-11.30</a:t>
            </a:r>
          </a:p>
          <a:p>
            <a:pPr lvl="1"/>
            <a:r>
              <a:rPr lang="en-US" dirty="0"/>
              <a:t>Laboratory: COM1, Fri 13.00-16.00</a:t>
            </a:r>
          </a:p>
          <a:p>
            <a:r>
              <a:rPr lang="en-US" dirty="0"/>
              <a:t>Course web site:</a:t>
            </a:r>
          </a:p>
          <a:p>
            <a:pPr lvl="1"/>
            <a:r>
              <a:rPr lang="en-US" dirty="0">
                <a:hlinkClick r:id="rId2"/>
              </a:rPr>
              <a:t>http://lms.ku.ac.th</a:t>
            </a:r>
            <a:endParaRPr lang="en-US" dirty="0"/>
          </a:p>
          <a:p>
            <a:pPr lvl="1"/>
            <a:r>
              <a:rPr lang="en-US" dirty="0"/>
              <a:t>Outline, scoring, and grading information are available on the web site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001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ethics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take honesty seriously. Plagiarism is absolutely unacceptable in this class.</a:t>
            </a:r>
          </a:p>
          <a:p>
            <a:pPr lvl="1"/>
            <a:r>
              <a:rPr lang="en-US" dirty="0"/>
              <a:t>You may not submit the work, or a direct derivative thereof, of another person as your own</a:t>
            </a:r>
          </a:p>
          <a:p>
            <a:pPr lvl="1"/>
            <a:r>
              <a:rPr lang="en-US" dirty="0"/>
              <a:t>You may not have another person do the work for you and claim it as your own</a:t>
            </a:r>
          </a:p>
          <a:p>
            <a:r>
              <a:rPr lang="en-US" dirty="0"/>
              <a:t>Violation of the rules results in an F grade (first time – warning and penalty; second time – failing grade)</a:t>
            </a:r>
          </a:p>
          <a:p>
            <a:r>
              <a:rPr lang="en-US" dirty="0"/>
              <a:t>However, you may discuss assignments and problems with other people, as long as the actual work is done by you</a:t>
            </a:r>
          </a:p>
          <a:p>
            <a:r>
              <a:rPr lang="en-US" dirty="0"/>
              <a:t>The aforementioned rules notwithstanding, violations of the university rules, such as cheating in an examination, are subject to their corresponding punishment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8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264</TotalTime>
  <Words>186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Bookman Old Style</vt:lpstr>
      <vt:lpstr>Browallia New</vt:lpstr>
      <vt:lpstr>Cordia New</vt:lpstr>
      <vt:lpstr>Gill Sans MT</vt:lpstr>
      <vt:lpstr>Wingdings</vt:lpstr>
      <vt:lpstr>Wingdings 3</vt:lpstr>
      <vt:lpstr>Origin</vt:lpstr>
      <vt:lpstr>Programming Fundamentals I</vt:lpstr>
      <vt:lpstr>Course information</vt:lpstr>
      <vt:lpstr>Code of ethics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38</cp:revision>
  <dcterms:created xsi:type="dcterms:W3CDTF">2006-08-16T00:00:00Z</dcterms:created>
  <dcterms:modified xsi:type="dcterms:W3CDTF">2016-08-19T01:39:31Z</dcterms:modified>
</cp:coreProperties>
</file>