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715" r:id="rId3"/>
    <p:sldMasterId id="2147483716" r:id="rId4"/>
    <p:sldMasterId id="2147483717" r:id="rId5"/>
    <p:sldMasterId id="2147483718" r:id="rId6"/>
    <p:sldMasterId id="2147483719" r:id="rId7"/>
    <p:sldMasterId id="2147483720"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Lst>
  <p:sldSz cy="5143500" cx="9144000"/>
  <p:notesSz cx="6858000" cy="9144000"/>
  <p:embeddedFontLst>
    <p:embeddedFont>
      <p:font typeface="Raleway"/>
      <p:regular r:id="rId36"/>
      <p:bold r:id="rId37"/>
      <p:italic r:id="rId38"/>
      <p:boldItalic r:id="rId39"/>
    </p:embeddedFont>
    <p:embeddedFont>
      <p:font typeface="Nuni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Nunito-regular.fntdata"/><Relationship Id="rId20" Type="http://schemas.openxmlformats.org/officeDocument/2006/relationships/slide" Target="slides/slide11.xml"/><Relationship Id="rId42" Type="http://schemas.openxmlformats.org/officeDocument/2006/relationships/font" Target="fonts/Nunito-italic.fntdata"/><Relationship Id="rId41" Type="http://schemas.openxmlformats.org/officeDocument/2006/relationships/font" Target="fonts/Nunito-bold.fntdata"/><Relationship Id="rId22" Type="http://schemas.openxmlformats.org/officeDocument/2006/relationships/slide" Target="slides/slide13.xml"/><Relationship Id="rId21" Type="http://schemas.openxmlformats.org/officeDocument/2006/relationships/slide" Target="slides/slide12.xml"/><Relationship Id="rId43" Type="http://schemas.openxmlformats.org/officeDocument/2006/relationships/font" Target="fonts/Nunito-boldItalic.fntdata"/><Relationship Id="rId24" Type="http://schemas.openxmlformats.org/officeDocument/2006/relationships/slide" Target="slides/slide15.xml"/><Relationship Id="rId23" Type="http://schemas.openxmlformats.org/officeDocument/2006/relationships/slide" Target="slides/slide14.xml"/><Relationship Id="rId1" Type="http://schemas.openxmlformats.org/officeDocument/2006/relationships/theme" Target="theme/theme5.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notesMaster" Target="notesMasters/notesMaster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slide" Target="slides/slide20.xml"/><Relationship Id="rId7" Type="http://schemas.openxmlformats.org/officeDocument/2006/relationships/slideMaster" Target="slideMasters/slideMaster5.xml"/><Relationship Id="rId8" Type="http://schemas.openxmlformats.org/officeDocument/2006/relationships/slideMaster" Target="slideMasters/slideMaster6.xml"/><Relationship Id="rId31" Type="http://schemas.openxmlformats.org/officeDocument/2006/relationships/slide" Target="slides/slide22.xml"/><Relationship Id="rId30" Type="http://schemas.openxmlformats.org/officeDocument/2006/relationships/slide" Target="slides/slide21.xml"/><Relationship Id="rId11" Type="http://schemas.openxmlformats.org/officeDocument/2006/relationships/slide" Target="slides/slide2.xml"/><Relationship Id="rId33" Type="http://schemas.openxmlformats.org/officeDocument/2006/relationships/slide" Target="slides/slide24.xml"/><Relationship Id="rId10" Type="http://schemas.openxmlformats.org/officeDocument/2006/relationships/slide" Target="slides/slide1.xml"/><Relationship Id="rId32" Type="http://schemas.openxmlformats.org/officeDocument/2006/relationships/slide" Target="slides/slide23.xml"/><Relationship Id="rId13" Type="http://schemas.openxmlformats.org/officeDocument/2006/relationships/slide" Target="slides/slide4.xml"/><Relationship Id="rId35" Type="http://schemas.openxmlformats.org/officeDocument/2006/relationships/slide" Target="slides/slide26.xml"/><Relationship Id="rId12" Type="http://schemas.openxmlformats.org/officeDocument/2006/relationships/slide" Target="slides/slide3.xml"/><Relationship Id="rId34" Type="http://schemas.openxmlformats.org/officeDocument/2006/relationships/slide" Target="slides/slide25.xml"/><Relationship Id="rId15" Type="http://schemas.openxmlformats.org/officeDocument/2006/relationships/slide" Target="slides/slide6.xml"/><Relationship Id="rId37" Type="http://schemas.openxmlformats.org/officeDocument/2006/relationships/font" Target="fonts/Raleway-bold.fntdata"/><Relationship Id="rId14" Type="http://schemas.openxmlformats.org/officeDocument/2006/relationships/slide" Target="slides/slide5.xml"/><Relationship Id="rId36" Type="http://schemas.openxmlformats.org/officeDocument/2006/relationships/font" Target="fonts/Raleway-regular.fntdata"/><Relationship Id="rId17" Type="http://schemas.openxmlformats.org/officeDocument/2006/relationships/slide" Target="slides/slide8.xml"/><Relationship Id="rId39" Type="http://schemas.openxmlformats.org/officeDocument/2006/relationships/font" Target="fonts/Raleway-boldItalic.fntdata"/><Relationship Id="rId16" Type="http://schemas.openxmlformats.org/officeDocument/2006/relationships/slide" Target="slides/slide7.xml"/><Relationship Id="rId38" Type="http://schemas.openxmlformats.org/officeDocument/2006/relationships/font" Target="fonts/Raleway-italic.fntdata"/><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Khayyon1/TabX"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7" name="Shape 687"/>
        <p:cNvGrpSpPr/>
        <p:nvPr/>
      </p:nvGrpSpPr>
      <p:grpSpPr>
        <a:xfrm>
          <a:off x="0" y="0"/>
          <a:ext cx="0" cy="0"/>
          <a:chOff x="0" y="0"/>
          <a:chExt cx="0" cy="0"/>
        </a:xfrm>
      </p:grpSpPr>
      <p:sp>
        <p:nvSpPr>
          <p:cNvPr id="688" name="Google Shape;68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9" name="Shape 749"/>
        <p:cNvGrpSpPr/>
        <p:nvPr/>
      </p:nvGrpSpPr>
      <p:grpSpPr>
        <a:xfrm>
          <a:off x="0" y="0"/>
          <a:ext cx="0" cy="0"/>
          <a:chOff x="0" y="0"/>
          <a:chExt cx="0" cy="0"/>
        </a:xfrm>
      </p:grpSpPr>
      <p:sp>
        <p:nvSpPr>
          <p:cNvPr id="750" name="Google Shape;750;g4a9c11dc2b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4a9c11dc2b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Font typeface="Arial"/>
              <a:buNone/>
            </a:pPr>
            <a:r>
              <a:rPr lang="en" sz="1200">
                <a:latin typeface="Calibri"/>
                <a:ea typeface="Calibri"/>
                <a:cs typeface="Calibri"/>
                <a:sym typeface="Calibri"/>
              </a:rPr>
              <a:t>TabX is the point-of-contact to Chrome. It is composed of three main subsystems:</a:t>
            </a:r>
            <a:endParaRPr/>
          </a:p>
          <a:p>
            <a:pPr indent="0" lvl="0" marL="0" rtl="0" algn="l">
              <a:spcBef>
                <a:spcPts val="0"/>
              </a:spcBef>
              <a:spcAft>
                <a:spcPts val="0"/>
              </a:spcAft>
              <a:buClr>
                <a:srgbClr val="000000"/>
              </a:buClr>
              <a:buFont typeface="Arial"/>
              <a:buNone/>
            </a:pPr>
            <a:r>
              <a:rPr lang="en" sz="1200">
                <a:latin typeface="Calibri"/>
                <a:ea typeface="Calibri"/>
                <a:cs typeface="Calibri"/>
                <a:sym typeface="Calibri"/>
              </a:rPr>
              <a:t>The application logic</a:t>
            </a:r>
            <a:endParaRPr/>
          </a:p>
          <a:p>
            <a:pPr indent="0" lvl="0" marL="0" rtl="0" algn="l">
              <a:spcBef>
                <a:spcPts val="0"/>
              </a:spcBef>
              <a:spcAft>
                <a:spcPts val="0"/>
              </a:spcAft>
              <a:buClr>
                <a:srgbClr val="000000"/>
              </a:buClr>
              <a:buFont typeface="Arial"/>
              <a:buNone/>
            </a:pPr>
            <a:r>
              <a:rPr lang="en" sz="1200">
                <a:latin typeface="Calibri"/>
                <a:ea typeface="Calibri"/>
                <a:cs typeface="Calibri"/>
                <a:sym typeface="Calibri"/>
              </a:rPr>
              <a:t>Assets and static resources</a:t>
            </a:r>
            <a:endParaRPr/>
          </a:p>
          <a:p>
            <a:pPr indent="0" lvl="0" marL="0" rtl="0" algn="l">
              <a:spcBef>
                <a:spcPts val="0"/>
              </a:spcBef>
              <a:spcAft>
                <a:spcPts val="0"/>
              </a:spcAft>
              <a:buClr>
                <a:srgbClr val="000000"/>
              </a:buClr>
              <a:buFont typeface="Arial"/>
              <a:buNone/>
            </a:pPr>
            <a:r>
              <a:rPr lang="en" sz="1200">
                <a:latin typeface="Calibri"/>
                <a:ea typeface="Calibri"/>
                <a:cs typeface="Calibri"/>
                <a:sym typeface="Calibri"/>
              </a:rPr>
              <a:t>Browser specs</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5" name="Shape 755"/>
        <p:cNvGrpSpPr/>
        <p:nvPr/>
      </p:nvGrpSpPr>
      <p:grpSpPr>
        <a:xfrm>
          <a:off x="0" y="0"/>
          <a:ext cx="0" cy="0"/>
          <a:chOff x="0" y="0"/>
          <a:chExt cx="0" cy="0"/>
        </a:xfrm>
      </p:grpSpPr>
      <p:sp>
        <p:nvSpPr>
          <p:cNvPr id="756" name="Google Shape;756;g4a9c11dc2b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4a9c11dc2b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Font typeface="Arial"/>
              <a:buNone/>
            </a:pPr>
            <a:r>
              <a:rPr lang="en" sz="1200">
                <a:latin typeface="Calibri"/>
                <a:ea typeface="Calibri"/>
                <a:cs typeface="Calibri"/>
                <a:sym typeface="Calibri"/>
              </a:rPr>
              <a:t>This layer of the TabX system is responsible for scripts that can run webpages and allows users to access writing assisting services (the back-end). These subsystems are deployed separately, since they work in different processes.</a:t>
            </a:r>
            <a:endParaRPr/>
          </a:p>
          <a:p>
            <a:pPr indent="0" lvl="0" marL="0" rtl="0" algn="l">
              <a:spcBef>
                <a:spcPts val="0"/>
              </a:spcBef>
              <a:spcAft>
                <a:spcPts val="0"/>
              </a:spcAft>
              <a:buClr>
                <a:srgbClr val="000000"/>
              </a:buClr>
              <a:buFont typeface="Arial"/>
              <a:buNone/>
            </a:pPr>
            <a:r>
              <a:t/>
            </a:r>
            <a:endParaRPr sz="1200">
              <a:latin typeface="Calibri"/>
              <a:ea typeface="Calibri"/>
              <a:cs typeface="Calibri"/>
              <a:sym typeface="Calibri"/>
            </a:endParaRPr>
          </a:p>
          <a:p>
            <a:pPr indent="0" lvl="0" marL="0" rtl="0" algn="l">
              <a:spcBef>
                <a:spcPts val="0"/>
              </a:spcBef>
              <a:spcAft>
                <a:spcPts val="0"/>
              </a:spcAft>
              <a:buClr>
                <a:srgbClr val="000000"/>
              </a:buClr>
              <a:buFont typeface="Arial"/>
              <a:buNone/>
            </a:pPr>
            <a:r>
              <a:rPr lang="en" sz="1200">
                <a:latin typeface="Calibri"/>
                <a:ea typeface="Calibri"/>
                <a:cs typeface="Calibri"/>
                <a:sym typeface="Calibri"/>
              </a:rPr>
              <a:t>It is here that the interface between the Front-end and Back-end are defined where -</a:t>
            </a:r>
            <a:endParaRPr sz="1200">
              <a:latin typeface="Calibri"/>
              <a:ea typeface="Calibri"/>
              <a:cs typeface="Calibri"/>
              <a:sym typeface="Calibri"/>
            </a:endParaRPr>
          </a:p>
          <a:p>
            <a:pPr indent="0" lvl="0" marL="0" rtl="0" algn="l">
              <a:spcBef>
                <a:spcPts val="0"/>
              </a:spcBef>
              <a:spcAft>
                <a:spcPts val="0"/>
              </a:spcAft>
              <a:buClr>
                <a:srgbClr val="000000"/>
              </a:buClr>
              <a:buFont typeface="Arial"/>
              <a:buNone/>
            </a:pPr>
            <a:r>
              <a:rPr lang="en" sz="1200">
                <a:latin typeface="Calibri"/>
                <a:ea typeface="Calibri"/>
                <a:cs typeface="Calibri"/>
                <a:sym typeface="Calibri"/>
              </a:rPr>
              <a:t>The Front-end </a:t>
            </a:r>
            <a:r>
              <a:rPr b="1" lang="en" sz="1800">
                <a:latin typeface="Calibri"/>
                <a:ea typeface="Calibri"/>
                <a:cs typeface="Calibri"/>
                <a:sym typeface="Calibri"/>
              </a:rPr>
              <a:t>passes a string to the backend models:</a:t>
            </a:r>
            <a:endParaRPr sz="1400">
              <a:latin typeface="Georgia"/>
              <a:ea typeface="Georgia"/>
              <a:cs typeface="Georgia"/>
              <a:sym typeface="Georgia"/>
            </a:endParaRPr>
          </a:p>
          <a:p>
            <a:pPr indent="0" lvl="0" marL="0" rtl="0" algn="l">
              <a:spcBef>
                <a:spcPts val="0"/>
              </a:spcBef>
              <a:spcAft>
                <a:spcPts val="0"/>
              </a:spcAft>
              <a:buClr>
                <a:srgbClr val="000000"/>
              </a:buClr>
              <a:buFont typeface="Arial"/>
              <a:buNone/>
            </a:pPr>
            <a:r>
              <a:rPr lang="en"/>
              <a:t>And The Backend Models </a:t>
            </a:r>
            <a:r>
              <a:rPr b="1" lang="en" sz="1800">
                <a:latin typeface="Georgia"/>
                <a:ea typeface="Georgia"/>
                <a:cs typeface="Georgia"/>
                <a:sym typeface="Georgia"/>
              </a:rPr>
              <a:t>return a list of Suggested Words back to the front end to display the results</a:t>
            </a:r>
            <a:br>
              <a:rPr lang="en"/>
            </a:b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4" name="Shape 764"/>
        <p:cNvGrpSpPr/>
        <p:nvPr/>
      </p:nvGrpSpPr>
      <p:grpSpPr>
        <a:xfrm>
          <a:off x="0" y="0"/>
          <a:ext cx="0" cy="0"/>
          <a:chOff x="0" y="0"/>
          <a:chExt cx="0" cy="0"/>
        </a:xfrm>
      </p:grpSpPr>
      <p:sp>
        <p:nvSpPr>
          <p:cNvPr id="765" name="Google Shape;765;g4a9c11dc2b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4a9c11dc2b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Font typeface="Arial"/>
              <a:buNone/>
            </a:pPr>
            <a:r>
              <a:rPr lang="en" sz="1800">
                <a:latin typeface="Georgia"/>
                <a:ea typeface="Georgia"/>
                <a:cs typeface="Georgia"/>
                <a:sym typeface="Georgia"/>
              </a:rPr>
              <a:t>The Word prediction and completion models don't just appear they have to be trained, after the models are trained they are able to provide suggestions on what words the user might find helpful, in order to fulfill the obligation of the interface</a:t>
            </a:r>
            <a:endParaRPr sz="1200">
              <a:latin typeface="Calibri"/>
              <a:ea typeface="Calibri"/>
              <a:cs typeface="Calibri"/>
              <a:sym typeface="Calibri"/>
            </a:endParaRPr>
          </a:p>
          <a:p>
            <a:pPr indent="0" lvl="0" marL="0" rtl="0" algn="l">
              <a:spcBef>
                <a:spcPts val="0"/>
              </a:spcBef>
              <a:spcAft>
                <a:spcPts val="0"/>
              </a:spcAft>
              <a:buClr>
                <a:srgbClr val="000000"/>
              </a:buClr>
              <a:buFont typeface="Arial"/>
              <a:buNone/>
            </a:pPr>
            <a:r>
              <a:t/>
            </a:r>
            <a:endParaRPr/>
          </a:p>
          <a:p>
            <a:pPr indent="0" lvl="0" marL="0" rtl="0" algn="l">
              <a:spcBef>
                <a:spcPts val="0"/>
              </a:spcBef>
              <a:spcAft>
                <a:spcPts val="0"/>
              </a:spcAft>
              <a:buClr>
                <a:srgbClr val="000000"/>
              </a:buClr>
              <a:buFont typeface="Arial"/>
              <a:buNone/>
            </a:pPr>
            <a:r>
              <a:t/>
            </a:r>
            <a:endParaRPr sz="1200">
              <a:latin typeface="Calibri"/>
              <a:ea typeface="Calibri"/>
              <a:cs typeface="Calibri"/>
              <a:sym typeface="Calibri"/>
            </a:endParaRPr>
          </a:p>
          <a:p>
            <a:pPr indent="0" lvl="0" marL="0" rtl="0" algn="l">
              <a:spcBef>
                <a:spcPts val="0"/>
              </a:spcBef>
              <a:spcAft>
                <a:spcPts val="0"/>
              </a:spcAft>
              <a:buClr>
                <a:srgbClr val="000000"/>
              </a:buClr>
              <a:buFont typeface="Arial"/>
              <a:buNone/>
            </a:pPr>
            <a:br>
              <a:rPr lang="en"/>
            </a:b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1" name="Shape 771"/>
        <p:cNvGrpSpPr/>
        <p:nvPr/>
      </p:nvGrpSpPr>
      <p:grpSpPr>
        <a:xfrm>
          <a:off x="0" y="0"/>
          <a:ext cx="0" cy="0"/>
          <a:chOff x="0" y="0"/>
          <a:chExt cx="0" cy="0"/>
        </a:xfrm>
      </p:grpSpPr>
      <p:sp>
        <p:nvSpPr>
          <p:cNvPr id="772" name="Google Shape;772;g4a9c11dc2b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4a9c11dc2b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alibri"/>
                <a:ea typeface="Calibri"/>
                <a:cs typeface="Calibri"/>
                <a:sym typeface="Calibri"/>
              </a:rPr>
              <a:t>The assets subsystem contains resources that are used in displaying information to the user and separating the presentation aspect of TabX from the application logic subsystem.</a:t>
            </a:r>
            <a:endParaRPr/>
          </a:p>
          <a:p>
            <a:pPr indent="0" lvl="0" marL="0" rtl="0" algn="l">
              <a:spcBef>
                <a:spcPts val="0"/>
              </a:spcBef>
              <a:spcAft>
                <a:spcPts val="0"/>
              </a:spcAft>
              <a:buNone/>
            </a:pPr>
            <a:r>
              <a:t/>
            </a:r>
            <a:endParaRPr/>
          </a:p>
          <a:p>
            <a:pPr indent="0" lvl="0" marL="0" rtl="0" algn="l">
              <a:spcBef>
                <a:spcPts val="0"/>
              </a:spcBef>
              <a:spcAft>
                <a:spcPts val="0"/>
              </a:spcAft>
              <a:buNone/>
            </a:pPr>
            <a:br>
              <a:rPr lang="en"/>
            </a:br>
            <a:endParaRPr sz="1200">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7" name="Shape 777"/>
        <p:cNvGrpSpPr/>
        <p:nvPr/>
      </p:nvGrpSpPr>
      <p:grpSpPr>
        <a:xfrm>
          <a:off x="0" y="0"/>
          <a:ext cx="0" cy="0"/>
          <a:chOff x="0" y="0"/>
          <a:chExt cx="0" cy="0"/>
        </a:xfrm>
      </p:grpSpPr>
      <p:sp>
        <p:nvSpPr>
          <p:cNvPr id="778" name="Google Shape;778;g4a9c11dc2b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4a9c11dc2b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alibri"/>
                <a:ea typeface="Calibri"/>
                <a:cs typeface="Calibri"/>
                <a:sym typeface="Calibri"/>
              </a:rPr>
              <a:t>Finally, this subsystem is responsible for configuring TabX for use as a Chrome extension and to reflect user settings to TabX upon its initialization. </a:t>
            </a:r>
            <a:br>
              <a:rPr lang="en"/>
            </a:br>
            <a:r>
              <a:rPr lang="en" sz="1200">
                <a:latin typeface="Calibri"/>
                <a:ea typeface="Calibri"/>
                <a:cs typeface="Calibri"/>
                <a:sym typeface="Calibri"/>
              </a:rPr>
              <a:t>Settings contains the necessary calls to chrome’s storage API to create a TabX instance that reflects the current user’s settings.</a:t>
            </a:r>
            <a:br>
              <a:rPr lang="en"/>
            </a:br>
            <a:endParaRPr/>
          </a:p>
          <a:p>
            <a:pPr indent="0" lvl="0" marL="0" rtl="0" algn="l">
              <a:spcBef>
                <a:spcPts val="0"/>
              </a:spcBef>
              <a:spcAft>
                <a:spcPts val="0"/>
              </a:spcAft>
              <a:buNone/>
            </a:pPr>
            <a:r>
              <a:t/>
            </a:r>
            <a:endParaRPr sz="1200">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3" name="Shape 783"/>
        <p:cNvGrpSpPr/>
        <p:nvPr/>
      </p:nvGrpSpPr>
      <p:grpSpPr>
        <a:xfrm>
          <a:off x="0" y="0"/>
          <a:ext cx="0" cy="0"/>
          <a:chOff x="0" y="0"/>
          <a:chExt cx="0" cy="0"/>
        </a:xfrm>
      </p:grpSpPr>
      <p:sp>
        <p:nvSpPr>
          <p:cNvPr id="784" name="Google Shape;784;g4a9c11dc2b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4a9c11dc2b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0"/>
              </a:spcAft>
              <a:buClr>
                <a:schemeClr val="dk1"/>
              </a:buClr>
              <a:buSzPts val="1500"/>
              <a:buFont typeface="Arial"/>
              <a:buNone/>
            </a:pPr>
            <a:r>
              <a:rPr lang="en" sz="1500">
                <a:solidFill>
                  <a:schemeClr val="dk2"/>
                </a:solidFill>
                <a:latin typeface="Calibri"/>
                <a:ea typeface="Calibri"/>
                <a:cs typeface="Calibri"/>
                <a:sym typeface="Calibri"/>
              </a:rPr>
              <a:t>To set up the development environment, clone the </a:t>
            </a:r>
            <a:r>
              <a:rPr lang="en" sz="1500" u="sng">
                <a:solidFill>
                  <a:schemeClr val="accent5"/>
                </a:solidFill>
                <a:latin typeface="Calibri"/>
                <a:ea typeface="Calibri"/>
                <a:cs typeface="Calibri"/>
                <a:sym typeface="Calibri"/>
                <a:hlinkClick r:id="rId2"/>
              </a:rPr>
              <a:t>TabX repository</a:t>
            </a:r>
            <a:r>
              <a:rPr lang="en" sz="1500">
                <a:solidFill>
                  <a:schemeClr val="dk2"/>
                </a:solidFill>
                <a:latin typeface="Calibri"/>
                <a:ea typeface="Calibri"/>
                <a:cs typeface="Calibri"/>
                <a:sym typeface="Calibri"/>
              </a:rPr>
              <a:t>. </a:t>
            </a:r>
            <a:endParaRPr sz="1500">
              <a:solidFill>
                <a:schemeClr val="dk2"/>
              </a:solidFill>
              <a:latin typeface="Calibri"/>
              <a:ea typeface="Calibri"/>
              <a:cs typeface="Calibri"/>
              <a:sym typeface="Calibri"/>
            </a:endParaRPr>
          </a:p>
          <a:p>
            <a:pPr indent="0" lvl="0" marL="0" rtl="0" algn="l">
              <a:lnSpc>
                <a:spcPct val="70000"/>
              </a:lnSpc>
              <a:spcBef>
                <a:spcPts val="0"/>
              </a:spcBef>
              <a:spcAft>
                <a:spcPts val="0"/>
              </a:spcAft>
              <a:buClr>
                <a:schemeClr val="dk1"/>
              </a:buClr>
              <a:buSzPts val="1500"/>
              <a:buFont typeface="Arial"/>
              <a:buNone/>
            </a:pPr>
            <a:r>
              <a:rPr lang="en" sz="1400">
                <a:solidFill>
                  <a:schemeClr val="dk2"/>
                </a:solidFill>
                <a:latin typeface="Calibri"/>
                <a:ea typeface="Calibri"/>
                <a:cs typeface="Calibri"/>
                <a:sym typeface="Calibri"/>
              </a:rPr>
              <a:t>TabX was developed using the following technologies: </a:t>
            </a:r>
            <a:endParaRPr sz="1400">
              <a:solidFill>
                <a:schemeClr val="dk2"/>
              </a:solidFill>
              <a:latin typeface="Calibri"/>
              <a:ea typeface="Calibri"/>
              <a:cs typeface="Calibri"/>
              <a:sym typeface="Calibri"/>
            </a:endParaRPr>
          </a:p>
          <a:p>
            <a:pPr indent="-184150" lvl="0" marL="177800" rtl="0" algn="l">
              <a:lnSpc>
                <a:spcPct val="70000"/>
              </a:lnSpc>
              <a:spcBef>
                <a:spcPts val="800"/>
              </a:spcBef>
              <a:spcAft>
                <a:spcPts val="0"/>
              </a:spcAft>
              <a:buClr>
                <a:schemeClr val="dk1"/>
              </a:buClr>
              <a:buSzPts val="1100"/>
              <a:buFont typeface="Calibri"/>
              <a:buChar char="●"/>
            </a:pPr>
            <a:r>
              <a:rPr lang="en">
                <a:solidFill>
                  <a:schemeClr val="dk2"/>
                </a:solidFill>
                <a:latin typeface="Calibri"/>
                <a:ea typeface="Calibri"/>
                <a:cs typeface="Calibri"/>
                <a:sym typeface="Calibri"/>
              </a:rPr>
              <a:t>HTML5,  CSS3,   ECMAScript 7</a:t>
            </a:r>
            <a:endParaRPr>
              <a:solidFill>
                <a:schemeClr val="dk2"/>
              </a:solidFill>
              <a:latin typeface="Calibri"/>
              <a:ea typeface="Calibri"/>
              <a:cs typeface="Calibri"/>
              <a:sym typeface="Calibri"/>
            </a:endParaRPr>
          </a:p>
          <a:p>
            <a:pPr indent="-184150" lvl="0" marL="177800" rtl="0" algn="l">
              <a:lnSpc>
                <a:spcPct val="70000"/>
              </a:lnSpc>
              <a:spcBef>
                <a:spcPts val="800"/>
              </a:spcBef>
              <a:spcAft>
                <a:spcPts val="0"/>
              </a:spcAft>
              <a:buClr>
                <a:schemeClr val="dk1"/>
              </a:buClr>
              <a:buSzPts val="1100"/>
              <a:buFont typeface="Calibri"/>
              <a:buChar char="●"/>
            </a:pPr>
            <a:r>
              <a:rPr lang="en">
                <a:solidFill>
                  <a:schemeClr val="dk2"/>
                </a:solidFill>
                <a:latin typeface="Calibri"/>
                <a:ea typeface="Calibri"/>
                <a:cs typeface="Calibri"/>
                <a:sym typeface="Calibri"/>
              </a:rPr>
              <a:t>Node.js v10.13.0,  npm/npx v6.4.1</a:t>
            </a:r>
            <a:endParaRPr>
              <a:solidFill>
                <a:schemeClr val="dk2"/>
              </a:solidFill>
              <a:latin typeface="Calibri"/>
              <a:ea typeface="Calibri"/>
              <a:cs typeface="Calibri"/>
              <a:sym typeface="Calibri"/>
            </a:endParaRPr>
          </a:p>
          <a:p>
            <a:pPr indent="-184150" lvl="0" marL="177800" rtl="0" algn="l">
              <a:lnSpc>
                <a:spcPct val="70000"/>
              </a:lnSpc>
              <a:spcBef>
                <a:spcPts val="800"/>
              </a:spcBef>
              <a:spcAft>
                <a:spcPts val="0"/>
              </a:spcAft>
              <a:buClr>
                <a:schemeClr val="dk1"/>
              </a:buClr>
              <a:buSzPts val="1100"/>
              <a:buFont typeface="Calibri"/>
              <a:buChar char="●"/>
            </a:pPr>
            <a:r>
              <a:rPr lang="en">
                <a:solidFill>
                  <a:schemeClr val="dk2"/>
                </a:solidFill>
                <a:latin typeface="Calibri"/>
                <a:ea typeface="Calibri"/>
                <a:cs typeface="Calibri"/>
                <a:sym typeface="Calibri"/>
              </a:rPr>
              <a:t>Chrome 70</a:t>
            </a:r>
            <a:endParaRPr>
              <a:solidFill>
                <a:schemeClr val="dk2"/>
              </a:solidFill>
              <a:latin typeface="Calibri"/>
              <a:ea typeface="Calibri"/>
              <a:cs typeface="Calibri"/>
              <a:sym typeface="Calibri"/>
            </a:endParaRPr>
          </a:p>
          <a:p>
            <a:pPr indent="0" lvl="0" marL="0" rtl="0" algn="l">
              <a:lnSpc>
                <a:spcPct val="70000"/>
              </a:lnSpc>
              <a:spcBef>
                <a:spcPts val="800"/>
              </a:spcBef>
              <a:spcAft>
                <a:spcPts val="0"/>
              </a:spcAft>
              <a:buClr>
                <a:schemeClr val="dk1"/>
              </a:buClr>
              <a:buSzPts val="1500"/>
              <a:buFont typeface="Arial"/>
              <a:buNone/>
            </a:pPr>
            <a:r>
              <a:rPr b="1" lang="en" sz="1500">
                <a:solidFill>
                  <a:schemeClr val="dk2"/>
                </a:solidFill>
                <a:latin typeface="Calibri"/>
                <a:ea typeface="Calibri"/>
                <a:cs typeface="Calibri"/>
                <a:sym typeface="Calibri"/>
              </a:rPr>
              <a:t>Jasmine</a:t>
            </a:r>
            <a:endParaRPr sz="1500">
              <a:solidFill>
                <a:schemeClr val="dk2"/>
              </a:solidFill>
              <a:latin typeface="Calibri"/>
              <a:ea typeface="Calibri"/>
              <a:cs typeface="Calibri"/>
              <a:sym typeface="Calibri"/>
            </a:endParaRPr>
          </a:p>
          <a:p>
            <a:pPr indent="0" lvl="0" marL="0" rtl="0" algn="l">
              <a:lnSpc>
                <a:spcPct val="70000"/>
              </a:lnSpc>
              <a:spcBef>
                <a:spcPts val="800"/>
              </a:spcBef>
              <a:spcAft>
                <a:spcPts val="0"/>
              </a:spcAft>
              <a:buClr>
                <a:schemeClr val="dk1"/>
              </a:buClr>
              <a:buSzPts val="900"/>
              <a:buFont typeface="Arial"/>
              <a:buNone/>
            </a:pPr>
            <a:r>
              <a:rPr lang="en" sz="1200">
                <a:solidFill>
                  <a:schemeClr val="dk2"/>
                </a:solidFill>
                <a:latin typeface="Calibri"/>
                <a:ea typeface="Calibri"/>
                <a:cs typeface="Calibri"/>
                <a:sym typeface="Calibri"/>
              </a:rPr>
              <a:t>Currently TabX has depends on the Jasmine Testing Framework for front-end development. It is not locally installed on the repository, so installing jasmine is necessary.</a:t>
            </a:r>
            <a:endParaRPr sz="1200">
              <a:solidFill>
                <a:schemeClr val="dk2"/>
              </a:solidFill>
              <a:latin typeface="Calibri"/>
              <a:ea typeface="Calibri"/>
              <a:cs typeface="Calibri"/>
              <a:sym typeface="Calibri"/>
            </a:endParaRPr>
          </a:p>
          <a:p>
            <a:pPr indent="0" lvl="0" marL="0" rtl="0" algn="l">
              <a:lnSpc>
                <a:spcPct val="70000"/>
              </a:lnSpc>
              <a:spcBef>
                <a:spcPts val="800"/>
              </a:spcBef>
              <a:spcAft>
                <a:spcPts val="0"/>
              </a:spcAft>
              <a:buClr>
                <a:schemeClr val="dk1"/>
              </a:buClr>
              <a:buSzPts val="900"/>
              <a:buFont typeface="Arial"/>
              <a:buNone/>
            </a:pPr>
            <a:r>
              <a:rPr lang="en" sz="1200">
                <a:solidFill>
                  <a:schemeClr val="dk2"/>
                </a:solidFill>
                <a:latin typeface="Calibri"/>
                <a:ea typeface="Calibri"/>
                <a:cs typeface="Calibri"/>
                <a:sym typeface="Calibri"/>
              </a:rPr>
              <a:t>TabX’s specs were developed using  jasmine v3.3.0 and jasmine-core v3.3.0.</a:t>
            </a:r>
            <a:endParaRPr sz="1200">
              <a:solidFill>
                <a:schemeClr val="dk2"/>
              </a:solidFill>
              <a:latin typeface="Calibri"/>
              <a:ea typeface="Calibri"/>
              <a:cs typeface="Calibri"/>
              <a:sym typeface="Calibri"/>
            </a:endParaRPr>
          </a:p>
          <a:p>
            <a:pPr indent="0" lvl="0" marL="0" rtl="0" algn="l">
              <a:lnSpc>
                <a:spcPct val="70000"/>
              </a:lnSpc>
              <a:spcBef>
                <a:spcPts val="800"/>
              </a:spcBef>
              <a:spcAft>
                <a:spcPts val="0"/>
              </a:spcAft>
              <a:buClr>
                <a:schemeClr val="dk1"/>
              </a:buClr>
              <a:buSzPts val="1500"/>
              <a:buFont typeface="Arial"/>
              <a:buNone/>
            </a:pPr>
            <a:r>
              <a:rPr b="1" lang="en" sz="1500">
                <a:solidFill>
                  <a:schemeClr val="dk2"/>
                </a:solidFill>
                <a:latin typeface="Calibri"/>
                <a:ea typeface="Calibri"/>
                <a:cs typeface="Calibri"/>
                <a:sym typeface="Calibri"/>
              </a:rPr>
              <a:t>Webpack</a:t>
            </a:r>
            <a:endParaRPr sz="1500">
              <a:solidFill>
                <a:schemeClr val="dk2"/>
              </a:solidFill>
              <a:latin typeface="Calibri"/>
              <a:ea typeface="Calibri"/>
              <a:cs typeface="Calibri"/>
              <a:sym typeface="Calibri"/>
            </a:endParaRPr>
          </a:p>
          <a:p>
            <a:pPr indent="0" lvl="0" marL="0" rtl="0" algn="l">
              <a:lnSpc>
                <a:spcPct val="70000"/>
              </a:lnSpc>
              <a:spcBef>
                <a:spcPts val="800"/>
              </a:spcBef>
              <a:spcAft>
                <a:spcPts val="0"/>
              </a:spcAft>
              <a:buClr>
                <a:schemeClr val="dk1"/>
              </a:buClr>
              <a:buSzPts val="900"/>
              <a:buFont typeface="Arial"/>
              <a:buNone/>
            </a:pPr>
            <a:r>
              <a:rPr lang="en">
                <a:solidFill>
                  <a:schemeClr val="dk2"/>
                </a:solidFill>
                <a:latin typeface="Calibri"/>
                <a:ea typeface="Calibri"/>
                <a:cs typeface="Calibri"/>
                <a:sym typeface="Calibri"/>
              </a:rPr>
              <a:t>In addition, TabX requires webpack for deployment. This is used to bundle its dependencies for use in the browser. Version 4.26.1 is currently being used&gt; npm install webpack</a:t>
            </a:r>
            <a:endParaRPr>
              <a:solidFill>
                <a:schemeClr val="dk2"/>
              </a:solidFill>
              <a:latin typeface="Calibri"/>
              <a:ea typeface="Calibri"/>
              <a:cs typeface="Calibri"/>
              <a:sym typeface="Calibri"/>
            </a:endParaRPr>
          </a:p>
          <a:p>
            <a:pPr indent="0" lvl="0" marL="0" rtl="0" algn="l">
              <a:lnSpc>
                <a:spcPct val="70000"/>
              </a:lnSpc>
              <a:spcBef>
                <a:spcPts val="800"/>
              </a:spcBef>
              <a:spcAft>
                <a:spcPts val="0"/>
              </a:spcAft>
              <a:buClr>
                <a:schemeClr val="dk1"/>
              </a:buClr>
              <a:buSzPts val="900"/>
              <a:buFont typeface="Arial"/>
              <a:buNone/>
            </a:pPr>
            <a:r>
              <a:t/>
            </a:r>
            <a:endParaRPr>
              <a:solidFill>
                <a:schemeClr val="dk2"/>
              </a:solidFill>
              <a:latin typeface="Calibri"/>
              <a:ea typeface="Calibri"/>
              <a:cs typeface="Calibri"/>
              <a:sym typeface="Calibri"/>
            </a:endParaRPr>
          </a:p>
          <a:p>
            <a:pPr indent="0" lvl="0" marL="0" rtl="0" algn="l">
              <a:spcBef>
                <a:spcPts val="0"/>
              </a:spcBef>
              <a:spcAft>
                <a:spcPts val="0"/>
              </a:spcAft>
              <a:buClr>
                <a:srgbClr val="000000"/>
              </a:buClr>
              <a:buSzPts val="1200"/>
              <a:buFont typeface="Calibri"/>
              <a:buNone/>
            </a:pPr>
            <a:r>
              <a:rPr b="1" lang="en"/>
              <a:t>Note</a:t>
            </a:r>
            <a:endParaRPr/>
          </a:p>
          <a:p>
            <a:pPr indent="0" lvl="0" marL="0" rtl="0" algn="l">
              <a:spcBef>
                <a:spcPts val="0"/>
              </a:spcBef>
              <a:spcAft>
                <a:spcPts val="0"/>
              </a:spcAft>
              <a:buClr>
                <a:srgbClr val="000000"/>
              </a:buClr>
              <a:buSzPts val="1200"/>
              <a:buFont typeface="Calibri"/>
              <a:buNone/>
            </a:pPr>
            <a:r>
              <a:rPr lang="en"/>
              <a:t>Lastly, part of TabX development relies on installing it to Chrome. Installing TabX into Chrome is needed to test how it is operates on the browser and web applications.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200">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4" name="Shape 794"/>
        <p:cNvGrpSpPr/>
        <p:nvPr/>
      </p:nvGrpSpPr>
      <p:grpSpPr>
        <a:xfrm>
          <a:off x="0" y="0"/>
          <a:ext cx="0" cy="0"/>
          <a:chOff x="0" y="0"/>
          <a:chExt cx="0" cy="0"/>
        </a:xfrm>
      </p:grpSpPr>
      <p:sp>
        <p:nvSpPr>
          <p:cNvPr id="795" name="Google Shape;795;g4a9c11dc2b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4a9c11dc2b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 Chrome Install Video</a:t>
            </a:r>
            <a:endParaRPr/>
          </a:p>
          <a:p>
            <a:pPr indent="0" lvl="0" marL="0" rtl="0" algn="l">
              <a:spcBef>
                <a:spcPts val="0"/>
              </a:spcBef>
              <a:spcAft>
                <a:spcPts val="0"/>
              </a:spcAft>
              <a:buNone/>
            </a:pPr>
            <a:r>
              <a:t/>
            </a:r>
            <a:endParaRPr b="1"/>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0" name="Shape 800"/>
        <p:cNvGrpSpPr/>
        <p:nvPr/>
      </p:nvGrpSpPr>
      <p:grpSpPr>
        <a:xfrm>
          <a:off x="0" y="0"/>
          <a:ext cx="0" cy="0"/>
          <a:chOff x="0" y="0"/>
          <a:chExt cx="0" cy="0"/>
        </a:xfrm>
      </p:grpSpPr>
      <p:sp>
        <p:nvSpPr>
          <p:cNvPr id="801" name="Google Shape;801;g4a9c11dc2b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4a9c11dc2b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Calibri"/>
                <a:ea typeface="Calibri"/>
                <a:cs typeface="Calibri"/>
                <a:sym typeface="Calibri"/>
              </a:rPr>
              <a:t>Chrome Extension Interface</a:t>
            </a:r>
            <a:endParaRPr/>
          </a:p>
          <a:p>
            <a:pPr indent="0" lvl="0" marL="0" rtl="0" algn="l">
              <a:spcBef>
                <a:spcPts val="0"/>
              </a:spcBef>
              <a:spcAft>
                <a:spcPts val="0"/>
              </a:spcAft>
              <a:buNone/>
            </a:pPr>
            <a:r>
              <a:rPr lang="en" sz="1200">
                <a:latin typeface="Calibri"/>
                <a:ea typeface="Calibri"/>
                <a:cs typeface="Calibri"/>
                <a:sym typeface="Calibri"/>
              </a:rPr>
              <a:t>If the interface were to be broken because of changes to this interface, Chrome will throw errors on the extension’s page or upon the extension’s installation. These errors includes detailed information on what’s wrong with the directory. Currently, Chrome relies on a manifest.json file to provide metadata on extensions, and it is what tell’s Chrome that a directory should be treated as an extension. Manifest.json has to be kept up-to-date to reflect Chrome’s specifications. </a:t>
            </a:r>
            <a:endParaRPr/>
          </a:p>
          <a:p>
            <a:pPr indent="0" lvl="0" marL="0" rtl="0" algn="l">
              <a:spcBef>
                <a:spcPts val="0"/>
              </a:spcBef>
              <a:spcAft>
                <a:spcPts val="0"/>
              </a:spcAft>
              <a:buNone/>
            </a:pPr>
            <a:br>
              <a:rPr lang="en"/>
            </a:br>
            <a:r>
              <a:rPr b="1" lang="en" sz="1200">
                <a:latin typeface="Calibri"/>
                <a:ea typeface="Calibri"/>
                <a:cs typeface="Calibri"/>
                <a:sym typeface="Calibri"/>
              </a:rPr>
              <a:t>Chrome API Calls and Deprecation</a:t>
            </a:r>
            <a:endParaRPr/>
          </a:p>
          <a:p>
            <a:pPr indent="0" lvl="0" marL="0" rtl="0" algn="l">
              <a:spcBef>
                <a:spcPts val="0"/>
              </a:spcBef>
              <a:spcAft>
                <a:spcPts val="0"/>
              </a:spcAft>
              <a:buNone/>
            </a:pPr>
            <a:r>
              <a:rPr lang="en" sz="1200">
                <a:latin typeface="Calibri"/>
                <a:ea typeface="Calibri"/>
                <a:cs typeface="Calibri"/>
                <a:sym typeface="Calibri"/>
              </a:rPr>
              <a:t>Namely, TabX relies on Chrome’s  tabs, storage, and runtime APIs. These may become deprecated and expose TabX to technical difficulties in the future. To keep TabX more flexible, abstractions on how to interact with Chrome for services (eg. storage, messaging, event listening) should be developed so that there is only one place to modify these calls.</a:t>
            </a:r>
            <a:endParaRPr/>
          </a:p>
          <a:p>
            <a:pPr indent="0" lvl="0" marL="0" rtl="0" algn="l">
              <a:spcBef>
                <a:spcPts val="0"/>
              </a:spcBef>
              <a:spcAft>
                <a:spcPts val="0"/>
              </a:spcAft>
              <a:buNone/>
            </a:pPr>
            <a:br>
              <a:rPr lang="en"/>
            </a:br>
            <a:r>
              <a:rPr b="1" lang="en" sz="1200">
                <a:latin typeface="Calibri"/>
                <a:ea typeface="Calibri"/>
                <a:cs typeface="Calibri"/>
                <a:sym typeface="Calibri"/>
              </a:rPr>
              <a:t>Development Dependencies</a:t>
            </a:r>
            <a:endParaRPr/>
          </a:p>
          <a:p>
            <a:pPr indent="0" lvl="0" marL="0" rtl="0" algn="l">
              <a:spcBef>
                <a:spcPts val="0"/>
              </a:spcBef>
              <a:spcAft>
                <a:spcPts val="0"/>
              </a:spcAft>
              <a:buNone/>
            </a:pPr>
            <a:r>
              <a:rPr lang="en" sz="1200">
                <a:latin typeface="Calibri"/>
                <a:ea typeface="Calibri"/>
                <a:cs typeface="Calibri"/>
                <a:sym typeface="Calibri"/>
              </a:rPr>
              <a:t>Outside of Chrome interfacing, maintaining TabX is factored by the technologies used in its initial deployment. </a:t>
            </a:r>
            <a:endParaRPr/>
          </a:p>
          <a:p>
            <a:pPr indent="0" lvl="0" marL="0" rtl="0" algn="l">
              <a:spcBef>
                <a:spcPts val="0"/>
              </a:spcBef>
              <a:spcAft>
                <a:spcPts val="0"/>
              </a:spcAft>
              <a:buNone/>
            </a:pPr>
            <a:r>
              <a:rPr lang="en" sz="1200">
                <a:latin typeface="Calibri"/>
                <a:ea typeface="Calibri"/>
                <a:cs typeface="Calibri"/>
                <a:sym typeface="Calibri"/>
              </a:rPr>
              <a:t>- HTML5</a:t>
            </a:r>
            <a:endParaRPr/>
          </a:p>
          <a:p>
            <a:pPr indent="0" lvl="0" marL="0" rtl="0" algn="l">
              <a:spcBef>
                <a:spcPts val="0"/>
              </a:spcBef>
              <a:spcAft>
                <a:spcPts val="0"/>
              </a:spcAft>
              <a:buNone/>
            </a:pPr>
            <a:r>
              <a:rPr lang="en" sz="1200">
                <a:latin typeface="Calibri"/>
                <a:ea typeface="Calibri"/>
                <a:cs typeface="Calibri"/>
                <a:sym typeface="Calibri"/>
              </a:rPr>
              <a:t>- CSS3</a:t>
            </a:r>
            <a:endParaRPr/>
          </a:p>
          <a:p>
            <a:pPr indent="0" lvl="0" marL="0" rtl="0" algn="l">
              <a:spcBef>
                <a:spcPts val="0"/>
              </a:spcBef>
              <a:spcAft>
                <a:spcPts val="0"/>
              </a:spcAft>
              <a:buNone/>
            </a:pPr>
            <a:r>
              <a:rPr lang="en" sz="1200">
                <a:latin typeface="Calibri"/>
                <a:ea typeface="Calibri"/>
                <a:cs typeface="Calibri"/>
                <a:sym typeface="Calibri"/>
              </a:rPr>
              <a:t>- ECMAScript 7</a:t>
            </a:r>
            <a:endParaRPr/>
          </a:p>
          <a:p>
            <a:pPr indent="0" lvl="0" marL="0" rtl="0" algn="l">
              <a:spcBef>
                <a:spcPts val="0"/>
              </a:spcBef>
              <a:spcAft>
                <a:spcPts val="0"/>
              </a:spcAft>
              <a:buNone/>
            </a:pPr>
            <a:r>
              <a:rPr lang="en" sz="1200">
                <a:latin typeface="Calibri"/>
                <a:ea typeface="Calibri"/>
                <a:cs typeface="Calibri"/>
                <a:sym typeface="Calibri"/>
              </a:rPr>
              <a:t>- Node.js v10.13.0</a:t>
            </a:r>
            <a:endParaRPr/>
          </a:p>
          <a:p>
            <a:pPr indent="0" lvl="0" marL="0" rtl="0" algn="l">
              <a:spcBef>
                <a:spcPts val="0"/>
              </a:spcBef>
              <a:spcAft>
                <a:spcPts val="0"/>
              </a:spcAft>
              <a:buNone/>
            </a:pPr>
            <a:r>
              <a:rPr lang="en" sz="1200">
                <a:latin typeface="Calibri"/>
                <a:ea typeface="Calibri"/>
                <a:cs typeface="Calibri"/>
                <a:sym typeface="Calibri"/>
              </a:rPr>
              <a:t>- npm/npx v6.4.1</a:t>
            </a:r>
            <a:endParaRPr/>
          </a:p>
          <a:p>
            <a:pPr indent="0" lvl="0" marL="0" rtl="0" algn="l">
              <a:spcBef>
                <a:spcPts val="0"/>
              </a:spcBef>
              <a:spcAft>
                <a:spcPts val="0"/>
              </a:spcAft>
              <a:buNone/>
            </a:pPr>
            <a:r>
              <a:t/>
            </a:r>
            <a:endParaRPr sz="1200">
              <a:latin typeface="Calibri"/>
              <a:ea typeface="Calibri"/>
              <a:cs typeface="Calibri"/>
              <a:sym typeface="Calibri"/>
            </a:endParaRPr>
          </a:p>
          <a:p>
            <a:pPr indent="0" lvl="0" marL="0" rtl="0" algn="l">
              <a:spcBef>
                <a:spcPts val="0"/>
              </a:spcBef>
              <a:spcAft>
                <a:spcPts val="0"/>
              </a:spcAft>
              <a:buNone/>
            </a:pPr>
            <a:r>
              <a:rPr lang="en" sz="1200">
                <a:latin typeface="Calibri"/>
                <a:ea typeface="Calibri"/>
                <a:cs typeface="Calibri"/>
                <a:sym typeface="Calibri"/>
              </a:rPr>
              <a:t>Compatibility for future versions have to be considered is for TabX continued development. </a:t>
            </a:r>
            <a:endParaRPr/>
          </a:p>
          <a:p>
            <a:pPr indent="0" lvl="0" marL="0" rtl="0" algn="l">
              <a:spcBef>
                <a:spcPts val="0"/>
              </a:spcBef>
              <a:spcAft>
                <a:spcPts val="0"/>
              </a:spcAft>
              <a:buNone/>
            </a:pPr>
            <a:r>
              <a:rPr lang="en" sz="1200">
                <a:latin typeface="Calibri"/>
                <a:ea typeface="Calibri"/>
                <a:cs typeface="Calibri"/>
                <a:sym typeface="Calibri"/>
              </a:rPr>
              <a:t>Maintainers should consistently update the source code to reflect the newest versions, or ensure means for older technology (esp. HTML5, CSS3, ES7) to work with newer environments. </a:t>
            </a:r>
            <a:endParaRPr/>
          </a:p>
          <a:p>
            <a:pPr indent="0" lvl="0" marL="0" rtl="0" algn="l">
              <a:spcBef>
                <a:spcPts val="0"/>
              </a:spcBef>
              <a:spcAft>
                <a:spcPts val="0"/>
              </a:spcAft>
              <a:buNone/>
            </a:pPr>
            <a:br>
              <a:rPr lang="en"/>
            </a:br>
            <a:r>
              <a:rPr lang="en" sz="1200">
                <a:latin typeface="Calibri"/>
                <a:ea typeface="Calibri"/>
                <a:cs typeface="Calibri"/>
                <a:sym typeface="Calibri"/>
              </a:rPr>
              <a:t>Errors arising from lack of backwards-compatibility are expected to come up as developers work in environments with newer versions of the above dependencies.</a:t>
            </a:r>
            <a:endParaRPr/>
          </a:p>
          <a:p>
            <a:pPr indent="0" lvl="0" marL="0" rtl="0" algn="l">
              <a:spcBef>
                <a:spcPts val="0"/>
              </a:spcBef>
              <a:spcAft>
                <a:spcPts val="0"/>
              </a:spcAft>
              <a:buNone/>
            </a:pPr>
            <a:br>
              <a:rPr lang="en"/>
            </a:b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6" name="Shape 806"/>
        <p:cNvGrpSpPr/>
        <p:nvPr/>
      </p:nvGrpSpPr>
      <p:grpSpPr>
        <a:xfrm>
          <a:off x="0" y="0"/>
          <a:ext cx="0" cy="0"/>
          <a:chOff x="0" y="0"/>
          <a:chExt cx="0" cy="0"/>
        </a:xfrm>
      </p:grpSpPr>
      <p:sp>
        <p:nvSpPr>
          <p:cNvPr id="807" name="Google Shape;807;g4a9c11dc2b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4a9c11dc2b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1" name="Shape 811"/>
        <p:cNvGrpSpPr/>
        <p:nvPr/>
      </p:nvGrpSpPr>
      <p:grpSpPr>
        <a:xfrm>
          <a:off x="0" y="0"/>
          <a:ext cx="0" cy="0"/>
          <a:chOff x="0" y="0"/>
          <a:chExt cx="0" cy="0"/>
        </a:xfrm>
      </p:grpSpPr>
      <p:sp>
        <p:nvSpPr>
          <p:cNvPr id="812" name="Google Shape;812;g4a9c11dc2b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4a9c11dc2b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5" name="Shape 695"/>
        <p:cNvGrpSpPr/>
        <p:nvPr/>
      </p:nvGrpSpPr>
      <p:grpSpPr>
        <a:xfrm>
          <a:off x="0" y="0"/>
          <a:ext cx="0" cy="0"/>
          <a:chOff x="0" y="0"/>
          <a:chExt cx="0" cy="0"/>
        </a:xfrm>
      </p:grpSpPr>
      <p:sp>
        <p:nvSpPr>
          <p:cNvPr id="696" name="Google Shape;696;g4a9c11dc2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4a9c11dc2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an epidemic. Of bad Typing. </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7" name="Shape 817"/>
        <p:cNvGrpSpPr/>
        <p:nvPr/>
      </p:nvGrpSpPr>
      <p:grpSpPr>
        <a:xfrm>
          <a:off x="0" y="0"/>
          <a:ext cx="0" cy="0"/>
          <a:chOff x="0" y="0"/>
          <a:chExt cx="0" cy="0"/>
        </a:xfrm>
      </p:grpSpPr>
      <p:sp>
        <p:nvSpPr>
          <p:cNvPr id="818" name="Google Shape;818;g4a9c11dc2b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4a9c11dc2b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6" name="Shape 826"/>
        <p:cNvGrpSpPr/>
        <p:nvPr/>
      </p:nvGrpSpPr>
      <p:grpSpPr>
        <a:xfrm>
          <a:off x="0" y="0"/>
          <a:ext cx="0" cy="0"/>
          <a:chOff x="0" y="0"/>
          <a:chExt cx="0" cy="0"/>
        </a:xfrm>
      </p:grpSpPr>
      <p:sp>
        <p:nvSpPr>
          <p:cNvPr id="827" name="Google Shape;827;g4a9c11dc2b_0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8" name="Google Shape;828;g4a9c11dc2b_0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7" name="Shape 837"/>
        <p:cNvGrpSpPr/>
        <p:nvPr/>
      </p:nvGrpSpPr>
      <p:grpSpPr>
        <a:xfrm>
          <a:off x="0" y="0"/>
          <a:ext cx="0" cy="0"/>
          <a:chOff x="0" y="0"/>
          <a:chExt cx="0" cy="0"/>
        </a:xfrm>
      </p:grpSpPr>
      <p:sp>
        <p:nvSpPr>
          <p:cNvPr id="838" name="Google Shape;838;g4a9c11dc2b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9" name="Google Shape;839;g4a9c11dc2b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7" name="Shape 847"/>
        <p:cNvGrpSpPr/>
        <p:nvPr/>
      </p:nvGrpSpPr>
      <p:grpSpPr>
        <a:xfrm>
          <a:off x="0" y="0"/>
          <a:ext cx="0" cy="0"/>
          <a:chOff x="0" y="0"/>
          <a:chExt cx="0" cy="0"/>
        </a:xfrm>
      </p:grpSpPr>
      <p:sp>
        <p:nvSpPr>
          <p:cNvPr id="848" name="Google Shape;848;g4a9c11dc2b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4a9c11dc2b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7" name="Shape 857"/>
        <p:cNvGrpSpPr/>
        <p:nvPr/>
      </p:nvGrpSpPr>
      <p:grpSpPr>
        <a:xfrm>
          <a:off x="0" y="0"/>
          <a:ext cx="0" cy="0"/>
          <a:chOff x="0" y="0"/>
          <a:chExt cx="0" cy="0"/>
        </a:xfrm>
      </p:grpSpPr>
      <p:sp>
        <p:nvSpPr>
          <p:cNvPr id="858" name="Google Shape;858;g4a9c11dc2b_0_20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4a9c11dc2b_0_20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3" name="Shape 863"/>
        <p:cNvGrpSpPr/>
        <p:nvPr/>
      </p:nvGrpSpPr>
      <p:grpSpPr>
        <a:xfrm>
          <a:off x="0" y="0"/>
          <a:ext cx="0" cy="0"/>
          <a:chOff x="0" y="0"/>
          <a:chExt cx="0" cy="0"/>
        </a:xfrm>
      </p:grpSpPr>
      <p:sp>
        <p:nvSpPr>
          <p:cNvPr id="864" name="Google Shape;864;g4a9c11dc2b_0_2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4a9c11dc2b_0_2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8" name="Shape 868"/>
        <p:cNvGrpSpPr/>
        <p:nvPr/>
      </p:nvGrpSpPr>
      <p:grpSpPr>
        <a:xfrm>
          <a:off x="0" y="0"/>
          <a:ext cx="0" cy="0"/>
          <a:chOff x="0" y="0"/>
          <a:chExt cx="0" cy="0"/>
        </a:xfrm>
      </p:grpSpPr>
      <p:sp>
        <p:nvSpPr>
          <p:cNvPr id="869" name="Google Shape;869;g4a9c11dc2b_0_20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0" name="Google Shape;870;g4a9c11dc2b_0_20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4" name="Shape 704"/>
        <p:cNvGrpSpPr/>
        <p:nvPr/>
      </p:nvGrpSpPr>
      <p:grpSpPr>
        <a:xfrm>
          <a:off x="0" y="0"/>
          <a:ext cx="0" cy="0"/>
          <a:chOff x="0" y="0"/>
          <a:chExt cx="0" cy="0"/>
        </a:xfrm>
      </p:grpSpPr>
      <p:sp>
        <p:nvSpPr>
          <p:cNvPr id="705" name="Google Shape;705;g4a9c11dc2b_0_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4a9c11dc2b_0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-not interested in making a profit, but providing best experience for its patrons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-has many patrons who are old or unfamiliar with technology and therefore slow typists that can slow down the workflow in the library (+ fewer patrons in and out)</a:t>
            </a:r>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0" name="Shape 710"/>
        <p:cNvGrpSpPr/>
        <p:nvPr/>
      </p:nvGrpSpPr>
      <p:grpSpPr>
        <a:xfrm>
          <a:off x="0" y="0"/>
          <a:ext cx="0" cy="0"/>
          <a:chOff x="0" y="0"/>
          <a:chExt cx="0" cy="0"/>
        </a:xfrm>
      </p:grpSpPr>
      <p:sp>
        <p:nvSpPr>
          <p:cNvPr id="711" name="Google Shape;711;g4a1cf39588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4a1cf39588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Maximize productivity - faster typing -&gt; fewer resources and time expended = better user experience</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latin typeface="Georgia"/>
                <a:ea typeface="Georgia"/>
                <a:cs typeface="Georgia"/>
                <a:sym typeface="Georgia"/>
              </a:rPr>
              <a:t>User friendly - easy to use, flexible/easy to change settings (lots of them) (for library and potentially patrons) </a:t>
            </a:r>
            <a:endParaRPr sz="1400">
              <a:latin typeface="Georgia"/>
              <a:ea typeface="Georgia"/>
              <a:cs typeface="Georgia"/>
              <a:sym typeface="Georgia"/>
            </a:endParaRPr>
          </a:p>
          <a:p>
            <a:pPr indent="0" lvl="0" marL="0" rtl="0" algn="l">
              <a:spcBef>
                <a:spcPts val="0"/>
              </a:spcBef>
              <a:spcAft>
                <a:spcPts val="0"/>
              </a:spcAft>
              <a:buNone/>
            </a:pPr>
            <a:r>
              <a:t/>
            </a:r>
            <a:endParaRPr sz="1400">
              <a:latin typeface="Georgia"/>
              <a:ea typeface="Georgia"/>
              <a:cs typeface="Georgia"/>
              <a:sym typeface="Georgia"/>
            </a:endParaRPr>
          </a:p>
          <a:p>
            <a:pPr indent="0" lvl="0" marL="0" rtl="0" algn="l">
              <a:spcBef>
                <a:spcPts val="0"/>
              </a:spcBef>
              <a:spcAft>
                <a:spcPts val="0"/>
              </a:spcAft>
              <a:buNone/>
            </a:pPr>
            <a:r>
              <a:rPr lang="en" sz="1400">
                <a:latin typeface="Georgia"/>
                <a:ea typeface="Georgia"/>
                <a:cs typeface="Georgia"/>
                <a:sym typeface="Georgia"/>
              </a:rPr>
              <a:t>Chrome extension - </a:t>
            </a:r>
            <a:r>
              <a:rPr lang="en" sz="1400">
                <a:latin typeface="Georgia"/>
                <a:ea typeface="Georgia"/>
                <a:cs typeface="Georgia"/>
                <a:sym typeface="Georgia"/>
              </a:rPr>
              <a:t>Availability</a:t>
            </a:r>
            <a:r>
              <a:rPr lang="en" sz="1400">
                <a:latin typeface="Georgia"/>
                <a:ea typeface="Georgia"/>
                <a:cs typeface="Georgia"/>
                <a:sym typeface="Georgia"/>
              </a:rPr>
              <a:t> across all/most webpages - or at least most popular </a:t>
            </a:r>
            <a:endParaRPr sz="1400">
              <a:latin typeface="Georgia"/>
              <a:ea typeface="Georgia"/>
              <a:cs typeface="Georgia"/>
              <a:sym typeface="Georgia"/>
            </a:endParaRPr>
          </a:p>
          <a:p>
            <a:pPr indent="0" lvl="0" marL="0" rtl="0" algn="l">
              <a:spcBef>
                <a:spcPts val="0"/>
              </a:spcBef>
              <a:spcAft>
                <a:spcPts val="0"/>
              </a:spcAft>
              <a:buNone/>
            </a:pPr>
            <a:r>
              <a:t/>
            </a:r>
            <a:endParaRPr sz="1400">
              <a:latin typeface="Georgia"/>
              <a:ea typeface="Georgia"/>
              <a:cs typeface="Georgia"/>
              <a:sym typeface="Georgia"/>
            </a:endParaRPr>
          </a:p>
          <a:p>
            <a:pPr indent="0" lvl="0" marL="0" rtl="0" algn="l">
              <a:spcBef>
                <a:spcPts val="0"/>
              </a:spcBef>
              <a:spcAft>
                <a:spcPts val="0"/>
              </a:spcAft>
              <a:buNone/>
            </a:pPr>
            <a:r>
              <a:rPr lang="en" sz="1400">
                <a:latin typeface="Georgia"/>
                <a:ea typeface="Georgia"/>
                <a:cs typeface="Georgia"/>
                <a:sym typeface="Georgia"/>
              </a:rPr>
              <a:t>Accessible - colorblind or older patrons (hard of seeing), don’t want really tiny text or hard to read text</a:t>
            </a:r>
            <a:endParaRPr sz="1400">
              <a:latin typeface="Georgia"/>
              <a:ea typeface="Georgia"/>
              <a:cs typeface="Georgia"/>
              <a:sym typeface="Georgia"/>
            </a:endParaRPr>
          </a:p>
          <a:p>
            <a:pPr indent="0" lvl="0" marL="0" rtl="0" algn="l">
              <a:spcBef>
                <a:spcPts val="0"/>
              </a:spcBef>
              <a:spcAft>
                <a:spcPts val="0"/>
              </a:spcAft>
              <a:buClr>
                <a:srgbClr val="000000"/>
              </a:buClr>
              <a:buSzPts val="1100"/>
              <a:buFont typeface="Arial"/>
              <a:buNone/>
            </a:pPr>
            <a:r>
              <a:t/>
            </a:r>
            <a:endParaRPr sz="1400">
              <a:latin typeface="Georgia"/>
              <a:ea typeface="Georgia"/>
              <a:cs typeface="Georgia"/>
              <a:sym typeface="Georgi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8" name="Shape 718"/>
        <p:cNvGrpSpPr/>
        <p:nvPr/>
      </p:nvGrpSpPr>
      <p:grpSpPr>
        <a:xfrm>
          <a:off x="0" y="0"/>
          <a:ext cx="0" cy="0"/>
          <a:chOff x="0" y="0"/>
          <a:chExt cx="0" cy="0"/>
        </a:xfrm>
      </p:grpSpPr>
      <p:sp>
        <p:nvSpPr>
          <p:cNvPr id="719" name="Google Shape;719;g4a1cf39588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4a1cf39588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0"/>
              </a:spcAft>
              <a:buClr>
                <a:srgbClr val="000000"/>
              </a:buClr>
              <a:buSzPts val="1100"/>
              <a:buFont typeface="Arial"/>
              <a:buNone/>
            </a:pPr>
            <a:r>
              <a:rPr lang="en" sz="1200">
                <a:solidFill>
                  <a:schemeClr val="dk2"/>
                </a:solidFill>
                <a:latin typeface="Georgia"/>
                <a:ea typeface="Georgia"/>
                <a:cs typeface="Georgia"/>
                <a:sym typeface="Georgia"/>
              </a:rPr>
              <a:t>Configurable display - suggestions table and text display/font scheme (accessibility)</a:t>
            </a:r>
            <a:endParaRPr sz="1200">
              <a:solidFill>
                <a:schemeClr val="dk2"/>
              </a:solidFill>
              <a:latin typeface="Georgia"/>
              <a:ea typeface="Georgia"/>
              <a:cs typeface="Georgia"/>
              <a:sym typeface="Georgia"/>
            </a:endParaRPr>
          </a:p>
          <a:p>
            <a:pPr indent="0" lvl="0" marL="0" rtl="0" algn="l">
              <a:lnSpc>
                <a:spcPct val="125000"/>
              </a:lnSpc>
              <a:spcBef>
                <a:spcPts val="0"/>
              </a:spcBef>
              <a:spcAft>
                <a:spcPts val="0"/>
              </a:spcAft>
              <a:buNone/>
            </a:pPr>
            <a:r>
              <a:rPr lang="en" sz="1200">
                <a:solidFill>
                  <a:schemeClr val="dk2"/>
                </a:solidFill>
                <a:latin typeface="Georgia"/>
                <a:ea typeface="Georgia"/>
                <a:cs typeface="Georgia"/>
                <a:sym typeface="Georgia"/>
              </a:rPr>
              <a:t>Just about all features can be turned on/off</a:t>
            </a:r>
            <a:endParaRPr sz="1200">
              <a:solidFill>
                <a:schemeClr val="dk2"/>
              </a:solidFill>
              <a:latin typeface="Georgia"/>
              <a:ea typeface="Georgia"/>
              <a:cs typeface="Georgia"/>
              <a:sym typeface="Georgia"/>
            </a:endParaRPr>
          </a:p>
          <a:p>
            <a:pPr indent="0" lvl="0" marL="0" rtl="0" algn="l">
              <a:lnSpc>
                <a:spcPct val="125000"/>
              </a:lnSpc>
              <a:spcBef>
                <a:spcPts val="0"/>
              </a:spcBef>
              <a:spcAft>
                <a:spcPts val="0"/>
              </a:spcAft>
              <a:buNone/>
            </a:pPr>
            <a:r>
              <a:rPr lang="en" sz="1200">
                <a:solidFill>
                  <a:schemeClr val="dk2"/>
                </a:solidFill>
                <a:latin typeface="Georgia"/>
                <a:ea typeface="Georgia"/>
                <a:cs typeface="Georgia"/>
                <a:sym typeface="Georgia"/>
              </a:rPr>
              <a:t>Applicable wordset - not edgar allan poe - more accurate predictions</a:t>
            </a:r>
            <a:endParaRPr sz="1200">
              <a:solidFill>
                <a:schemeClr val="dk2"/>
              </a:solidFill>
              <a:latin typeface="Georgia"/>
              <a:ea typeface="Georgia"/>
              <a:cs typeface="Georgia"/>
              <a:sym typeface="Georgia"/>
            </a:endParaRPr>
          </a:p>
          <a:p>
            <a:pPr indent="0" lvl="0" marL="0" rtl="0" algn="l">
              <a:lnSpc>
                <a:spcPct val="125000"/>
              </a:lnSpc>
              <a:spcBef>
                <a:spcPts val="0"/>
              </a:spcBef>
              <a:spcAft>
                <a:spcPts val="0"/>
              </a:spcAft>
              <a:buNone/>
            </a:pPr>
            <a:r>
              <a:rPr lang="en" sz="1200">
                <a:solidFill>
                  <a:schemeClr val="dk2"/>
                </a:solidFill>
                <a:latin typeface="Georgia"/>
                <a:ea typeface="Georgia"/>
                <a:cs typeface="Georgia"/>
                <a:sym typeface="Georgia"/>
              </a:rPr>
              <a:t>Public computers</a:t>
            </a:r>
            <a:endParaRPr sz="1200">
              <a:solidFill>
                <a:schemeClr val="dk2"/>
              </a:solidFill>
              <a:latin typeface="Georgia"/>
              <a:ea typeface="Georgia"/>
              <a:cs typeface="Georgia"/>
              <a:sym typeface="Georgia"/>
            </a:endParaRPr>
          </a:p>
          <a:p>
            <a:pPr indent="0" lvl="0" marL="0" rtl="0" algn="l">
              <a:lnSpc>
                <a:spcPct val="125000"/>
              </a:lnSpc>
              <a:spcBef>
                <a:spcPts val="0"/>
              </a:spcBef>
              <a:spcAft>
                <a:spcPts val="0"/>
              </a:spcAft>
              <a:buNone/>
            </a:pPr>
            <a:r>
              <a:t/>
            </a:r>
            <a:endParaRPr sz="1200">
              <a:solidFill>
                <a:schemeClr val="dk2"/>
              </a:solidFill>
              <a:latin typeface="Georgia"/>
              <a:ea typeface="Georgia"/>
              <a:cs typeface="Georgia"/>
              <a:sym typeface="Georgia"/>
            </a:endParaRPr>
          </a:p>
          <a:p>
            <a:pPr indent="0" lvl="0" marL="0" rtl="0" algn="l">
              <a:lnSpc>
                <a:spcPct val="125000"/>
              </a:lnSpc>
              <a:spcBef>
                <a:spcPts val="0"/>
              </a:spcBef>
              <a:spcAft>
                <a:spcPts val="0"/>
              </a:spcAft>
              <a:buNone/>
            </a:pPr>
            <a:r>
              <a:rPr lang="en" sz="1200">
                <a:solidFill>
                  <a:schemeClr val="dk2"/>
                </a:solidFill>
                <a:latin typeface="Georgia"/>
                <a:ea typeface="Georgia"/>
                <a:cs typeface="Georgia"/>
                <a:sym typeface="Georgia"/>
              </a:rPr>
              <a:t>No admin settings - want flexibility for users which we have with the settings, but it’s not a huge concern bc it’s not like a matter of privacy or something and the settings can always be checked at the end of the day and changed back or something - settings persist across closing browser</a:t>
            </a:r>
            <a:endParaRPr sz="1200">
              <a:solidFill>
                <a:schemeClr val="dk2"/>
              </a:solidFill>
              <a:latin typeface="Georgia"/>
              <a:ea typeface="Georgia"/>
              <a:cs typeface="Georgia"/>
              <a:sym typeface="Georgia"/>
            </a:endParaRPr>
          </a:p>
          <a:p>
            <a:pPr indent="0" lvl="0" marL="0" rtl="0" algn="l">
              <a:spcBef>
                <a:spcPts val="0"/>
              </a:spcBef>
              <a:spcAft>
                <a:spcPts val="0"/>
              </a:spcAft>
              <a:buNone/>
            </a:pPr>
            <a:r>
              <a:t/>
            </a:r>
            <a:endParaRPr sz="1200">
              <a:latin typeface="Georgia"/>
              <a:ea typeface="Georgia"/>
              <a:cs typeface="Georgia"/>
              <a:sym typeface="Georgia"/>
            </a:endParaRPr>
          </a:p>
          <a:p>
            <a:pPr indent="0" lvl="0" marL="0" rtl="0" algn="l">
              <a:spcBef>
                <a:spcPts val="0"/>
              </a:spcBef>
              <a:spcAft>
                <a:spcPts val="0"/>
              </a:spcAft>
              <a:buNone/>
            </a:pPr>
            <a:r>
              <a:rPr lang="en" sz="1200">
                <a:latin typeface="Georgia"/>
                <a:ea typeface="Georgia"/>
                <a:cs typeface="Georgia"/>
                <a:sym typeface="Georgia"/>
              </a:rPr>
              <a:t>User interface appearance  - functionality and accessibility is a priority over how it looks</a:t>
            </a:r>
            <a:endParaRPr sz="1200">
              <a:latin typeface="Georgia"/>
              <a:ea typeface="Georgia"/>
              <a:cs typeface="Georgia"/>
              <a:sym typeface="Georgia"/>
            </a:endParaRPr>
          </a:p>
          <a:p>
            <a:pPr indent="0" lvl="0" marL="0" rtl="0" algn="l">
              <a:spcBef>
                <a:spcPts val="0"/>
              </a:spcBef>
              <a:spcAft>
                <a:spcPts val="0"/>
              </a:spcAft>
              <a:buNone/>
            </a:pPr>
            <a:r>
              <a:rPr lang="en" sz="1200">
                <a:latin typeface="Georgia"/>
                <a:ea typeface="Georgia"/>
                <a:cs typeface="Georgia"/>
                <a:sym typeface="Georgia"/>
              </a:rPr>
              <a:t>User tested/user feedback - not with measurable metrics like we initially said we would (to prove results), but at least qualitative user testing (caused us to implement additional word suggestion toggle - numbers or tab)</a:t>
            </a:r>
            <a:endParaRPr sz="1200">
              <a:latin typeface="Georgia"/>
              <a:ea typeface="Georgia"/>
              <a:cs typeface="Georgia"/>
              <a:sym typeface="Georgia"/>
            </a:endParaRPr>
          </a:p>
          <a:p>
            <a:pPr indent="0" lvl="0" marL="0" rtl="0" algn="l">
              <a:spcBef>
                <a:spcPts val="0"/>
              </a:spcBef>
              <a:spcAft>
                <a:spcPts val="0"/>
              </a:spcAft>
              <a:buNone/>
            </a:pPr>
            <a:r>
              <a:t/>
            </a:r>
            <a:endParaRPr sz="1200">
              <a:latin typeface="Georgia"/>
              <a:ea typeface="Georgia"/>
              <a:cs typeface="Georgia"/>
              <a:sym typeface="Georgia"/>
            </a:endParaRPr>
          </a:p>
          <a:p>
            <a:pPr indent="0" lvl="0" marL="0" rtl="0" algn="l">
              <a:spcBef>
                <a:spcPts val="0"/>
              </a:spcBef>
              <a:spcAft>
                <a:spcPts val="0"/>
              </a:spcAft>
              <a:buNone/>
            </a:pPr>
            <a:r>
              <a:rPr lang="en" sz="1200">
                <a:latin typeface="Georgia"/>
                <a:ea typeface="Georgia"/>
                <a:cs typeface="Georgia"/>
                <a:sym typeface="Georgia"/>
              </a:rPr>
              <a:t>More settings - # of suggestions to show</a:t>
            </a:r>
            <a:endParaRPr sz="1200">
              <a:latin typeface="Georgia"/>
              <a:ea typeface="Georgia"/>
              <a:cs typeface="Georgia"/>
              <a:sym typeface="Georgi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6" name="Shape 726"/>
        <p:cNvGrpSpPr/>
        <p:nvPr/>
      </p:nvGrpSpPr>
      <p:grpSpPr>
        <a:xfrm>
          <a:off x="0" y="0"/>
          <a:ext cx="0" cy="0"/>
          <a:chOff x="0" y="0"/>
          <a:chExt cx="0" cy="0"/>
        </a:xfrm>
      </p:grpSpPr>
      <p:sp>
        <p:nvSpPr>
          <p:cNvPr id="727" name="Google Shape;727;g4a9c11dc2b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4a9c11dc2b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2" name="Shape 732"/>
        <p:cNvGrpSpPr/>
        <p:nvPr/>
      </p:nvGrpSpPr>
      <p:grpSpPr>
        <a:xfrm>
          <a:off x="0" y="0"/>
          <a:ext cx="0" cy="0"/>
          <a:chOff x="0" y="0"/>
          <a:chExt cx="0" cy="0"/>
        </a:xfrm>
      </p:grpSpPr>
      <p:sp>
        <p:nvSpPr>
          <p:cNvPr id="733" name="Google Shape;733;g4a9c11dc2b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4a9c11dc2b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7" name="Shape 737"/>
        <p:cNvGrpSpPr/>
        <p:nvPr/>
      </p:nvGrpSpPr>
      <p:grpSpPr>
        <a:xfrm>
          <a:off x="0" y="0"/>
          <a:ext cx="0" cy="0"/>
          <a:chOff x="0" y="0"/>
          <a:chExt cx="0" cy="0"/>
        </a:xfrm>
      </p:grpSpPr>
      <p:sp>
        <p:nvSpPr>
          <p:cNvPr id="738" name="Google Shape;738;g4a9c11dc2b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4a9c11dc2b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3" name="Shape 743"/>
        <p:cNvGrpSpPr/>
        <p:nvPr/>
      </p:nvGrpSpPr>
      <p:grpSpPr>
        <a:xfrm>
          <a:off x="0" y="0"/>
          <a:ext cx="0" cy="0"/>
          <a:chOff x="0" y="0"/>
          <a:chExt cx="0" cy="0"/>
        </a:xfrm>
      </p:grpSpPr>
      <p:sp>
        <p:nvSpPr>
          <p:cNvPr id="744" name="Google Shape;744;g4a9c11dc2b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4a9c11dc2b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200"/>
              <a:buFont typeface="Calibri"/>
              <a:buNone/>
            </a:pPr>
            <a:r>
              <a:rPr lang="en" sz="1200">
                <a:latin typeface="Calibri"/>
                <a:ea typeface="Calibri"/>
                <a:cs typeface="Calibri"/>
                <a:sym typeface="Calibri"/>
              </a:rPr>
              <a:t>By abiding by this interface, TabX “contractually” agreed to follow  Chrome’s specifications. This puts technical constraints on the rest of TabX’s subsystem. This mainly includes that code must run in a browser environment and follows standard security protocols (e.g. CORS).</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rtl="0" algn="ctr">
              <a:spcBef>
                <a:spcPts val="0"/>
              </a:spcBef>
              <a:spcAft>
                <a:spcPts val="0"/>
              </a:spcAft>
              <a:buSzPts val="1300"/>
              <a:buChar char="●"/>
              <a:defRPr/>
            </a:lvl1pPr>
            <a:lvl2pPr indent="-298450" lvl="1" marL="914400" rtl="0" algn="ctr">
              <a:spcBef>
                <a:spcPts val="1600"/>
              </a:spcBef>
              <a:spcAft>
                <a:spcPts val="0"/>
              </a:spcAft>
              <a:buSzPts val="1100"/>
              <a:buChar char="○"/>
              <a:defRPr/>
            </a:lvl2pPr>
            <a:lvl3pPr indent="-298450" lvl="2" marL="1371600" rtl="0" algn="ctr">
              <a:spcBef>
                <a:spcPts val="1600"/>
              </a:spcBef>
              <a:spcAft>
                <a:spcPts val="0"/>
              </a:spcAft>
              <a:buSzPts val="1100"/>
              <a:buChar char="■"/>
              <a:defRPr/>
            </a:lvl3pPr>
            <a:lvl4pPr indent="-298450" lvl="3" marL="1828800" rtl="0" algn="ctr">
              <a:spcBef>
                <a:spcPts val="1600"/>
              </a:spcBef>
              <a:spcAft>
                <a:spcPts val="0"/>
              </a:spcAft>
              <a:buSzPts val="1100"/>
              <a:buChar char="●"/>
              <a:defRPr/>
            </a:lvl4pPr>
            <a:lvl5pPr indent="-298450" lvl="4" marL="2286000" rtl="0" algn="ctr">
              <a:spcBef>
                <a:spcPts val="1600"/>
              </a:spcBef>
              <a:spcAft>
                <a:spcPts val="0"/>
              </a:spcAft>
              <a:buSzPts val="1100"/>
              <a:buChar char="○"/>
              <a:defRPr/>
            </a:lvl5pPr>
            <a:lvl6pPr indent="-298450" lvl="5" marL="2743200" rtl="0" algn="ctr">
              <a:spcBef>
                <a:spcPts val="1600"/>
              </a:spcBef>
              <a:spcAft>
                <a:spcPts val="0"/>
              </a:spcAft>
              <a:buSzPts val="1100"/>
              <a:buChar char="■"/>
              <a:defRPr/>
            </a:lvl6pPr>
            <a:lvl7pPr indent="-298450" lvl="6" marL="3200400" rtl="0" algn="ctr">
              <a:spcBef>
                <a:spcPts val="1600"/>
              </a:spcBef>
              <a:spcAft>
                <a:spcPts val="0"/>
              </a:spcAft>
              <a:buSzPts val="1100"/>
              <a:buChar char="●"/>
              <a:defRPr/>
            </a:lvl7pPr>
            <a:lvl8pPr indent="-298450" lvl="7" marL="3657600" rtl="0" algn="ctr">
              <a:spcBef>
                <a:spcPts val="1600"/>
              </a:spcBef>
              <a:spcAft>
                <a:spcPts val="0"/>
              </a:spcAft>
              <a:buSzPts val="1100"/>
              <a:buChar char="○"/>
              <a:defRPr/>
            </a:lvl8pPr>
            <a:lvl9pPr indent="-298450" lvl="8" marL="4114800" rtl="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30" name="Shape 130"/>
        <p:cNvGrpSpPr/>
        <p:nvPr/>
      </p:nvGrpSpPr>
      <p:grpSpPr>
        <a:xfrm>
          <a:off x="0" y="0"/>
          <a:ext cx="0" cy="0"/>
          <a:chOff x="0" y="0"/>
          <a:chExt cx="0" cy="0"/>
        </a:xfrm>
      </p:grpSpPr>
      <p:sp>
        <p:nvSpPr>
          <p:cNvPr id="131" name="Google Shape;131;p1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2" name="Google Shape;132;p1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33" name="Google Shape;133;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4" name="Google Shape;134;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5" name="Google Shape;135;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6" name="Shape 136"/>
        <p:cNvGrpSpPr/>
        <p:nvPr/>
      </p:nvGrpSpPr>
      <p:grpSpPr>
        <a:xfrm>
          <a:off x="0" y="0"/>
          <a:ext cx="0" cy="0"/>
          <a:chOff x="0" y="0"/>
          <a:chExt cx="0" cy="0"/>
        </a:xfrm>
      </p:grpSpPr>
      <p:sp>
        <p:nvSpPr>
          <p:cNvPr id="137" name="Google Shape;137;p1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8" name="Google Shape;138;p15"/>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139" name="Google Shape;139;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0" name="Google Shape;140;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1" name="Google Shape;141;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42" name="Shape 142"/>
        <p:cNvGrpSpPr/>
        <p:nvPr/>
      </p:nvGrpSpPr>
      <p:grpSpPr>
        <a:xfrm>
          <a:off x="0" y="0"/>
          <a:ext cx="0" cy="0"/>
          <a:chOff x="0" y="0"/>
          <a:chExt cx="0" cy="0"/>
        </a:xfrm>
      </p:grpSpPr>
      <p:sp>
        <p:nvSpPr>
          <p:cNvPr id="143" name="Google Shape;143;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4" name="Google Shape;144;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5" name="Google Shape;145;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6" name="Shape 146"/>
        <p:cNvGrpSpPr/>
        <p:nvPr/>
      </p:nvGrpSpPr>
      <p:grpSpPr>
        <a:xfrm>
          <a:off x="0" y="0"/>
          <a:ext cx="0" cy="0"/>
          <a:chOff x="0" y="0"/>
          <a:chExt cx="0" cy="0"/>
        </a:xfrm>
      </p:grpSpPr>
      <p:sp>
        <p:nvSpPr>
          <p:cNvPr id="147" name="Google Shape;147;p17"/>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8" name="Google Shape;148;p17"/>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149" name="Google Shape;149;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0" name="Google Shape;150;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1" name="Google Shape;151;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52" name="Shape 152"/>
        <p:cNvGrpSpPr/>
        <p:nvPr/>
      </p:nvGrpSpPr>
      <p:grpSpPr>
        <a:xfrm>
          <a:off x="0" y="0"/>
          <a:ext cx="0" cy="0"/>
          <a:chOff x="0" y="0"/>
          <a:chExt cx="0" cy="0"/>
        </a:xfrm>
      </p:grpSpPr>
      <p:sp>
        <p:nvSpPr>
          <p:cNvPr id="153" name="Google Shape;153;p1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54" name="Google Shape;154;p18"/>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55" name="Google Shape;155;p18"/>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56" name="Google Shape;156;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7" name="Google Shape;157;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8" name="Google Shape;158;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59" name="Shape 159"/>
        <p:cNvGrpSpPr/>
        <p:nvPr/>
      </p:nvGrpSpPr>
      <p:grpSpPr>
        <a:xfrm>
          <a:off x="0" y="0"/>
          <a:ext cx="0" cy="0"/>
          <a:chOff x="0" y="0"/>
          <a:chExt cx="0" cy="0"/>
        </a:xfrm>
      </p:grpSpPr>
      <p:sp>
        <p:nvSpPr>
          <p:cNvPr id="160" name="Google Shape;160;p19"/>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61" name="Google Shape;161;p19"/>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62" name="Google Shape;162;p19"/>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3" name="Google Shape;163;p19"/>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64" name="Google Shape;164;p19"/>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5" name="Google Shape;165;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6" name="Google Shape;166;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7" name="Google Shape;167;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68" name="Shape 168"/>
        <p:cNvGrpSpPr/>
        <p:nvPr/>
      </p:nvGrpSpPr>
      <p:grpSpPr>
        <a:xfrm>
          <a:off x="0" y="0"/>
          <a:ext cx="0" cy="0"/>
          <a:chOff x="0" y="0"/>
          <a:chExt cx="0" cy="0"/>
        </a:xfrm>
      </p:grpSpPr>
      <p:sp>
        <p:nvSpPr>
          <p:cNvPr id="169" name="Google Shape;169;p2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70" name="Google Shape;170;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1" name="Google Shape;171;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2" name="Google Shape;172;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73" name="Shape 173"/>
        <p:cNvGrpSpPr/>
        <p:nvPr/>
      </p:nvGrpSpPr>
      <p:grpSpPr>
        <a:xfrm>
          <a:off x="0" y="0"/>
          <a:ext cx="0" cy="0"/>
          <a:chOff x="0" y="0"/>
          <a:chExt cx="0" cy="0"/>
        </a:xfrm>
      </p:grpSpPr>
      <p:sp>
        <p:nvSpPr>
          <p:cNvPr id="174" name="Google Shape;174;p21"/>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75" name="Google Shape;175;p21"/>
          <p:cNvSpPr txBox="1"/>
          <p:nvPr>
            <p:ph idx="1" type="body"/>
          </p:nvPr>
        </p:nvSpPr>
        <p:spPr>
          <a:xfrm>
            <a:off x="3887391" y="740569"/>
            <a:ext cx="4629000" cy="3655200"/>
          </a:xfrm>
          <a:prstGeom prst="rect">
            <a:avLst/>
          </a:prstGeom>
          <a:noFill/>
          <a:ln>
            <a:noFill/>
          </a:ln>
        </p:spPr>
        <p:txBody>
          <a:bodyPr anchorCtr="0" anchor="t" bIns="34275" lIns="68575" spcFirstLastPara="1" rIns="68575" wrap="square" tIns="34275"/>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76" name="Google Shape;176;p21"/>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77" name="Google Shape;177;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8" name="Google Shape;178;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9" name="Google Shape;179;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rtl="0" algn="ctr">
              <a:spcBef>
                <a:spcPts val="0"/>
              </a:spcBef>
              <a:spcAft>
                <a:spcPts val="0"/>
              </a:spcAft>
              <a:buClr>
                <a:schemeClr val="dk2"/>
              </a:buClr>
              <a:buSzPts val="3200"/>
              <a:buNone/>
              <a:defRPr sz="3200">
                <a:solidFill>
                  <a:schemeClr val="dk2"/>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80" name="Shape 180"/>
        <p:cNvGrpSpPr/>
        <p:nvPr/>
      </p:nvGrpSpPr>
      <p:grpSpPr>
        <a:xfrm>
          <a:off x="0" y="0"/>
          <a:ext cx="0" cy="0"/>
          <a:chOff x="0" y="0"/>
          <a:chExt cx="0" cy="0"/>
        </a:xfrm>
      </p:grpSpPr>
      <p:sp>
        <p:nvSpPr>
          <p:cNvPr id="181" name="Google Shape;181;p22"/>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82" name="Google Shape;182;p22"/>
          <p:cNvSpPr/>
          <p:nvPr>
            <p:ph idx="2" type="pic"/>
          </p:nvPr>
        </p:nvSpPr>
        <p:spPr>
          <a:xfrm>
            <a:off x="3887391" y="740569"/>
            <a:ext cx="4629000" cy="3655200"/>
          </a:xfrm>
          <a:prstGeom prst="rect">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83" name="Google Shape;183;p22"/>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84" name="Google Shape;184;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5" name="Google Shape;185;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6" name="Google Shape;186;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87" name="Shape 187"/>
        <p:cNvGrpSpPr/>
        <p:nvPr/>
      </p:nvGrpSpPr>
      <p:grpSpPr>
        <a:xfrm>
          <a:off x="0" y="0"/>
          <a:ext cx="0" cy="0"/>
          <a:chOff x="0" y="0"/>
          <a:chExt cx="0" cy="0"/>
        </a:xfrm>
      </p:grpSpPr>
      <p:sp>
        <p:nvSpPr>
          <p:cNvPr id="188" name="Google Shape;188;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89" name="Google Shape;189;p2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90" name="Google Shape;190;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1" name="Google Shape;191;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2" name="Google Shape;192;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93" name="Shape 193"/>
        <p:cNvGrpSpPr/>
        <p:nvPr/>
      </p:nvGrpSpPr>
      <p:grpSpPr>
        <a:xfrm>
          <a:off x="0" y="0"/>
          <a:ext cx="0" cy="0"/>
          <a:chOff x="0" y="0"/>
          <a:chExt cx="0" cy="0"/>
        </a:xfrm>
      </p:grpSpPr>
      <p:sp>
        <p:nvSpPr>
          <p:cNvPr id="194" name="Google Shape;194;p24"/>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95" name="Google Shape;195;p2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96" name="Google Shape;196;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7" name="Google Shape;197;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8" name="Google Shape;198;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203" name="Shape 203"/>
        <p:cNvGrpSpPr/>
        <p:nvPr/>
      </p:nvGrpSpPr>
      <p:grpSpPr>
        <a:xfrm>
          <a:off x="0" y="0"/>
          <a:ext cx="0" cy="0"/>
          <a:chOff x="0" y="0"/>
          <a:chExt cx="0" cy="0"/>
        </a:xfrm>
      </p:grpSpPr>
      <p:sp>
        <p:nvSpPr>
          <p:cNvPr id="204" name="Google Shape;204;p26"/>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6"/>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6"/>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6"/>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8" name="Google Shape;208;p26"/>
          <p:cNvGrpSpPr/>
          <p:nvPr/>
        </p:nvGrpSpPr>
        <p:grpSpPr>
          <a:xfrm>
            <a:off x="255200" y="592"/>
            <a:ext cx="2250363" cy="1044300"/>
            <a:chOff x="255200" y="592"/>
            <a:chExt cx="2250363" cy="1044300"/>
          </a:xfrm>
        </p:grpSpPr>
        <p:sp>
          <p:nvSpPr>
            <p:cNvPr id="209" name="Google Shape;209;p26"/>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6"/>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6"/>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 name="Google Shape;212;p26"/>
          <p:cNvGrpSpPr/>
          <p:nvPr/>
        </p:nvGrpSpPr>
        <p:grpSpPr>
          <a:xfrm>
            <a:off x="905395" y="592"/>
            <a:ext cx="2250363" cy="1044300"/>
            <a:chOff x="905395" y="592"/>
            <a:chExt cx="2250363" cy="1044300"/>
          </a:xfrm>
        </p:grpSpPr>
        <p:sp>
          <p:nvSpPr>
            <p:cNvPr id="213" name="Google Shape;213;p26"/>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6"/>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6"/>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 name="Google Shape;216;p26"/>
          <p:cNvGrpSpPr/>
          <p:nvPr/>
        </p:nvGrpSpPr>
        <p:grpSpPr>
          <a:xfrm>
            <a:off x="7057468" y="5088"/>
            <a:ext cx="1851282" cy="752108"/>
            <a:chOff x="6917201" y="0"/>
            <a:chExt cx="2227777" cy="863400"/>
          </a:xfrm>
        </p:grpSpPr>
        <p:sp>
          <p:nvSpPr>
            <p:cNvPr id="217" name="Google Shape;217;p2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26"/>
          <p:cNvGrpSpPr/>
          <p:nvPr/>
        </p:nvGrpSpPr>
        <p:grpSpPr>
          <a:xfrm>
            <a:off x="6553032" y="4217852"/>
            <a:ext cx="2389068" cy="925737"/>
            <a:chOff x="6917201" y="0"/>
            <a:chExt cx="2227777" cy="863400"/>
          </a:xfrm>
        </p:grpSpPr>
        <p:sp>
          <p:nvSpPr>
            <p:cNvPr id="221" name="Google Shape;221;p26"/>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6"/>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6"/>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26"/>
          <p:cNvGrpSpPr/>
          <p:nvPr/>
        </p:nvGrpSpPr>
        <p:grpSpPr>
          <a:xfrm>
            <a:off x="199149" y="4055652"/>
            <a:ext cx="2795414" cy="1083308"/>
            <a:chOff x="6917201" y="0"/>
            <a:chExt cx="2227777" cy="863400"/>
          </a:xfrm>
        </p:grpSpPr>
        <p:sp>
          <p:nvSpPr>
            <p:cNvPr id="225" name="Google Shape;225;p26"/>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6"/>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6"/>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 name="Google Shape;228;p26"/>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229" name="Google Shape;229;p26"/>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230" name="Google Shape;230;p2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231" name="Shape 231"/>
        <p:cNvGrpSpPr/>
        <p:nvPr/>
      </p:nvGrpSpPr>
      <p:grpSpPr>
        <a:xfrm>
          <a:off x="0" y="0"/>
          <a:ext cx="0" cy="0"/>
          <a:chOff x="0" y="0"/>
          <a:chExt cx="0" cy="0"/>
        </a:xfrm>
      </p:grpSpPr>
      <p:sp>
        <p:nvSpPr>
          <p:cNvPr id="232" name="Google Shape;232;p27"/>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 name="Google Shape;233;p27"/>
          <p:cNvGrpSpPr/>
          <p:nvPr/>
        </p:nvGrpSpPr>
        <p:grpSpPr>
          <a:xfrm>
            <a:off x="5594191" y="3961115"/>
            <a:ext cx="2910145" cy="1182340"/>
            <a:chOff x="6917201" y="0"/>
            <a:chExt cx="2227777" cy="863400"/>
          </a:xfrm>
        </p:grpSpPr>
        <p:sp>
          <p:nvSpPr>
            <p:cNvPr id="234" name="Google Shape;234;p27"/>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7"/>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7"/>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 name="Google Shape;237;p27"/>
          <p:cNvGrpSpPr/>
          <p:nvPr/>
        </p:nvGrpSpPr>
        <p:grpSpPr>
          <a:xfrm>
            <a:off x="199149" y="2"/>
            <a:ext cx="2795414" cy="1083308"/>
            <a:chOff x="6917201" y="0"/>
            <a:chExt cx="2227777" cy="863400"/>
          </a:xfrm>
        </p:grpSpPr>
        <p:sp>
          <p:nvSpPr>
            <p:cNvPr id="238" name="Google Shape;238;p27"/>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7"/>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7"/>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 name="Google Shape;241;p27"/>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rtl="0" algn="ctr">
              <a:spcBef>
                <a:spcPts val="0"/>
              </a:spcBef>
              <a:spcAft>
                <a:spcPts val="0"/>
              </a:spcAft>
              <a:buClr>
                <a:schemeClr val="dk2"/>
              </a:buClr>
              <a:buSzPts val="3200"/>
              <a:buNone/>
              <a:defRPr sz="3200">
                <a:solidFill>
                  <a:schemeClr val="dk2"/>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242" name="Google Shape;242;p2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accent1"/>
        </a:solidFill>
      </p:bgPr>
    </p:bg>
    <p:spTree>
      <p:nvGrpSpPr>
        <p:cNvPr id="243" name="Shape 243"/>
        <p:cNvGrpSpPr/>
        <p:nvPr/>
      </p:nvGrpSpPr>
      <p:grpSpPr>
        <a:xfrm>
          <a:off x="0" y="0"/>
          <a:ext cx="0" cy="0"/>
          <a:chOff x="0" y="0"/>
          <a:chExt cx="0" cy="0"/>
        </a:xfrm>
      </p:grpSpPr>
      <p:sp>
        <p:nvSpPr>
          <p:cNvPr id="244" name="Google Shape;244;p2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8"/>
          <p:cNvSpPr/>
          <p:nvPr/>
        </p:nvSpPr>
        <p:spPr>
          <a:xfrm>
            <a:off x="31" y="2824500"/>
            <a:ext cx="7370400" cy="2319000"/>
          </a:xfrm>
          <a:prstGeom prst="rtTriangle">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8"/>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rtl="0">
              <a:spcBef>
                <a:spcPts val="0"/>
              </a:spcBef>
              <a:spcAft>
                <a:spcPts val="0"/>
              </a:spcAft>
              <a:buClr>
                <a:srgbClr val="0B5394"/>
              </a:buClr>
              <a:buSzPts val="3000"/>
              <a:buNone/>
              <a:defRPr sz="3000">
                <a:solidFill>
                  <a:srgbClr val="0B539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248" name="Google Shape;248;p28"/>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249" name="Google Shape;249;p2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250" name="Shape 250"/>
        <p:cNvGrpSpPr/>
        <p:nvPr/>
      </p:nvGrpSpPr>
      <p:grpSpPr>
        <a:xfrm>
          <a:off x="0" y="0"/>
          <a:ext cx="0" cy="0"/>
          <a:chOff x="0" y="0"/>
          <a:chExt cx="0" cy="0"/>
        </a:xfrm>
      </p:grpSpPr>
      <p:sp>
        <p:nvSpPr>
          <p:cNvPr id="251" name="Google Shape;251;p2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9"/>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255" name="Google Shape;255;p29"/>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256" name="Google Shape;256;p29"/>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257" name="Google Shape;257;p2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258" name="Shape 258"/>
        <p:cNvGrpSpPr/>
        <p:nvPr/>
      </p:nvGrpSpPr>
      <p:grpSpPr>
        <a:xfrm>
          <a:off x="0" y="0"/>
          <a:ext cx="0" cy="0"/>
          <a:chOff x="0" y="0"/>
          <a:chExt cx="0" cy="0"/>
        </a:xfrm>
      </p:grpSpPr>
      <p:sp>
        <p:nvSpPr>
          <p:cNvPr id="259" name="Google Shape;259;p3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0"/>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263" name="Google Shape;263;p3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264" name="Shape 264"/>
        <p:cNvGrpSpPr/>
        <p:nvPr/>
      </p:nvGrpSpPr>
      <p:grpSpPr>
        <a:xfrm>
          <a:off x="0" y="0"/>
          <a:ext cx="0" cy="0"/>
          <a:chOff x="0" y="0"/>
          <a:chExt cx="0" cy="0"/>
        </a:xfrm>
      </p:grpSpPr>
      <p:sp>
        <p:nvSpPr>
          <p:cNvPr id="265" name="Google Shape;265;p3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1"/>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1"/>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269" name="Google Shape;269;p31"/>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270" name="Google Shape;270;p3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271" name="Shape 271"/>
        <p:cNvGrpSpPr/>
        <p:nvPr/>
      </p:nvGrpSpPr>
      <p:grpSpPr>
        <a:xfrm>
          <a:off x="0" y="0"/>
          <a:ext cx="0" cy="0"/>
          <a:chOff x="0" y="0"/>
          <a:chExt cx="0" cy="0"/>
        </a:xfrm>
      </p:grpSpPr>
      <p:sp>
        <p:nvSpPr>
          <p:cNvPr id="272" name="Google Shape;272;p32"/>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2"/>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4" name="Google Shape;274;p32"/>
          <p:cNvGrpSpPr/>
          <p:nvPr/>
        </p:nvGrpSpPr>
        <p:grpSpPr>
          <a:xfrm>
            <a:off x="255991" y="-118"/>
            <a:ext cx="2251347" cy="1043408"/>
            <a:chOff x="3961956" y="4383950"/>
            <a:chExt cx="1160548" cy="548700"/>
          </a:xfrm>
        </p:grpSpPr>
        <p:sp>
          <p:nvSpPr>
            <p:cNvPr id="275" name="Google Shape;275;p32"/>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2"/>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 name="Google Shape;278;p3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 name="Google Shape;279;p32"/>
          <p:cNvGrpSpPr/>
          <p:nvPr/>
        </p:nvGrpSpPr>
        <p:grpSpPr>
          <a:xfrm>
            <a:off x="34934" y="4522125"/>
            <a:ext cx="1593306" cy="617072"/>
            <a:chOff x="6917201" y="0"/>
            <a:chExt cx="2227777" cy="863400"/>
          </a:xfrm>
        </p:grpSpPr>
        <p:sp>
          <p:nvSpPr>
            <p:cNvPr id="280" name="Google Shape;280;p32"/>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2"/>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2"/>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 name="Google Shape;283;p32"/>
          <p:cNvGrpSpPr/>
          <p:nvPr/>
        </p:nvGrpSpPr>
        <p:grpSpPr>
          <a:xfrm>
            <a:off x="5886353" y="1243"/>
            <a:ext cx="3257455" cy="1261514"/>
            <a:chOff x="6917201" y="0"/>
            <a:chExt cx="2227777" cy="863400"/>
          </a:xfrm>
        </p:grpSpPr>
        <p:sp>
          <p:nvSpPr>
            <p:cNvPr id="284" name="Google Shape;284;p3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7" name="Google Shape;287;p32"/>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288" name="Google Shape;288;p3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289" name="Shape 289"/>
        <p:cNvGrpSpPr/>
        <p:nvPr/>
      </p:nvGrpSpPr>
      <p:grpSpPr>
        <a:xfrm>
          <a:off x="0" y="0"/>
          <a:ext cx="0" cy="0"/>
          <a:chOff x="0" y="0"/>
          <a:chExt cx="0" cy="0"/>
        </a:xfrm>
      </p:grpSpPr>
      <p:sp>
        <p:nvSpPr>
          <p:cNvPr id="290" name="Google Shape;290;p33"/>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3"/>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3"/>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294" name="Google Shape;294;p33"/>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295" name="Google Shape;295;p33"/>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296" name="Google Shape;296;p3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297" name="Shape 297"/>
        <p:cNvGrpSpPr/>
        <p:nvPr/>
      </p:nvGrpSpPr>
      <p:grpSpPr>
        <a:xfrm>
          <a:off x="0" y="0"/>
          <a:ext cx="0" cy="0"/>
          <a:chOff x="0" y="0"/>
          <a:chExt cx="0" cy="0"/>
        </a:xfrm>
      </p:grpSpPr>
      <p:sp>
        <p:nvSpPr>
          <p:cNvPr id="298" name="Google Shape;298;p34"/>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4"/>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4"/>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rtl="0">
              <a:lnSpc>
                <a:spcPct val="100000"/>
              </a:lnSpc>
              <a:spcBef>
                <a:spcPts val="0"/>
              </a:spcBef>
              <a:spcAft>
                <a:spcPts val="0"/>
              </a:spcAft>
              <a:buSzPts val="1300"/>
              <a:buNone/>
              <a:defRPr/>
            </a:lvl1pPr>
          </a:lstStyle>
          <a:p/>
        </p:txBody>
      </p:sp>
      <p:sp>
        <p:nvSpPr>
          <p:cNvPr id="302" name="Google Shape;302;p3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303" name="Shape 303"/>
        <p:cNvGrpSpPr/>
        <p:nvPr/>
      </p:nvGrpSpPr>
      <p:grpSpPr>
        <a:xfrm>
          <a:off x="0" y="0"/>
          <a:ext cx="0" cy="0"/>
          <a:chOff x="0" y="0"/>
          <a:chExt cx="0" cy="0"/>
        </a:xfrm>
      </p:grpSpPr>
      <p:sp>
        <p:nvSpPr>
          <p:cNvPr id="304" name="Google Shape;304;p35"/>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5" name="Google Shape;305;p35"/>
          <p:cNvGrpSpPr/>
          <p:nvPr/>
        </p:nvGrpSpPr>
        <p:grpSpPr>
          <a:xfrm>
            <a:off x="5959222" y="4119576"/>
            <a:ext cx="2520952" cy="1024165"/>
            <a:chOff x="6917201" y="0"/>
            <a:chExt cx="2227777" cy="863400"/>
          </a:xfrm>
        </p:grpSpPr>
        <p:sp>
          <p:nvSpPr>
            <p:cNvPr id="306" name="Google Shape;306;p35"/>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5"/>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5"/>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9" name="Google Shape;309;p35"/>
          <p:cNvGrpSpPr/>
          <p:nvPr/>
        </p:nvGrpSpPr>
        <p:grpSpPr>
          <a:xfrm>
            <a:off x="199149" y="2"/>
            <a:ext cx="2795414" cy="1083308"/>
            <a:chOff x="6917201" y="0"/>
            <a:chExt cx="2227777" cy="863400"/>
          </a:xfrm>
        </p:grpSpPr>
        <p:sp>
          <p:nvSpPr>
            <p:cNvPr id="310" name="Google Shape;310;p35"/>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3" name="Google Shape;313;p35"/>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314" name="Google Shape;314;p35"/>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rtl="0" algn="ctr">
              <a:spcBef>
                <a:spcPts val="0"/>
              </a:spcBef>
              <a:spcAft>
                <a:spcPts val="0"/>
              </a:spcAft>
              <a:buSzPts val="1300"/>
              <a:buChar char="●"/>
              <a:defRPr/>
            </a:lvl1pPr>
            <a:lvl2pPr indent="-298450" lvl="1" marL="914400" rtl="0" algn="ctr">
              <a:spcBef>
                <a:spcPts val="1600"/>
              </a:spcBef>
              <a:spcAft>
                <a:spcPts val="0"/>
              </a:spcAft>
              <a:buSzPts val="1100"/>
              <a:buChar char="○"/>
              <a:defRPr/>
            </a:lvl2pPr>
            <a:lvl3pPr indent="-298450" lvl="2" marL="1371600" rtl="0" algn="ctr">
              <a:spcBef>
                <a:spcPts val="1600"/>
              </a:spcBef>
              <a:spcAft>
                <a:spcPts val="0"/>
              </a:spcAft>
              <a:buSzPts val="1100"/>
              <a:buChar char="■"/>
              <a:defRPr/>
            </a:lvl3pPr>
            <a:lvl4pPr indent="-298450" lvl="3" marL="1828800" rtl="0" algn="ctr">
              <a:spcBef>
                <a:spcPts val="1600"/>
              </a:spcBef>
              <a:spcAft>
                <a:spcPts val="0"/>
              </a:spcAft>
              <a:buSzPts val="1100"/>
              <a:buChar char="●"/>
              <a:defRPr/>
            </a:lvl4pPr>
            <a:lvl5pPr indent="-298450" lvl="4" marL="2286000" rtl="0" algn="ctr">
              <a:spcBef>
                <a:spcPts val="1600"/>
              </a:spcBef>
              <a:spcAft>
                <a:spcPts val="0"/>
              </a:spcAft>
              <a:buSzPts val="1100"/>
              <a:buChar char="○"/>
              <a:defRPr/>
            </a:lvl5pPr>
            <a:lvl6pPr indent="-298450" lvl="5" marL="2743200" rtl="0" algn="ctr">
              <a:spcBef>
                <a:spcPts val="1600"/>
              </a:spcBef>
              <a:spcAft>
                <a:spcPts val="0"/>
              </a:spcAft>
              <a:buSzPts val="1100"/>
              <a:buChar char="■"/>
              <a:defRPr/>
            </a:lvl6pPr>
            <a:lvl7pPr indent="-298450" lvl="6" marL="3200400" rtl="0" algn="ctr">
              <a:spcBef>
                <a:spcPts val="1600"/>
              </a:spcBef>
              <a:spcAft>
                <a:spcPts val="0"/>
              </a:spcAft>
              <a:buSzPts val="1100"/>
              <a:buChar char="●"/>
              <a:defRPr/>
            </a:lvl7pPr>
            <a:lvl8pPr indent="-298450" lvl="7" marL="3657600" rtl="0" algn="ctr">
              <a:spcBef>
                <a:spcPts val="1600"/>
              </a:spcBef>
              <a:spcAft>
                <a:spcPts val="0"/>
              </a:spcAft>
              <a:buSzPts val="1100"/>
              <a:buChar char="○"/>
              <a:defRPr/>
            </a:lvl8pPr>
            <a:lvl9pPr indent="-298450" lvl="8" marL="4114800" rtl="0" algn="ctr">
              <a:spcBef>
                <a:spcPts val="1600"/>
              </a:spcBef>
              <a:spcAft>
                <a:spcPts val="1600"/>
              </a:spcAft>
              <a:buSzPts val="1100"/>
              <a:buChar char="■"/>
              <a:defRPr/>
            </a:lvl9pPr>
          </a:lstStyle>
          <a:p/>
        </p:txBody>
      </p:sp>
      <p:sp>
        <p:nvSpPr>
          <p:cNvPr id="315" name="Google Shape;315;p3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16" name="Shape 316"/>
        <p:cNvGrpSpPr/>
        <p:nvPr/>
      </p:nvGrpSpPr>
      <p:grpSpPr>
        <a:xfrm>
          <a:off x="0" y="0"/>
          <a:ext cx="0" cy="0"/>
          <a:chOff x="0" y="0"/>
          <a:chExt cx="0" cy="0"/>
        </a:xfrm>
      </p:grpSpPr>
      <p:sp>
        <p:nvSpPr>
          <p:cNvPr id="317" name="Google Shape;317;p3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
    <p:bg>
      <p:bgPr>
        <a:solidFill>
          <a:srgbClr val="FFFFFF"/>
        </a:solidFill>
      </p:bgPr>
    </p:bg>
    <p:spTree>
      <p:nvGrpSpPr>
        <p:cNvPr id="318" name="Shape 318"/>
        <p:cNvGrpSpPr/>
        <p:nvPr/>
      </p:nvGrpSpPr>
      <p:grpSpPr>
        <a:xfrm>
          <a:off x="0" y="0"/>
          <a:ext cx="0" cy="0"/>
          <a:chOff x="0" y="0"/>
          <a:chExt cx="0" cy="0"/>
        </a:xfrm>
      </p:grpSpPr>
      <p:sp>
        <p:nvSpPr>
          <p:cNvPr id="319" name="Google Shape;319;p37"/>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0" name="Google Shape;320;p37"/>
          <p:cNvGrpSpPr/>
          <p:nvPr/>
        </p:nvGrpSpPr>
        <p:grpSpPr>
          <a:xfrm>
            <a:off x="0" y="0"/>
            <a:ext cx="4316700" cy="5143500"/>
            <a:chOff x="0" y="0"/>
            <a:chExt cx="4316700" cy="5143500"/>
          </a:xfrm>
        </p:grpSpPr>
        <p:sp>
          <p:nvSpPr>
            <p:cNvPr id="321" name="Google Shape;321;p37"/>
            <p:cNvSpPr/>
            <p:nvPr/>
          </p:nvSpPr>
          <p:spPr>
            <a:xfrm>
              <a:off x="0" y="0"/>
              <a:ext cx="4316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7"/>
            <p:cNvSpPr/>
            <p:nvPr/>
          </p:nvSpPr>
          <p:spPr>
            <a:xfrm>
              <a:off x="386075" y="4599625"/>
              <a:ext cx="13545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7"/>
            <p:cNvSpPr/>
            <p:nvPr/>
          </p:nvSpPr>
          <p:spPr>
            <a:xfrm>
              <a:off x="841363" y="4599625"/>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7"/>
            <p:cNvSpPr/>
            <p:nvPr/>
          </p:nvSpPr>
          <p:spPr>
            <a:xfrm>
              <a:off x="1142492" y="4599625"/>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7"/>
            <p:cNvSpPr/>
            <p:nvPr/>
          </p:nvSpPr>
          <p:spPr>
            <a:xfrm>
              <a:off x="3875425" y="381000"/>
              <a:ext cx="142800" cy="137700"/>
            </a:xfrm>
            <a:prstGeom prst="rect">
              <a:avLst/>
            </a:prstGeom>
            <a:solidFill>
              <a:srgbClr val="92C1E8"/>
            </a:solid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7"/>
            <p:cNvSpPr/>
            <p:nvPr/>
          </p:nvSpPr>
          <p:spPr>
            <a:xfrm>
              <a:off x="3732625" y="518700"/>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7" name="Google Shape;327;p37"/>
          <p:cNvSpPr txBox="1"/>
          <p:nvPr>
            <p:ph type="title"/>
          </p:nvPr>
        </p:nvSpPr>
        <p:spPr>
          <a:xfrm>
            <a:off x="311725" y="653326"/>
            <a:ext cx="3706500" cy="3334500"/>
          </a:xfrm>
          <a:prstGeom prst="rect">
            <a:avLst/>
          </a:prstGeom>
          <a:noFill/>
        </p:spPr>
        <p:txBody>
          <a:bodyPr anchorCtr="0" anchor="t" bIns="91425" lIns="91425" spcFirstLastPara="1" rIns="91425" wrap="square" tIns="91425"/>
          <a:lstStyle>
            <a:lvl1pPr lvl="0" algn="l">
              <a:lnSpc>
                <a:spcPct val="100000"/>
              </a:lnSpc>
              <a:spcBef>
                <a:spcPts val="0"/>
              </a:spcBef>
              <a:spcAft>
                <a:spcPts val="0"/>
              </a:spcAft>
              <a:buNone/>
              <a:defRPr sz="2400">
                <a:solidFill>
                  <a:srgbClr val="FFFFFF"/>
                </a:solidFill>
              </a:defRPr>
            </a:lvl1pPr>
            <a:lvl2pPr lvl="1" algn="l">
              <a:lnSpc>
                <a:spcPct val="100000"/>
              </a:lnSpc>
              <a:spcBef>
                <a:spcPts val="0"/>
              </a:spcBef>
              <a:spcAft>
                <a:spcPts val="0"/>
              </a:spcAft>
              <a:buNone/>
              <a:defRPr sz="2400">
                <a:solidFill>
                  <a:srgbClr val="FFFFFF"/>
                </a:solidFill>
              </a:defRPr>
            </a:lvl2pPr>
            <a:lvl3pPr lvl="2" algn="l">
              <a:lnSpc>
                <a:spcPct val="100000"/>
              </a:lnSpc>
              <a:spcBef>
                <a:spcPts val="0"/>
              </a:spcBef>
              <a:spcAft>
                <a:spcPts val="0"/>
              </a:spcAft>
              <a:buNone/>
              <a:defRPr sz="2400">
                <a:solidFill>
                  <a:srgbClr val="FFFFFF"/>
                </a:solidFill>
              </a:defRPr>
            </a:lvl3pPr>
            <a:lvl4pPr lvl="3" algn="l">
              <a:lnSpc>
                <a:spcPct val="100000"/>
              </a:lnSpc>
              <a:spcBef>
                <a:spcPts val="0"/>
              </a:spcBef>
              <a:spcAft>
                <a:spcPts val="0"/>
              </a:spcAft>
              <a:buNone/>
              <a:defRPr sz="2400">
                <a:solidFill>
                  <a:srgbClr val="FFFFFF"/>
                </a:solidFill>
              </a:defRPr>
            </a:lvl4pPr>
            <a:lvl5pPr lvl="4" algn="l">
              <a:lnSpc>
                <a:spcPct val="100000"/>
              </a:lnSpc>
              <a:spcBef>
                <a:spcPts val="0"/>
              </a:spcBef>
              <a:spcAft>
                <a:spcPts val="0"/>
              </a:spcAft>
              <a:buNone/>
              <a:defRPr sz="2400">
                <a:solidFill>
                  <a:srgbClr val="FFFFFF"/>
                </a:solidFill>
              </a:defRPr>
            </a:lvl5pPr>
            <a:lvl6pPr lvl="5" algn="l">
              <a:lnSpc>
                <a:spcPct val="100000"/>
              </a:lnSpc>
              <a:spcBef>
                <a:spcPts val="0"/>
              </a:spcBef>
              <a:spcAft>
                <a:spcPts val="0"/>
              </a:spcAft>
              <a:buNone/>
              <a:defRPr sz="2400">
                <a:solidFill>
                  <a:srgbClr val="FFFFFF"/>
                </a:solidFill>
              </a:defRPr>
            </a:lvl6pPr>
            <a:lvl7pPr lvl="6" algn="l">
              <a:lnSpc>
                <a:spcPct val="100000"/>
              </a:lnSpc>
              <a:spcBef>
                <a:spcPts val="0"/>
              </a:spcBef>
              <a:spcAft>
                <a:spcPts val="0"/>
              </a:spcAft>
              <a:buNone/>
              <a:defRPr sz="2400">
                <a:solidFill>
                  <a:srgbClr val="FFFFFF"/>
                </a:solidFill>
              </a:defRPr>
            </a:lvl7pPr>
            <a:lvl8pPr lvl="7" algn="l">
              <a:lnSpc>
                <a:spcPct val="100000"/>
              </a:lnSpc>
              <a:spcBef>
                <a:spcPts val="0"/>
              </a:spcBef>
              <a:spcAft>
                <a:spcPts val="0"/>
              </a:spcAft>
              <a:buNone/>
              <a:defRPr sz="2400">
                <a:solidFill>
                  <a:srgbClr val="FFFFFF"/>
                </a:solidFill>
              </a:defRPr>
            </a:lvl8pPr>
            <a:lvl9pPr lvl="8" algn="l">
              <a:lnSpc>
                <a:spcPct val="100000"/>
              </a:lnSpc>
              <a:spcBef>
                <a:spcPts val="0"/>
              </a:spcBef>
              <a:spcAft>
                <a:spcPts val="0"/>
              </a:spcAft>
              <a:buNone/>
              <a:defRPr sz="2400">
                <a:solidFill>
                  <a:srgbClr val="FFFFFF"/>
                </a:solidFill>
              </a:defRPr>
            </a:lvl9pPr>
          </a:lstStyle>
          <a:p/>
        </p:txBody>
      </p:sp>
      <p:sp>
        <p:nvSpPr>
          <p:cNvPr id="328" name="Google Shape;328;p37"/>
          <p:cNvSpPr txBox="1"/>
          <p:nvPr>
            <p:ph idx="1" type="body"/>
          </p:nvPr>
        </p:nvSpPr>
        <p:spPr>
          <a:xfrm>
            <a:off x="4620575" y="653325"/>
            <a:ext cx="4211700" cy="3741300"/>
          </a:xfrm>
          <a:prstGeom prst="rect">
            <a:avLst/>
          </a:prstGeom>
          <a:noFill/>
        </p:spPr>
        <p:txBody>
          <a:bodyPr anchorCtr="0" anchor="t" bIns="91425" lIns="91425" spcFirstLastPara="1" rIns="91425" wrap="square" tIns="91425"/>
          <a:lstStyle>
            <a:lvl1pPr indent="-304800" lvl="0" marL="457200" algn="l">
              <a:lnSpc>
                <a:spcPct val="115000"/>
              </a:lnSpc>
              <a:spcBef>
                <a:spcPts val="0"/>
              </a:spcBef>
              <a:spcAft>
                <a:spcPts val="0"/>
              </a:spcAft>
              <a:buClr>
                <a:srgbClr val="284F7D"/>
              </a:buClr>
              <a:buSzPts val="1200"/>
              <a:buChar char="●"/>
              <a:defRPr sz="1200">
                <a:solidFill>
                  <a:schemeClr val="accent1"/>
                </a:solidFill>
              </a:defRPr>
            </a:lvl1pPr>
            <a:lvl2pPr indent="-292100" lvl="1" marL="914400" algn="l">
              <a:lnSpc>
                <a:spcPct val="115000"/>
              </a:lnSpc>
              <a:spcBef>
                <a:spcPts val="1600"/>
              </a:spcBef>
              <a:spcAft>
                <a:spcPts val="0"/>
              </a:spcAft>
              <a:buClr>
                <a:srgbClr val="284F7D"/>
              </a:buClr>
              <a:buSzPts val="1000"/>
              <a:buChar char="○"/>
              <a:defRPr sz="1000">
                <a:solidFill>
                  <a:schemeClr val="accent1"/>
                </a:solidFill>
              </a:defRPr>
            </a:lvl2pPr>
            <a:lvl3pPr indent="-292100" lvl="2" marL="1371600" algn="l">
              <a:lnSpc>
                <a:spcPct val="115000"/>
              </a:lnSpc>
              <a:spcBef>
                <a:spcPts val="1600"/>
              </a:spcBef>
              <a:spcAft>
                <a:spcPts val="0"/>
              </a:spcAft>
              <a:buClr>
                <a:srgbClr val="284F7D"/>
              </a:buClr>
              <a:buSzPts val="1000"/>
              <a:buChar char="■"/>
              <a:defRPr sz="1000">
                <a:solidFill>
                  <a:schemeClr val="accent1"/>
                </a:solidFill>
              </a:defRPr>
            </a:lvl3pPr>
            <a:lvl4pPr indent="-292100" lvl="3" marL="1828800" algn="l">
              <a:lnSpc>
                <a:spcPct val="115000"/>
              </a:lnSpc>
              <a:spcBef>
                <a:spcPts val="1600"/>
              </a:spcBef>
              <a:spcAft>
                <a:spcPts val="0"/>
              </a:spcAft>
              <a:buClr>
                <a:srgbClr val="284F7D"/>
              </a:buClr>
              <a:buSzPts val="1000"/>
              <a:buChar char="●"/>
              <a:defRPr sz="1000">
                <a:solidFill>
                  <a:schemeClr val="accent1"/>
                </a:solidFill>
              </a:defRPr>
            </a:lvl4pPr>
            <a:lvl5pPr indent="-292100" lvl="4" marL="2286000" algn="l">
              <a:lnSpc>
                <a:spcPct val="115000"/>
              </a:lnSpc>
              <a:spcBef>
                <a:spcPts val="1600"/>
              </a:spcBef>
              <a:spcAft>
                <a:spcPts val="0"/>
              </a:spcAft>
              <a:buClr>
                <a:srgbClr val="284F7D"/>
              </a:buClr>
              <a:buSzPts val="1000"/>
              <a:buChar char="○"/>
              <a:defRPr sz="1000">
                <a:solidFill>
                  <a:schemeClr val="accent1"/>
                </a:solidFill>
              </a:defRPr>
            </a:lvl5pPr>
            <a:lvl6pPr indent="-292100" lvl="5" marL="2743200" algn="l">
              <a:lnSpc>
                <a:spcPct val="115000"/>
              </a:lnSpc>
              <a:spcBef>
                <a:spcPts val="1600"/>
              </a:spcBef>
              <a:spcAft>
                <a:spcPts val="0"/>
              </a:spcAft>
              <a:buClr>
                <a:srgbClr val="284F7D"/>
              </a:buClr>
              <a:buSzPts val="1000"/>
              <a:buChar char="■"/>
              <a:defRPr sz="1000">
                <a:solidFill>
                  <a:schemeClr val="accent1"/>
                </a:solidFill>
              </a:defRPr>
            </a:lvl6pPr>
            <a:lvl7pPr indent="-292100" lvl="6" marL="3200400" algn="l">
              <a:lnSpc>
                <a:spcPct val="115000"/>
              </a:lnSpc>
              <a:spcBef>
                <a:spcPts val="1600"/>
              </a:spcBef>
              <a:spcAft>
                <a:spcPts val="0"/>
              </a:spcAft>
              <a:buClr>
                <a:srgbClr val="284F7D"/>
              </a:buClr>
              <a:buSzPts val="1000"/>
              <a:buChar char="●"/>
              <a:defRPr sz="1000">
                <a:solidFill>
                  <a:schemeClr val="accent1"/>
                </a:solidFill>
              </a:defRPr>
            </a:lvl7pPr>
            <a:lvl8pPr indent="-292100" lvl="7" marL="3657600" algn="l">
              <a:lnSpc>
                <a:spcPct val="115000"/>
              </a:lnSpc>
              <a:spcBef>
                <a:spcPts val="1600"/>
              </a:spcBef>
              <a:spcAft>
                <a:spcPts val="0"/>
              </a:spcAft>
              <a:buClr>
                <a:srgbClr val="284F7D"/>
              </a:buClr>
              <a:buSzPts val="1000"/>
              <a:buChar char="○"/>
              <a:defRPr sz="1000">
                <a:solidFill>
                  <a:schemeClr val="accent1"/>
                </a:solidFill>
              </a:defRPr>
            </a:lvl8pPr>
            <a:lvl9pPr indent="-292100" lvl="8" marL="4114800" algn="l">
              <a:lnSpc>
                <a:spcPct val="115000"/>
              </a:lnSpc>
              <a:spcBef>
                <a:spcPts val="1600"/>
              </a:spcBef>
              <a:spcAft>
                <a:spcPts val="1600"/>
              </a:spcAft>
              <a:buClr>
                <a:srgbClr val="284F7D"/>
              </a:buClr>
              <a:buSzPts val="1000"/>
              <a:buChar char="■"/>
              <a:defRPr sz="1000">
                <a:solidFill>
                  <a:schemeClr val="accent1"/>
                </a:solidFill>
              </a:defRPr>
            </a:lvl9pPr>
          </a:lstStyle>
          <a:p/>
        </p:txBody>
      </p:sp>
      <p:sp>
        <p:nvSpPr>
          <p:cNvPr id="329" name="Google Shape;329;p3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334" name="Shape 334"/>
        <p:cNvGrpSpPr/>
        <p:nvPr/>
      </p:nvGrpSpPr>
      <p:grpSpPr>
        <a:xfrm>
          <a:off x="0" y="0"/>
          <a:ext cx="0" cy="0"/>
          <a:chOff x="0" y="0"/>
          <a:chExt cx="0" cy="0"/>
        </a:xfrm>
      </p:grpSpPr>
      <p:sp>
        <p:nvSpPr>
          <p:cNvPr id="335" name="Google Shape;335;p39"/>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9"/>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9"/>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9"/>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9" name="Google Shape;339;p39"/>
          <p:cNvGrpSpPr/>
          <p:nvPr/>
        </p:nvGrpSpPr>
        <p:grpSpPr>
          <a:xfrm>
            <a:off x="255200" y="592"/>
            <a:ext cx="2250363" cy="1044300"/>
            <a:chOff x="255200" y="592"/>
            <a:chExt cx="2250363" cy="1044300"/>
          </a:xfrm>
        </p:grpSpPr>
        <p:sp>
          <p:nvSpPr>
            <p:cNvPr id="340" name="Google Shape;340;p39"/>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9"/>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9"/>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3" name="Google Shape;343;p39"/>
          <p:cNvGrpSpPr/>
          <p:nvPr/>
        </p:nvGrpSpPr>
        <p:grpSpPr>
          <a:xfrm>
            <a:off x="905395" y="592"/>
            <a:ext cx="2250363" cy="1044300"/>
            <a:chOff x="905395" y="592"/>
            <a:chExt cx="2250363" cy="1044300"/>
          </a:xfrm>
        </p:grpSpPr>
        <p:sp>
          <p:nvSpPr>
            <p:cNvPr id="344" name="Google Shape;344;p3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9"/>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9"/>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 name="Google Shape;347;p39"/>
          <p:cNvGrpSpPr/>
          <p:nvPr/>
        </p:nvGrpSpPr>
        <p:grpSpPr>
          <a:xfrm>
            <a:off x="7057468" y="5088"/>
            <a:ext cx="1851282" cy="752108"/>
            <a:chOff x="6917201" y="0"/>
            <a:chExt cx="2227777" cy="863400"/>
          </a:xfrm>
        </p:grpSpPr>
        <p:sp>
          <p:nvSpPr>
            <p:cNvPr id="348" name="Google Shape;348;p3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1" name="Google Shape;351;p39"/>
          <p:cNvGrpSpPr/>
          <p:nvPr/>
        </p:nvGrpSpPr>
        <p:grpSpPr>
          <a:xfrm>
            <a:off x="6553032" y="4217852"/>
            <a:ext cx="2389068" cy="925737"/>
            <a:chOff x="6917201" y="0"/>
            <a:chExt cx="2227777" cy="863400"/>
          </a:xfrm>
        </p:grpSpPr>
        <p:sp>
          <p:nvSpPr>
            <p:cNvPr id="352" name="Google Shape;352;p39"/>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9"/>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5" name="Google Shape;355;p39"/>
          <p:cNvGrpSpPr/>
          <p:nvPr/>
        </p:nvGrpSpPr>
        <p:grpSpPr>
          <a:xfrm>
            <a:off x="199149" y="4055652"/>
            <a:ext cx="2795414" cy="1083308"/>
            <a:chOff x="6917201" y="0"/>
            <a:chExt cx="2227777" cy="863400"/>
          </a:xfrm>
        </p:grpSpPr>
        <p:sp>
          <p:nvSpPr>
            <p:cNvPr id="356" name="Google Shape;356;p39"/>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9"/>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9"/>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9" name="Google Shape;359;p39"/>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360" name="Google Shape;360;p39"/>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361" name="Google Shape;361;p3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62" name="Shape 362"/>
        <p:cNvGrpSpPr/>
        <p:nvPr/>
      </p:nvGrpSpPr>
      <p:grpSpPr>
        <a:xfrm>
          <a:off x="0" y="0"/>
          <a:ext cx="0" cy="0"/>
          <a:chOff x="0" y="0"/>
          <a:chExt cx="0" cy="0"/>
        </a:xfrm>
      </p:grpSpPr>
      <p:sp>
        <p:nvSpPr>
          <p:cNvPr id="363" name="Google Shape;363;p40"/>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4" name="Google Shape;364;p40"/>
          <p:cNvGrpSpPr/>
          <p:nvPr/>
        </p:nvGrpSpPr>
        <p:grpSpPr>
          <a:xfrm>
            <a:off x="5594191" y="3961115"/>
            <a:ext cx="2910145" cy="1182340"/>
            <a:chOff x="6917201" y="0"/>
            <a:chExt cx="2227777" cy="863400"/>
          </a:xfrm>
        </p:grpSpPr>
        <p:sp>
          <p:nvSpPr>
            <p:cNvPr id="365" name="Google Shape;365;p40"/>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0"/>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0"/>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8" name="Google Shape;368;p40"/>
          <p:cNvGrpSpPr/>
          <p:nvPr/>
        </p:nvGrpSpPr>
        <p:grpSpPr>
          <a:xfrm>
            <a:off x="199149" y="2"/>
            <a:ext cx="2795414" cy="1083308"/>
            <a:chOff x="6917201" y="0"/>
            <a:chExt cx="2227777" cy="863400"/>
          </a:xfrm>
        </p:grpSpPr>
        <p:sp>
          <p:nvSpPr>
            <p:cNvPr id="369" name="Google Shape;369;p40"/>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0"/>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0"/>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2" name="Google Shape;372;p40"/>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rtl="0" algn="ctr">
              <a:spcBef>
                <a:spcPts val="0"/>
              </a:spcBef>
              <a:spcAft>
                <a:spcPts val="0"/>
              </a:spcAft>
              <a:buClr>
                <a:schemeClr val="dk2"/>
              </a:buClr>
              <a:buSzPts val="3200"/>
              <a:buNone/>
              <a:defRPr sz="3200">
                <a:solidFill>
                  <a:schemeClr val="dk2"/>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373" name="Google Shape;373;p4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rgbClr val="351C75"/>
        </a:solidFill>
      </p:bgPr>
    </p:bg>
    <p:spTree>
      <p:nvGrpSpPr>
        <p:cNvPr id="374" name="Shape 374"/>
        <p:cNvGrpSpPr/>
        <p:nvPr/>
      </p:nvGrpSpPr>
      <p:grpSpPr>
        <a:xfrm>
          <a:off x="0" y="0"/>
          <a:ext cx="0" cy="0"/>
          <a:chOff x="0" y="0"/>
          <a:chExt cx="0" cy="0"/>
        </a:xfrm>
      </p:grpSpPr>
      <p:sp>
        <p:nvSpPr>
          <p:cNvPr id="375" name="Google Shape;375;p4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1"/>
          <p:cNvSpPr/>
          <p:nvPr/>
        </p:nvSpPr>
        <p:spPr>
          <a:xfrm>
            <a:off x="31" y="2824500"/>
            <a:ext cx="7370400" cy="2319000"/>
          </a:xfrm>
          <a:prstGeom prst="rtTriangle">
            <a:avLst/>
          </a:pr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1"/>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rtl="0">
              <a:spcBef>
                <a:spcPts val="0"/>
              </a:spcBef>
              <a:spcAft>
                <a:spcPts val="0"/>
              </a:spcAft>
              <a:buClr>
                <a:srgbClr val="990000"/>
              </a:buClr>
              <a:buSzPts val="3000"/>
              <a:buNone/>
              <a:defRPr sz="3000">
                <a:solidFill>
                  <a:srgbClr val="990000"/>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79" name="Google Shape;379;p41"/>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80" name="Google Shape;380;p4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381" name="Shape 381"/>
        <p:cNvGrpSpPr/>
        <p:nvPr/>
      </p:nvGrpSpPr>
      <p:grpSpPr>
        <a:xfrm>
          <a:off x="0" y="0"/>
          <a:ext cx="0" cy="0"/>
          <a:chOff x="0" y="0"/>
          <a:chExt cx="0" cy="0"/>
        </a:xfrm>
      </p:grpSpPr>
      <p:sp>
        <p:nvSpPr>
          <p:cNvPr id="382" name="Google Shape;382;p42"/>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2"/>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2"/>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86" name="Google Shape;386;p42"/>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87" name="Google Shape;387;p42"/>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88" name="Google Shape;388;p4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389" name="Shape 389"/>
        <p:cNvGrpSpPr/>
        <p:nvPr/>
      </p:nvGrpSpPr>
      <p:grpSpPr>
        <a:xfrm>
          <a:off x="0" y="0"/>
          <a:ext cx="0" cy="0"/>
          <a:chOff x="0" y="0"/>
          <a:chExt cx="0" cy="0"/>
        </a:xfrm>
      </p:grpSpPr>
      <p:sp>
        <p:nvSpPr>
          <p:cNvPr id="390" name="Google Shape;390;p43"/>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3"/>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3"/>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94" name="Google Shape;394;p4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395" name="Shape 395"/>
        <p:cNvGrpSpPr/>
        <p:nvPr/>
      </p:nvGrpSpPr>
      <p:grpSpPr>
        <a:xfrm>
          <a:off x="0" y="0"/>
          <a:ext cx="0" cy="0"/>
          <a:chOff x="0" y="0"/>
          <a:chExt cx="0" cy="0"/>
        </a:xfrm>
      </p:grpSpPr>
      <p:sp>
        <p:nvSpPr>
          <p:cNvPr id="396" name="Google Shape;396;p4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4"/>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4"/>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400" name="Google Shape;400;p44"/>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401" name="Google Shape;401;p4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402" name="Shape 402"/>
        <p:cNvGrpSpPr/>
        <p:nvPr/>
      </p:nvGrpSpPr>
      <p:grpSpPr>
        <a:xfrm>
          <a:off x="0" y="0"/>
          <a:ext cx="0" cy="0"/>
          <a:chOff x="0" y="0"/>
          <a:chExt cx="0" cy="0"/>
        </a:xfrm>
      </p:grpSpPr>
      <p:sp>
        <p:nvSpPr>
          <p:cNvPr id="403" name="Google Shape;403;p45"/>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5"/>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5" name="Google Shape;405;p45"/>
          <p:cNvGrpSpPr/>
          <p:nvPr/>
        </p:nvGrpSpPr>
        <p:grpSpPr>
          <a:xfrm>
            <a:off x="255991" y="-118"/>
            <a:ext cx="2251347" cy="1043408"/>
            <a:chOff x="3961956" y="4383950"/>
            <a:chExt cx="1160548" cy="548700"/>
          </a:xfrm>
        </p:grpSpPr>
        <p:sp>
          <p:nvSpPr>
            <p:cNvPr id="406" name="Google Shape;406;p45"/>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5"/>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5"/>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9" name="Google Shape;409;p4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0" name="Google Shape;410;p45"/>
          <p:cNvGrpSpPr/>
          <p:nvPr/>
        </p:nvGrpSpPr>
        <p:grpSpPr>
          <a:xfrm>
            <a:off x="34934" y="4522125"/>
            <a:ext cx="1593306" cy="617072"/>
            <a:chOff x="6917201" y="0"/>
            <a:chExt cx="2227777" cy="863400"/>
          </a:xfrm>
        </p:grpSpPr>
        <p:sp>
          <p:nvSpPr>
            <p:cNvPr id="411" name="Google Shape;411;p45"/>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5"/>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5"/>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45"/>
          <p:cNvGrpSpPr/>
          <p:nvPr/>
        </p:nvGrpSpPr>
        <p:grpSpPr>
          <a:xfrm>
            <a:off x="5886353" y="1243"/>
            <a:ext cx="3257455" cy="1261514"/>
            <a:chOff x="6917201" y="0"/>
            <a:chExt cx="2227777" cy="863400"/>
          </a:xfrm>
        </p:grpSpPr>
        <p:sp>
          <p:nvSpPr>
            <p:cNvPr id="415" name="Google Shape;415;p4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8" name="Google Shape;418;p45"/>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419" name="Google Shape;419;p4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420" name="Shape 420"/>
        <p:cNvGrpSpPr/>
        <p:nvPr/>
      </p:nvGrpSpPr>
      <p:grpSpPr>
        <a:xfrm>
          <a:off x="0" y="0"/>
          <a:ext cx="0" cy="0"/>
          <a:chOff x="0" y="0"/>
          <a:chExt cx="0" cy="0"/>
        </a:xfrm>
      </p:grpSpPr>
      <p:sp>
        <p:nvSpPr>
          <p:cNvPr id="421" name="Google Shape;421;p4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6"/>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425" name="Google Shape;425;p46"/>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26" name="Google Shape;426;p46"/>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427" name="Google Shape;427;p4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428" name="Shape 428"/>
        <p:cNvGrpSpPr/>
        <p:nvPr/>
      </p:nvGrpSpPr>
      <p:grpSpPr>
        <a:xfrm>
          <a:off x="0" y="0"/>
          <a:ext cx="0" cy="0"/>
          <a:chOff x="0" y="0"/>
          <a:chExt cx="0" cy="0"/>
        </a:xfrm>
      </p:grpSpPr>
      <p:sp>
        <p:nvSpPr>
          <p:cNvPr id="429" name="Google Shape;429;p47"/>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7"/>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7"/>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rtl="0">
              <a:lnSpc>
                <a:spcPct val="100000"/>
              </a:lnSpc>
              <a:spcBef>
                <a:spcPts val="0"/>
              </a:spcBef>
              <a:spcAft>
                <a:spcPts val="0"/>
              </a:spcAft>
              <a:buSzPts val="1300"/>
              <a:buNone/>
              <a:defRPr/>
            </a:lvl1pPr>
          </a:lstStyle>
          <a:p/>
        </p:txBody>
      </p:sp>
      <p:sp>
        <p:nvSpPr>
          <p:cNvPr id="433" name="Google Shape;433;p4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434" name="Shape 434"/>
        <p:cNvGrpSpPr/>
        <p:nvPr/>
      </p:nvGrpSpPr>
      <p:grpSpPr>
        <a:xfrm>
          <a:off x="0" y="0"/>
          <a:ext cx="0" cy="0"/>
          <a:chOff x="0" y="0"/>
          <a:chExt cx="0" cy="0"/>
        </a:xfrm>
      </p:grpSpPr>
      <p:sp>
        <p:nvSpPr>
          <p:cNvPr id="435" name="Google Shape;435;p48"/>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6" name="Google Shape;436;p48"/>
          <p:cNvGrpSpPr/>
          <p:nvPr/>
        </p:nvGrpSpPr>
        <p:grpSpPr>
          <a:xfrm>
            <a:off x="5959222" y="4119576"/>
            <a:ext cx="2520952" cy="1024165"/>
            <a:chOff x="6917201" y="0"/>
            <a:chExt cx="2227777" cy="863400"/>
          </a:xfrm>
        </p:grpSpPr>
        <p:sp>
          <p:nvSpPr>
            <p:cNvPr id="437" name="Google Shape;437;p48"/>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8"/>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8"/>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0" name="Google Shape;440;p48"/>
          <p:cNvGrpSpPr/>
          <p:nvPr/>
        </p:nvGrpSpPr>
        <p:grpSpPr>
          <a:xfrm>
            <a:off x="199149" y="2"/>
            <a:ext cx="2795414" cy="1083308"/>
            <a:chOff x="6917201" y="0"/>
            <a:chExt cx="2227777" cy="863400"/>
          </a:xfrm>
        </p:grpSpPr>
        <p:sp>
          <p:nvSpPr>
            <p:cNvPr id="441" name="Google Shape;441;p48"/>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8"/>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8"/>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4" name="Google Shape;444;p48"/>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445" name="Google Shape;445;p48"/>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rtl="0" algn="ctr">
              <a:spcBef>
                <a:spcPts val="0"/>
              </a:spcBef>
              <a:spcAft>
                <a:spcPts val="0"/>
              </a:spcAft>
              <a:buSzPts val="1300"/>
              <a:buChar char="●"/>
              <a:defRPr/>
            </a:lvl1pPr>
            <a:lvl2pPr indent="-298450" lvl="1" marL="914400" rtl="0" algn="ctr">
              <a:spcBef>
                <a:spcPts val="1600"/>
              </a:spcBef>
              <a:spcAft>
                <a:spcPts val="0"/>
              </a:spcAft>
              <a:buSzPts val="1100"/>
              <a:buChar char="○"/>
              <a:defRPr/>
            </a:lvl2pPr>
            <a:lvl3pPr indent="-298450" lvl="2" marL="1371600" rtl="0" algn="ctr">
              <a:spcBef>
                <a:spcPts val="1600"/>
              </a:spcBef>
              <a:spcAft>
                <a:spcPts val="0"/>
              </a:spcAft>
              <a:buSzPts val="1100"/>
              <a:buChar char="■"/>
              <a:defRPr/>
            </a:lvl3pPr>
            <a:lvl4pPr indent="-298450" lvl="3" marL="1828800" rtl="0" algn="ctr">
              <a:spcBef>
                <a:spcPts val="1600"/>
              </a:spcBef>
              <a:spcAft>
                <a:spcPts val="0"/>
              </a:spcAft>
              <a:buSzPts val="1100"/>
              <a:buChar char="●"/>
              <a:defRPr/>
            </a:lvl4pPr>
            <a:lvl5pPr indent="-298450" lvl="4" marL="2286000" rtl="0" algn="ctr">
              <a:spcBef>
                <a:spcPts val="1600"/>
              </a:spcBef>
              <a:spcAft>
                <a:spcPts val="0"/>
              </a:spcAft>
              <a:buSzPts val="1100"/>
              <a:buChar char="○"/>
              <a:defRPr/>
            </a:lvl5pPr>
            <a:lvl6pPr indent="-298450" lvl="5" marL="2743200" rtl="0" algn="ctr">
              <a:spcBef>
                <a:spcPts val="1600"/>
              </a:spcBef>
              <a:spcAft>
                <a:spcPts val="0"/>
              </a:spcAft>
              <a:buSzPts val="1100"/>
              <a:buChar char="■"/>
              <a:defRPr/>
            </a:lvl6pPr>
            <a:lvl7pPr indent="-298450" lvl="6" marL="3200400" rtl="0" algn="ctr">
              <a:spcBef>
                <a:spcPts val="1600"/>
              </a:spcBef>
              <a:spcAft>
                <a:spcPts val="0"/>
              </a:spcAft>
              <a:buSzPts val="1100"/>
              <a:buChar char="●"/>
              <a:defRPr/>
            </a:lvl7pPr>
            <a:lvl8pPr indent="-298450" lvl="7" marL="3657600" rtl="0" algn="ctr">
              <a:spcBef>
                <a:spcPts val="1600"/>
              </a:spcBef>
              <a:spcAft>
                <a:spcPts val="0"/>
              </a:spcAft>
              <a:buSzPts val="1100"/>
              <a:buChar char="○"/>
              <a:defRPr/>
            </a:lvl8pPr>
            <a:lvl9pPr indent="-298450" lvl="8" marL="4114800" rtl="0" algn="ctr">
              <a:spcBef>
                <a:spcPts val="1600"/>
              </a:spcBef>
              <a:spcAft>
                <a:spcPts val="1600"/>
              </a:spcAft>
              <a:buSzPts val="1100"/>
              <a:buChar char="■"/>
              <a:defRPr/>
            </a:lvl9pPr>
          </a:lstStyle>
          <a:p/>
        </p:txBody>
      </p:sp>
      <p:sp>
        <p:nvSpPr>
          <p:cNvPr id="446" name="Google Shape;446;p4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47" name="Shape 447"/>
        <p:cNvGrpSpPr/>
        <p:nvPr/>
      </p:nvGrpSpPr>
      <p:grpSpPr>
        <a:xfrm>
          <a:off x="0" y="0"/>
          <a:ext cx="0" cy="0"/>
          <a:chOff x="0" y="0"/>
          <a:chExt cx="0" cy="0"/>
        </a:xfrm>
      </p:grpSpPr>
      <p:sp>
        <p:nvSpPr>
          <p:cNvPr id="448" name="Google Shape;448;p4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453" name="Shape 453"/>
        <p:cNvGrpSpPr/>
        <p:nvPr/>
      </p:nvGrpSpPr>
      <p:grpSpPr>
        <a:xfrm>
          <a:off x="0" y="0"/>
          <a:ext cx="0" cy="0"/>
          <a:chOff x="0" y="0"/>
          <a:chExt cx="0" cy="0"/>
        </a:xfrm>
      </p:grpSpPr>
      <p:sp>
        <p:nvSpPr>
          <p:cNvPr id="454" name="Google Shape;454;p51"/>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51"/>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51"/>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51"/>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8" name="Google Shape;458;p51"/>
          <p:cNvGrpSpPr/>
          <p:nvPr/>
        </p:nvGrpSpPr>
        <p:grpSpPr>
          <a:xfrm>
            <a:off x="255200" y="592"/>
            <a:ext cx="2250363" cy="1044300"/>
            <a:chOff x="255200" y="592"/>
            <a:chExt cx="2250363" cy="1044300"/>
          </a:xfrm>
        </p:grpSpPr>
        <p:sp>
          <p:nvSpPr>
            <p:cNvPr id="459" name="Google Shape;459;p51"/>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51"/>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51"/>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2" name="Google Shape;462;p51"/>
          <p:cNvGrpSpPr/>
          <p:nvPr/>
        </p:nvGrpSpPr>
        <p:grpSpPr>
          <a:xfrm>
            <a:off x="905395" y="592"/>
            <a:ext cx="2250363" cy="1044300"/>
            <a:chOff x="905395" y="592"/>
            <a:chExt cx="2250363" cy="1044300"/>
          </a:xfrm>
        </p:grpSpPr>
        <p:sp>
          <p:nvSpPr>
            <p:cNvPr id="463" name="Google Shape;463;p51"/>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51"/>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1"/>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51"/>
          <p:cNvGrpSpPr/>
          <p:nvPr/>
        </p:nvGrpSpPr>
        <p:grpSpPr>
          <a:xfrm>
            <a:off x="7057468" y="5088"/>
            <a:ext cx="1851282" cy="752108"/>
            <a:chOff x="6917201" y="0"/>
            <a:chExt cx="2227777" cy="863400"/>
          </a:xfrm>
        </p:grpSpPr>
        <p:sp>
          <p:nvSpPr>
            <p:cNvPr id="467" name="Google Shape;467;p5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5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5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 name="Google Shape;470;p51"/>
          <p:cNvGrpSpPr/>
          <p:nvPr/>
        </p:nvGrpSpPr>
        <p:grpSpPr>
          <a:xfrm>
            <a:off x="6553032" y="4217852"/>
            <a:ext cx="2389068" cy="925737"/>
            <a:chOff x="6917201" y="0"/>
            <a:chExt cx="2227777" cy="863400"/>
          </a:xfrm>
        </p:grpSpPr>
        <p:sp>
          <p:nvSpPr>
            <p:cNvPr id="471" name="Google Shape;471;p51"/>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51"/>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51"/>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4" name="Google Shape;474;p51"/>
          <p:cNvGrpSpPr/>
          <p:nvPr/>
        </p:nvGrpSpPr>
        <p:grpSpPr>
          <a:xfrm>
            <a:off x="199149" y="4055652"/>
            <a:ext cx="2795414" cy="1083308"/>
            <a:chOff x="6917201" y="0"/>
            <a:chExt cx="2227777" cy="863400"/>
          </a:xfrm>
        </p:grpSpPr>
        <p:sp>
          <p:nvSpPr>
            <p:cNvPr id="475" name="Google Shape;475;p51"/>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51"/>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51"/>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8" name="Google Shape;478;p51"/>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79" name="Google Shape;479;p51"/>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480" name="Google Shape;480;p5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351C75"/>
        </a:solidFill>
      </p:bgPr>
    </p:bg>
    <p:spTree>
      <p:nvGrpSpPr>
        <p:cNvPr id="481" name="Shape 481"/>
        <p:cNvGrpSpPr/>
        <p:nvPr/>
      </p:nvGrpSpPr>
      <p:grpSpPr>
        <a:xfrm>
          <a:off x="0" y="0"/>
          <a:ext cx="0" cy="0"/>
          <a:chOff x="0" y="0"/>
          <a:chExt cx="0" cy="0"/>
        </a:xfrm>
      </p:grpSpPr>
      <p:sp>
        <p:nvSpPr>
          <p:cNvPr id="482" name="Google Shape;482;p52"/>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3" name="Google Shape;483;p52"/>
          <p:cNvGrpSpPr/>
          <p:nvPr/>
        </p:nvGrpSpPr>
        <p:grpSpPr>
          <a:xfrm>
            <a:off x="5594191" y="3961115"/>
            <a:ext cx="2910145" cy="1182340"/>
            <a:chOff x="6917201" y="0"/>
            <a:chExt cx="2227777" cy="863400"/>
          </a:xfrm>
        </p:grpSpPr>
        <p:sp>
          <p:nvSpPr>
            <p:cNvPr id="484" name="Google Shape;484;p52"/>
            <p:cNvSpPr/>
            <p:nvPr/>
          </p:nvSpPr>
          <p:spPr>
            <a:xfrm>
              <a:off x="7641677" y="0"/>
              <a:ext cx="1503300" cy="863400"/>
            </a:xfrm>
            <a:prstGeom prst="parallelogram">
              <a:avLst>
                <a:gd fmla="val 158024" name="adj"/>
              </a:avLst>
            </a:prstGeom>
            <a:solidFill>
              <a:srgbClr val="351C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52"/>
            <p:cNvSpPr/>
            <p:nvPr/>
          </p:nvSpPr>
          <p:spPr>
            <a:xfrm>
              <a:off x="7279439" y="0"/>
              <a:ext cx="1503300" cy="863400"/>
            </a:xfrm>
            <a:prstGeom prst="parallelogram">
              <a:avLst>
                <a:gd fmla="val 158024" name="adj"/>
              </a:avLst>
            </a:prstGeom>
            <a:solidFill>
              <a:srgbClr val="351C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52"/>
            <p:cNvSpPr/>
            <p:nvPr/>
          </p:nvSpPr>
          <p:spPr>
            <a:xfrm>
              <a:off x="6917201" y="0"/>
              <a:ext cx="1503300" cy="863400"/>
            </a:xfrm>
            <a:prstGeom prst="parallelogram">
              <a:avLst>
                <a:gd fmla="val 158024" name="adj"/>
              </a:avLst>
            </a:prstGeom>
            <a:solidFill>
              <a:srgbClr val="351C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7" name="Google Shape;487;p52"/>
          <p:cNvGrpSpPr/>
          <p:nvPr/>
        </p:nvGrpSpPr>
        <p:grpSpPr>
          <a:xfrm>
            <a:off x="199149" y="2"/>
            <a:ext cx="2795414" cy="1083308"/>
            <a:chOff x="6917201" y="0"/>
            <a:chExt cx="2227777" cy="863400"/>
          </a:xfrm>
        </p:grpSpPr>
        <p:sp>
          <p:nvSpPr>
            <p:cNvPr id="488" name="Google Shape;488;p52"/>
            <p:cNvSpPr/>
            <p:nvPr/>
          </p:nvSpPr>
          <p:spPr>
            <a:xfrm>
              <a:off x="7641677" y="0"/>
              <a:ext cx="1503300" cy="863400"/>
            </a:xfrm>
            <a:prstGeom prst="parallelogram">
              <a:avLst>
                <a:gd fmla="val 158024" name="adj"/>
              </a:avLst>
            </a:pr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52"/>
            <p:cNvSpPr/>
            <p:nvPr/>
          </p:nvSpPr>
          <p:spPr>
            <a:xfrm>
              <a:off x="7279439" y="0"/>
              <a:ext cx="1503300" cy="863400"/>
            </a:xfrm>
            <a:prstGeom prst="parallelogram">
              <a:avLst>
                <a:gd fmla="val 158024" name="adj"/>
              </a:avLst>
            </a:pr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52"/>
            <p:cNvSpPr/>
            <p:nvPr/>
          </p:nvSpPr>
          <p:spPr>
            <a:xfrm>
              <a:off x="6917201" y="0"/>
              <a:ext cx="1503300" cy="863400"/>
            </a:xfrm>
            <a:prstGeom prst="parallelogram">
              <a:avLst>
                <a:gd fmla="val 158024" name="adj"/>
              </a:avLst>
            </a:pr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1" name="Google Shape;491;p52"/>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rtl="0" algn="ctr">
              <a:spcBef>
                <a:spcPts val="0"/>
              </a:spcBef>
              <a:spcAft>
                <a:spcPts val="0"/>
              </a:spcAft>
              <a:buClr>
                <a:srgbClr val="EA9999"/>
              </a:buClr>
              <a:buSzPts val="3200"/>
              <a:buNone/>
              <a:defRPr sz="3200">
                <a:solidFill>
                  <a:srgbClr val="EA9999"/>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492" name="Google Shape;492;p5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rgbClr val="351C75"/>
        </a:solidFill>
      </p:bgPr>
    </p:bg>
    <p:spTree>
      <p:nvGrpSpPr>
        <p:cNvPr id="493" name="Shape 493"/>
        <p:cNvGrpSpPr/>
        <p:nvPr/>
      </p:nvGrpSpPr>
      <p:grpSpPr>
        <a:xfrm>
          <a:off x="0" y="0"/>
          <a:ext cx="0" cy="0"/>
          <a:chOff x="0" y="0"/>
          <a:chExt cx="0" cy="0"/>
        </a:xfrm>
      </p:grpSpPr>
      <p:sp>
        <p:nvSpPr>
          <p:cNvPr id="494" name="Google Shape;494;p53"/>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53"/>
          <p:cNvSpPr/>
          <p:nvPr/>
        </p:nvSpPr>
        <p:spPr>
          <a:xfrm>
            <a:off x="31" y="2824500"/>
            <a:ext cx="7370400" cy="2319000"/>
          </a:xfrm>
          <a:prstGeom prst="rtTriangle">
            <a:avLst/>
          </a:pr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5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53"/>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rtl="0">
              <a:spcBef>
                <a:spcPts val="0"/>
              </a:spcBef>
              <a:spcAft>
                <a:spcPts val="0"/>
              </a:spcAft>
              <a:buClr>
                <a:srgbClr val="990000"/>
              </a:buClr>
              <a:buSzPts val="3000"/>
              <a:buNone/>
              <a:defRPr sz="3000">
                <a:solidFill>
                  <a:srgbClr val="990000"/>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498" name="Google Shape;498;p53"/>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499" name="Google Shape;499;p5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00" name="Shape 500"/>
        <p:cNvGrpSpPr/>
        <p:nvPr/>
      </p:nvGrpSpPr>
      <p:grpSpPr>
        <a:xfrm>
          <a:off x="0" y="0"/>
          <a:ext cx="0" cy="0"/>
          <a:chOff x="0" y="0"/>
          <a:chExt cx="0" cy="0"/>
        </a:xfrm>
      </p:grpSpPr>
      <p:sp>
        <p:nvSpPr>
          <p:cNvPr id="501" name="Google Shape;501;p5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5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5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5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05" name="Google Shape;505;p54"/>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06" name="Google Shape;506;p54"/>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07" name="Google Shape;507;p5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508" name="Shape 508"/>
        <p:cNvGrpSpPr/>
        <p:nvPr/>
      </p:nvGrpSpPr>
      <p:grpSpPr>
        <a:xfrm>
          <a:off x="0" y="0"/>
          <a:ext cx="0" cy="0"/>
          <a:chOff x="0" y="0"/>
          <a:chExt cx="0" cy="0"/>
        </a:xfrm>
      </p:grpSpPr>
      <p:sp>
        <p:nvSpPr>
          <p:cNvPr id="509" name="Google Shape;509;p5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5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5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5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13" name="Google Shape;513;p5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514" name="Shape 514"/>
        <p:cNvGrpSpPr/>
        <p:nvPr/>
      </p:nvGrpSpPr>
      <p:grpSpPr>
        <a:xfrm>
          <a:off x="0" y="0"/>
          <a:ext cx="0" cy="0"/>
          <a:chOff x="0" y="0"/>
          <a:chExt cx="0" cy="0"/>
        </a:xfrm>
      </p:grpSpPr>
      <p:sp>
        <p:nvSpPr>
          <p:cNvPr id="515" name="Google Shape;515;p5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56"/>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5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56"/>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19" name="Google Shape;519;p56"/>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20" name="Google Shape;520;p5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521" name="Shape 521"/>
        <p:cNvGrpSpPr/>
        <p:nvPr/>
      </p:nvGrpSpPr>
      <p:grpSpPr>
        <a:xfrm>
          <a:off x="0" y="0"/>
          <a:ext cx="0" cy="0"/>
          <a:chOff x="0" y="0"/>
          <a:chExt cx="0" cy="0"/>
        </a:xfrm>
      </p:grpSpPr>
      <p:sp>
        <p:nvSpPr>
          <p:cNvPr id="522" name="Google Shape;522;p57"/>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57"/>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4" name="Google Shape;524;p57"/>
          <p:cNvGrpSpPr/>
          <p:nvPr/>
        </p:nvGrpSpPr>
        <p:grpSpPr>
          <a:xfrm>
            <a:off x="255991" y="-118"/>
            <a:ext cx="2251347" cy="1043408"/>
            <a:chOff x="3961956" y="4383950"/>
            <a:chExt cx="1160548" cy="548700"/>
          </a:xfrm>
        </p:grpSpPr>
        <p:sp>
          <p:nvSpPr>
            <p:cNvPr id="525" name="Google Shape;525;p57"/>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57"/>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57"/>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8" name="Google Shape;528;p5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9" name="Google Shape;529;p57"/>
          <p:cNvGrpSpPr/>
          <p:nvPr/>
        </p:nvGrpSpPr>
        <p:grpSpPr>
          <a:xfrm>
            <a:off x="34934" y="4522125"/>
            <a:ext cx="1593306" cy="617072"/>
            <a:chOff x="6917201" y="0"/>
            <a:chExt cx="2227777" cy="863400"/>
          </a:xfrm>
        </p:grpSpPr>
        <p:sp>
          <p:nvSpPr>
            <p:cNvPr id="530" name="Google Shape;530;p57"/>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57"/>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57"/>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3" name="Google Shape;533;p57"/>
          <p:cNvGrpSpPr/>
          <p:nvPr/>
        </p:nvGrpSpPr>
        <p:grpSpPr>
          <a:xfrm>
            <a:off x="5886353" y="1243"/>
            <a:ext cx="3257455" cy="1261514"/>
            <a:chOff x="6917201" y="0"/>
            <a:chExt cx="2227777" cy="863400"/>
          </a:xfrm>
        </p:grpSpPr>
        <p:sp>
          <p:nvSpPr>
            <p:cNvPr id="534" name="Google Shape;534;p57"/>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57"/>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7"/>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7" name="Google Shape;537;p57"/>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538" name="Google Shape;538;p5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539" name="Shape 539"/>
        <p:cNvGrpSpPr/>
        <p:nvPr/>
      </p:nvGrpSpPr>
      <p:grpSpPr>
        <a:xfrm>
          <a:off x="0" y="0"/>
          <a:ext cx="0" cy="0"/>
          <a:chOff x="0" y="0"/>
          <a:chExt cx="0" cy="0"/>
        </a:xfrm>
      </p:grpSpPr>
      <p:sp>
        <p:nvSpPr>
          <p:cNvPr id="540" name="Google Shape;540;p5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5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5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58"/>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44" name="Google Shape;544;p58"/>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545" name="Google Shape;545;p58"/>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6" name="Google Shape;546;p5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547" name="Shape 547"/>
        <p:cNvGrpSpPr/>
        <p:nvPr/>
      </p:nvGrpSpPr>
      <p:grpSpPr>
        <a:xfrm>
          <a:off x="0" y="0"/>
          <a:ext cx="0" cy="0"/>
          <a:chOff x="0" y="0"/>
          <a:chExt cx="0" cy="0"/>
        </a:xfrm>
      </p:grpSpPr>
      <p:sp>
        <p:nvSpPr>
          <p:cNvPr id="548" name="Google Shape;548;p59"/>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59"/>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5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59"/>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rtl="0">
              <a:lnSpc>
                <a:spcPct val="100000"/>
              </a:lnSpc>
              <a:spcBef>
                <a:spcPts val="0"/>
              </a:spcBef>
              <a:spcAft>
                <a:spcPts val="0"/>
              </a:spcAft>
              <a:buSzPts val="1300"/>
              <a:buNone/>
              <a:defRPr/>
            </a:lvl1pPr>
          </a:lstStyle>
          <a:p/>
        </p:txBody>
      </p:sp>
      <p:sp>
        <p:nvSpPr>
          <p:cNvPr id="552" name="Google Shape;552;p5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553" name="Shape 553"/>
        <p:cNvGrpSpPr/>
        <p:nvPr/>
      </p:nvGrpSpPr>
      <p:grpSpPr>
        <a:xfrm>
          <a:off x="0" y="0"/>
          <a:ext cx="0" cy="0"/>
          <a:chOff x="0" y="0"/>
          <a:chExt cx="0" cy="0"/>
        </a:xfrm>
      </p:grpSpPr>
      <p:sp>
        <p:nvSpPr>
          <p:cNvPr id="554" name="Google Shape;554;p60"/>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5" name="Google Shape;555;p60"/>
          <p:cNvGrpSpPr/>
          <p:nvPr/>
        </p:nvGrpSpPr>
        <p:grpSpPr>
          <a:xfrm>
            <a:off x="5959222" y="4119576"/>
            <a:ext cx="2520952" cy="1024165"/>
            <a:chOff x="6917201" y="0"/>
            <a:chExt cx="2227777" cy="863400"/>
          </a:xfrm>
        </p:grpSpPr>
        <p:sp>
          <p:nvSpPr>
            <p:cNvPr id="556" name="Google Shape;556;p60"/>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60"/>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60"/>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9" name="Google Shape;559;p60"/>
          <p:cNvGrpSpPr/>
          <p:nvPr/>
        </p:nvGrpSpPr>
        <p:grpSpPr>
          <a:xfrm>
            <a:off x="199149" y="2"/>
            <a:ext cx="2795414" cy="1083308"/>
            <a:chOff x="6917201" y="0"/>
            <a:chExt cx="2227777" cy="863400"/>
          </a:xfrm>
        </p:grpSpPr>
        <p:sp>
          <p:nvSpPr>
            <p:cNvPr id="560" name="Google Shape;560;p60"/>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60"/>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60"/>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3" name="Google Shape;563;p60"/>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564" name="Google Shape;564;p60"/>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rtl="0" algn="ctr">
              <a:spcBef>
                <a:spcPts val="0"/>
              </a:spcBef>
              <a:spcAft>
                <a:spcPts val="0"/>
              </a:spcAft>
              <a:buSzPts val="1300"/>
              <a:buChar char="●"/>
              <a:defRPr/>
            </a:lvl1pPr>
            <a:lvl2pPr indent="-298450" lvl="1" marL="914400" rtl="0" algn="ctr">
              <a:spcBef>
                <a:spcPts val="1600"/>
              </a:spcBef>
              <a:spcAft>
                <a:spcPts val="0"/>
              </a:spcAft>
              <a:buSzPts val="1100"/>
              <a:buChar char="○"/>
              <a:defRPr/>
            </a:lvl2pPr>
            <a:lvl3pPr indent="-298450" lvl="2" marL="1371600" rtl="0" algn="ctr">
              <a:spcBef>
                <a:spcPts val="1600"/>
              </a:spcBef>
              <a:spcAft>
                <a:spcPts val="0"/>
              </a:spcAft>
              <a:buSzPts val="1100"/>
              <a:buChar char="■"/>
              <a:defRPr/>
            </a:lvl3pPr>
            <a:lvl4pPr indent="-298450" lvl="3" marL="1828800" rtl="0" algn="ctr">
              <a:spcBef>
                <a:spcPts val="1600"/>
              </a:spcBef>
              <a:spcAft>
                <a:spcPts val="0"/>
              </a:spcAft>
              <a:buSzPts val="1100"/>
              <a:buChar char="●"/>
              <a:defRPr/>
            </a:lvl4pPr>
            <a:lvl5pPr indent="-298450" lvl="4" marL="2286000" rtl="0" algn="ctr">
              <a:spcBef>
                <a:spcPts val="1600"/>
              </a:spcBef>
              <a:spcAft>
                <a:spcPts val="0"/>
              </a:spcAft>
              <a:buSzPts val="1100"/>
              <a:buChar char="○"/>
              <a:defRPr/>
            </a:lvl5pPr>
            <a:lvl6pPr indent="-298450" lvl="5" marL="2743200" rtl="0" algn="ctr">
              <a:spcBef>
                <a:spcPts val="1600"/>
              </a:spcBef>
              <a:spcAft>
                <a:spcPts val="0"/>
              </a:spcAft>
              <a:buSzPts val="1100"/>
              <a:buChar char="■"/>
              <a:defRPr/>
            </a:lvl6pPr>
            <a:lvl7pPr indent="-298450" lvl="6" marL="3200400" rtl="0" algn="ctr">
              <a:spcBef>
                <a:spcPts val="1600"/>
              </a:spcBef>
              <a:spcAft>
                <a:spcPts val="0"/>
              </a:spcAft>
              <a:buSzPts val="1100"/>
              <a:buChar char="●"/>
              <a:defRPr/>
            </a:lvl7pPr>
            <a:lvl8pPr indent="-298450" lvl="7" marL="3657600" rtl="0" algn="ctr">
              <a:spcBef>
                <a:spcPts val="1600"/>
              </a:spcBef>
              <a:spcAft>
                <a:spcPts val="0"/>
              </a:spcAft>
              <a:buSzPts val="1100"/>
              <a:buChar char="○"/>
              <a:defRPr/>
            </a:lvl8pPr>
            <a:lvl9pPr indent="-298450" lvl="8" marL="4114800" rtl="0" algn="ctr">
              <a:spcBef>
                <a:spcPts val="1600"/>
              </a:spcBef>
              <a:spcAft>
                <a:spcPts val="1600"/>
              </a:spcAft>
              <a:buSzPts val="1100"/>
              <a:buChar char="■"/>
              <a:defRPr/>
            </a:lvl9pPr>
          </a:lstStyle>
          <a:p/>
        </p:txBody>
      </p:sp>
      <p:sp>
        <p:nvSpPr>
          <p:cNvPr id="565" name="Google Shape;565;p6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6" name="Shape 566"/>
        <p:cNvGrpSpPr/>
        <p:nvPr/>
      </p:nvGrpSpPr>
      <p:grpSpPr>
        <a:xfrm>
          <a:off x="0" y="0"/>
          <a:ext cx="0" cy="0"/>
          <a:chOff x="0" y="0"/>
          <a:chExt cx="0" cy="0"/>
        </a:xfrm>
      </p:grpSpPr>
      <p:sp>
        <p:nvSpPr>
          <p:cNvPr id="567" name="Google Shape;567;p6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572" name="Shape 572"/>
        <p:cNvGrpSpPr/>
        <p:nvPr/>
      </p:nvGrpSpPr>
      <p:grpSpPr>
        <a:xfrm>
          <a:off x="0" y="0"/>
          <a:ext cx="0" cy="0"/>
          <a:chOff x="0" y="0"/>
          <a:chExt cx="0" cy="0"/>
        </a:xfrm>
      </p:grpSpPr>
      <p:sp>
        <p:nvSpPr>
          <p:cNvPr id="573" name="Google Shape;573;p63"/>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63"/>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63"/>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6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7" name="Google Shape;577;p63"/>
          <p:cNvGrpSpPr/>
          <p:nvPr/>
        </p:nvGrpSpPr>
        <p:grpSpPr>
          <a:xfrm>
            <a:off x="255200" y="592"/>
            <a:ext cx="2250363" cy="1044300"/>
            <a:chOff x="255200" y="592"/>
            <a:chExt cx="2250363" cy="1044300"/>
          </a:xfrm>
        </p:grpSpPr>
        <p:sp>
          <p:nvSpPr>
            <p:cNvPr id="578" name="Google Shape;578;p63"/>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63"/>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63"/>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1" name="Google Shape;581;p63"/>
          <p:cNvGrpSpPr/>
          <p:nvPr/>
        </p:nvGrpSpPr>
        <p:grpSpPr>
          <a:xfrm>
            <a:off x="905395" y="592"/>
            <a:ext cx="2250363" cy="1044300"/>
            <a:chOff x="905395" y="592"/>
            <a:chExt cx="2250363" cy="1044300"/>
          </a:xfrm>
        </p:grpSpPr>
        <p:sp>
          <p:nvSpPr>
            <p:cNvPr id="582" name="Google Shape;582;p63"/>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63"/>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63"/>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5" name="Google Shape;585;p63"/>
          <p:cNvGrpSpPr/>
          <p:nvPr/>
        </p:nvGrpSpPr>
        <p:grpSpPr>
          <a:xfrm>
            <a:off x="7057468" y="5088"/>
            <a:ext cx="1851282" cy="752108"/>
            <a:chOff x="6917201" y="0"/>
            <a:chExt cx="2227777" cy="863400"/>
          </a:xfrm>
        </p:grpSpPr>
        <p:sp>
          <p:nvSpPr>
            <p:cNvPr id="586" name="Google Shape;586;p6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6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6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9" name="Google Shape;589;p63"/>
          <p:cNvGrpSpPr/>
          <p:nvPr/>
        </p:nvGrpSpPr>
        <p:grpSpPr>
          <a:xfrm>
            <a:off x="6553032" y="4217852"/>
            <a:ext cx="2389068" cy="925737"/>
            <a:chOff x="6917201" y="0"/>
            <a:chExt cx="2227777" cy="863400"/>
          </a:xfrm>
        </p:grpSpPr>
        <p:sp>
          <p:nvSpPr>
            <p:cNvPr id="590" name="Google Shape;590;p63"/>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63"/>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63"/>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63"/>
          <p:cNvGrpSpPr/>
          <p:nvPr/>
        </p:nvGrpSpPr>
        <p:grpSpPr>
          <a:xfrm>
            <a:off x="199149" y="4055652"/>
            <a:ext cx="2795414" cy="1083308"/>
            <a:chOff x="6917201" y="0"/>
            <a:chExt cx="2227777" cy="863400"/>
          </a:xfrm>
        </p:grpSpPr>
        <p:sp>
          <p:nvSpPr>
            <p:cNvPr id="594" name="Google Shape;594;p6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6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6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7" name="Google Shape;597;p63"/>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598" name="Google Shape;598;p63"/>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599" name="Google Shape;599;p6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5"/>
        </a:solidFill>
      </p:bgPr>
    </p:bg>
    <p:spTree>
      <p:nvGrpSpPr>
        <p:cNvPr id="600" name="Shape 600"/>
        <p:cNvGrpSpPr/>
        <p:nvPr/>
      </p:nvGrpSpPr>
      <p:grpSpPr>
        <a:xfrm>
          <a:off x="0" y="0"/>
          <a:ext cx="0" cy="0"/>
          <a:chOff x="0" y="0"/>
          <a:chExt cx="0" cy="0"/>
        </a:xfrm>
      </p:grpSpPr>
      <p:sp>
        <p:nvSpPr>
          <p:cNvPr id="601" name="Google Shape;601;p64"/>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2" name="Google Shape;602;p64"/>
          <p:cNvGrpSpPr/>
          <p:nvPr/>
        </p:nvGrpSpPr>
        <p:grpSpPr>
          <a:xfrm>
            <a:off x="5594191" y="3961115"/>
            <a:ext cx="2910145" cy="1182340"/>
            <a:chOff x="6917201" y="0"/>
            <a:chExt cx="2227777" cy="863400"/>
          </a:xfrm>
        </p:grpSpPr>
        <p:sp>
          <p:nvSpPr>
            <p:cNvPr id="603" name="Google Shape;603;p64"/>
            <p:cNvSpPr/>
            <p:nvPr/>
          </p:nvSpPr>
          <p:spPr>
            <a:xfrm>
              <a:off x="7641677" y="0"/>
              <a:ext cx="1503300" cy="863400"/>
            </a:xfrm>
            <a:prstGeom prst="parallelogram">
              <a:avLst>
                <a:gd fmla="val 158024"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04" name="Google Shape;604;p64"/>
            <p:cNvSpPr/>
            <p:nvPr/>
          </p:nvSpPr>
          <p:spPr>
            <a:xfrm>
              <a:off x="7279439" y="0"/>
              <a:ext cx="1503300" cy="863400"/>
            </a:xfrm>
            <a:prstGeom prst="parallelogram">
              <a:avLst>
                <a:gd fmla="val 158024"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05" name="Google Shape;605;p64"/>
            <p:cNvSpPr/>
            <p:nvPr/>
          </p:nvSpPr>
          <p:spPr>
            <a:xfrm>
              <a:off x="6917201" y="0"/>
              <a:ext cx="1503300" cy="863400"/>
            </a:xfrm>
            <a:prstGeom prst="parallelogram">
              <a:avLst>
                <a:gd fmla="val 158024"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grpSp>
        <p:nvGrpSpPr>
          <p:cNvPr id="606" name="Google Shape;606;p64"/>
          <p:cNvGrpSpPr/>
          <p:nvPr/>
        </p:nvGrpSpPr>
        <p:grpSpPr>
          <a:xfrm>
            <a:off x="199149" y="2"/>
            <a:ext cx="2795414" cy="1083308"/>
            <a:chOff x="6917201" y="0"/>
            <a:chExt cx="2227777" cy="863400"/>
          </a:xfrm>
        </p:grpSpPr>
        <p:sp>
          <p:nvSpPr>
            <p:cNvPr id="607" name="Google Shape;607;p64"/>
            <p:cNvSpPr/>
            <p:nvPr/>
          </p:nvSpPr>
          <p:spPr>
            <a:xfrm>
              <a:off x="7641677" y="0"/>
              <a:ext cx="1503300" cy="863400"/>
            </a:xfrm>
            <a:prstGeom prst="parallelogram">
              <a:avLst>
                <a:gd fmla="val 158024" name="adj"/>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608" name="Google Shape;608;p64"/>
            <p:cNvSpPr/>
            <p:nvPr/>
          </p:nvSpPr>
          <p:spPr>
            <a:xfrm>
              <a:off x="7279439" y="0"/>
              <a:ext cx="1503300" cy="863400"/>
            </a:xfrm>
            <a:prstGeom prst="parallelogram">
              <a:avLst>
                <a:gd fmla="val 158024" name="adj"/>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609" name="Google Shape;609;p64"/>
            <p:cNvSpPr/>
            <p:nvPr/>
          </p:nvSpPr>
          <p:spPr>
            <a:xfrm>
              <a:off x="6917201" y="0"/>
              <a:ext cx="1503300" cy="863400"/>
            </a:xfrm>
            <a:prstGeom prst="parallelogram">
              <a:avLst>
                <a:gd fmla="val 158024" name="adj"/>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sp>
        <p:nvSpPr>
          <p:cNvPr id="610" name="Google Shape;610;p64"/>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rtl="0" algn="ctr">
              <a:spcBef>
                <a:spcPts val="0"/>
              </a:spcBef>
              <a:spcAft>
                <a:spcPts val="0"/>
              </a:spcAft>
              <a:buClr>
                <a:srgbClr val="B6D7A8"/>
              </a:buClr>
              <a:buSzPts val="3200"/>
              <a:buNone/>
              <a:defRPr sz="3200">
                <a:solidFill>
                  <a:srgbClr val="B6D7A8"/>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611" name="Google Shape;611;p6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rgbClr val="351C75"/>
        </a:solidFill>
      </p:bgPr>
    </p:bg>
    <p:spTree>
      <p:nvGrpSpPr>
        <p:cNvPr id="612" name="Shape 612"/>
        <p:cNvGrpSpPr/>
        <p:nvPr/>
      </p:nvGrpSpPr>
      <p:grpSpPr>
        <a:xfrm>
          <a:off x="0" y="0"/>
          <a:ext cx="0" cy="0"/>
          <a:chOff x="0" y="0"/>
          <a:chExt cx="0" cy="0"/>
        </a:xfrm>
      </p:grpSpPr>
      <p:sp>
        <p:nvSpPr>
          <p:cNvPr id="613" name="Google Shape;613;p6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65"/>
          <p:cNvSpPr/>
          <p:nvPr/>
        </p:nvSpPr>
        <p:spPr>
          <a:xfrm>
            <a:off x="31" y="2824500"/>
            <a:ext cx="7370400" cy="2319000"/>
          </a:xfrm>
          <a:prstGeom prst="rtTriangle">
            <a:avLst/>
          </a:pr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6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6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rtl="0">
              <a:spcBef>
                <a:spcPts val="0"/>
              </a:spcBef>
              <a:spcAft>
                <a:spcPts val="0"/>
              </a:spcAft>
              <a:buClr>
                <a:srgbClr val="990000"/>
              </a:buClr>
              <a:buSzPts val="3000"/>
              <a:buNone/>
              <a:defRPr sz="3000">
                <a:solidFill>
                  <a:srgbClr val="990000"/>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17" name="Google Shape;617;p65"/>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18" name="Google Shape;618;p6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619" name="Shape 619"/>
        <p:cNvGrpSpPr/>
        <p:nvPr/>
      </p:nvGrpSpPr>
      <p:grpSpPr>
        <a:xfrm>
          <a:off x="0" y="0"/>
          <a:ext cx="0" cy="0"/>
          <a:chOff x="0" y="0"/>
          <a:chExt cx="0" cy="0"/>
        </a:xfrm>
      </p:grpSpPr>
      <p:sp>
        <p:nvSpPr>
          <p:cNvPr id="620" name="Google Shape;620;p6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6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6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6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24" name="Google Shape;624;p66"/>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25" name="Google Shape;625;p66"/>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26" name="Google Shape;626;p6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27" name="Shape 627"/>
        <p:cNvGrpSpPr/>
        <p:nvPr/>
      </p:nvGrpSpPr>
      <p:grpSpPr>
        <a:xfrm>
          <a:off x="0" y="0"/>
          <a:ext cx="0" cy="0"/>
          <a:chOff x="0" y="0"/>
          <a:chExt cx="0" cy="0"/>
        </a:xfrm>
      </p:grpSpPr>
      <p:sp>
        <p:nvSpPr>
          <p:cNvPr id="628" name="Google Shape;628;p6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6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6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67"/>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32" name="Google Shape;632;p6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633" name="Shape 633"/>
        <p:cNvGrpSpPr/>
        <p:nvPr/>
      </p:nvGrpSpPr>
      <p:grpSpPr>
        <a:xfrm>
          <a:off x="0" y="0"/>
          <a:ext cx="0" cy="0"/>
          <a:chOff x="0" y="0"/>
          <a:chExt cx="0" cy="0"/>
        </a:xfrm>
      </p:grpSpPr>
      <p:sp>
        <p:nvSpPr>
          <p:cNvPr id="634" name="Google Shape;634;p6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68"/>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6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68"/>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38" name="Google Shape;638;p68"/>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39" name="Google Shape;639;p6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640" name="Shape 640"/>
        <p:cNvGrpSpPr/>
        <p:nvPr/>
      </p:nvGrpSpPr>
      <p:grpSpPr>
        <a:xfrm>
          <a:off x="0" y="0"/>
          <a:ext cx="0" cy="0"/>
          <a:chOff x="0" y="0"/>
          <a:chExt cx="0" cy="0"/>
        </a:xfrm>
      </p:grpSpPr>
      <p:sp>
        <p:nvSpPr>
          <p:cNvPr id="641" name="Google Shape;641;p69"/>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69"/>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3" name="Google Shape;643;p69"/>
          <p:cNvGrpSpPr/>
          <p:nvPr/>
        </p:nvGrpSpPr>
        <p:grpSpPr>
          <a:xfrm>
            <a:off x="255991" y="-118"/>
            <a:ext cx="2251347" cy="1043408"/>
            <a:chOff x="3961956" y="4383950"/>
            <a:chExt cx="1160548" cy="548700"/>
          </a:xfrm>
        </p:grpSpPr>
        <p:sp>
          <p:nvSpPr>
            <p:cNvPr id="644" name="Google Shape;644;p69"/>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69"/>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69"/>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7" name="Google Shape;647;p6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8" name="Google Shape;648;p69"/>
          <p:cNvGrpSpPr/>
          <p:nvPr/>
        </p:nvGrpSpPr>
        <p:grpSpPr>
          <a:xfrm>
            <a:off x="34934" y="4522125"/>
            <a:ext cx="1593306" cy="617072"/>
            <a:chOff x="6917201" y="0"/>
            <a:chExt cx="2227777" cy="863400"/>
          </a:xfrm>
        </p:grpSpPr>
        <p:sp>
          <p:nvSpPr>
            <p:cNvPr id="649" name="Google Shape;649;p69"/>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69"/>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69"/>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2" name="Google Shape;652;p69"/>
          <p:cNvGrpSpPr/>
          <p:nvPr/>
        </p:nvGrpSpPr>
        <p:grpSpPr>
          <a:xfrm>
            <a:off x="5886353" y="1243"/>
            <a:ext cx="3257455" cy="1261514"/>
            <a:chOff x="6917201" y="0"/>
            <a:chExt cx="2227777" cy="863400"/>
          </a:xfrm>
        </p:grpSpPr>
        <p:sp>
          <p:nvSpPr>
            <p:cNvPr id="653" name="Google Shape;653;p69"/>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69"/>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69"/>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6" name="Google Shape;656;p69"/>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657" name="Google Shape;657;p6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658" name="Shape 658"/>
        <p:cNvGrpSpPr/>
        <p:nvPr/>
      </p:nvGrpSpPr>
      <p:grpSpPr>
        <a:xfrm>
          <a:off x="0" y="0"/>
          <a:ext cx="0" cy="0"/>
          <a:chOff x="0" y="0"/>
          <a:chExt cx="0" cy="0"/>
        </a:xfrm>
      </p:grpSpPr>
      <p:sp>
        <p:nvSpPr>
          <p:cNvPr id="659" name="Google Shape;659;p7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7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7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70"/>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63" name="Google Shape;663;p70"/>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664" name="Google Shape;664;p70"/>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65" name="Google Shape;665;p7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666" name="Shape 666"/>
        <p:cNvGrpSpPr/>
        <p:nvPr/>
      </p:nvGrpSpPr>
      <p:grpSpPr>
        <a:xfrm>
          <a:off x="0" y="0"/>
          <a:ext cx="0" cy="0"/>
          <a:chOff x="0" y="0"/>
          <a:chExt cx="0" cy="0"/>
        </a:xfrm>
      </p:grpSpPr>
      <p:sp>
        <p:nvSpPr>
          <p:cNvPr id="667" name="Google Shape;667;p71"/>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71"/>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7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71"/>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rtl="0">
              <a:lnSpc>
                <a:spcPct val="100000"/>
              </a:lnSpc>
              <a:spcBef>
                <a:spcPts val="0"/>
              </a:spcBef>
              <a:spcAft>
                <a:spcPts val="0"/>
              </a:spcAft>
              <a:buSzPts val="1300"/>
              <a:buNone/>
              <a:defRPr/>
            </a:lvl1pPr>
          </a:lstStyle>
          <a:p/>
        </p:txBody>
      </p:sp>
      <p:sp>
        <p:nvSpPr>
          <p:cNvPr id="671" name="Google Shape;671;p7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672" name="Shape 672"/>
        <p:cNvGrpSpPr/>
        <p:nvPr/>
      </p:nvGrpSpPr>
      <p:grpSpPr>
        <a:xfrm>
          <a:off x="0" y="0"/>
          <a:ext cx="0" cy="0"/>
          <a:chOff x="0" y="0"/>
          <a:chExt cx="0" cy="0"/>
        </a:xfrm>
      </p:grpSpPr>
      <p:sp>
        <p:nvSpPr>
          <p:cNvPr id="673" name="Google Shape;673;p72"/>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4" name="Google Shape;674;p72"/>
          <p:cNvGrpSpPr/>
          <p:nvPr/>
        </p:nvGrpSpPr>
        <p:grpSpPr>
          <a:xfrm>
            <a:off x="5959222" y="4119576"/>
            <a:ext cx="2520952" cy="1024165"/>
            <a:chOff x="6917201" y="0"/>
            <a:chExt cx="2227777" cy="863400"/>
          </a:xfrm>
        </p:grpSpPr>
        <p:sp>
          <p:nvSpPr>
            <p:cNvPr id="675" name="Google Shape;675;p7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7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7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8" name="Google Shape;678;p72"/>
          <p:cNvGrpSpPr/>
          <p:nvPr/>
        </p:nvGrpSpPr>
        <p:grpSpPr>
          <a:xfrm>
            <a:off x="199149" y="2"/>
            <a:ext cx="2795414" cy="1083308"/>
            <a:chOff x="6917201" y="0"/>
            <a:chExt cx="2227777" cy="863400"/>
          </a:xfrm>
        </p:grpSpPr>
        <p:sp>
          <p:nvSpPr>
            <p:cNvPr id="679" name="Google Shape;679;p7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7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7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2" name="Google Shape;682;p72"/>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683" name="Google Shape;683;p72"/>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rtl="0" algn="ctr">
              <a:spcBef>
                <a:spcPts val="0"/>
              </a:spcBef>
              <a:spcAft>
                <a:spcPts val="0"/>
              </a:spcAft>
              <a:buSzPts val="1300"/>
              <a:buChar char="●"/>
              <a:defRPr/>
            </a:lvl1pPr>
            <a:lvl2pPr indent="-298450" lvl="1" marL="914400" rtl="0" algn="ctr">
              <a:spcBef>
                <a:spcPts val="1600"/>
              </a:spcBef>
              <a:spcAft>
                <a:spcPts val="0"/>
              </a:spcAft>
              <a:buSzPts val="1100"/>
              <a:buChar char="○"/>
              <a:defRPr/>
            </a:lvl2pPr>
            <a:lvl3pPr indent="-298450" lvl="2" marL="1371600" rtl="0" algn="ctr">
              <a:spcBef>
                <a:spcPts val="1600"/>
              </a:spcBef>
              <a:spcAft>
                <a:spcPts val="0"/>
              </a:spcAft>
              <a:buSzPts val="1100"/>
              <a:buChar char="■"/>
              <a:defRPr/>
            </a:lvl3pPr>
            <a:lvl4pPr indent="-298450" lvl="3" marL="1828800" rtl="0" algn="ctr">
              <a:spcBef>
                <a:spcPts val="1600"/>
              </a:spcBef>
              <a:spcAft>
                <a:spcPts val="0"/>
              </a:spcAft>
              <a:buSzPts val="1100"/>
              <a:buChar char="●"/>
              <a:defRPr/>
            </a:lvl4pPr>
            <a:lvl5pPr indent="-298450" lvl="4" marL="2286000" rtl="0" algn="ctr">
              <a:spcBef>
                <a:spcPts val="1600"/>
              </a:spcBef>
              <a:spcAft>
                <a:spcPts val="0"/>
              </a:spcAft>
              <a:buSzPts val="1100"/>
              <a:buChar char="○"/>
              <a:defRPr/>
            </a:lvl5pPr>
            <a:lvl6pPr indent="-298450" lvl="5" marL="2743200" rtl="0" algn="ctr">
              <a:spcBef>
                <a:spcPts val="1600"/>
              </a:spcBef>
              <a:spcAft>
                <a:spcPts val="0"/>
              </a:spcAft>
              <a:buSzPts val="1100"/>
              <a:buChar char="■"/>
              <a:defRPr/>
            </a:lvl6pPr>
            <a:lvl7pPr indent="-298450" lvl="6" marL="3200400" rtl="0" algn="ctr">
              <a:spcBef>
                <a:spcPts val="1600"/>
              </a:spcBef>
              <a:spcAft>
                <a:spcPts val="0"/>
              </a:spcAft>
              <a:buSzPts val="1100"/>
              <a:buChar char="●"/>
              <a:defRPr/>
            </a:lvl7pPr>
            <a:lvl8pPr indent="-298450" lvl="7" marL="3657600" rtl="0" algn="ctr">
              <a:spcBef>
                <a:spcPts val="1600"/>
              </a:spcBef>
              <a:spcAft>
                <a:spcPts val="0"/>
              </a:spcAft>
              <a:buSzPts val="1100"/>
              <a:buChar char="○"/>
              <a:defRPr/>
            </a:lvl8pPr>
            <a:lvl9pPr indent="-298450" lvl="8" marL="4114800" rtl="0" algn="ctr">
              <a:spcBef>
                <a:spcPts val="1600"/>
              </a:spcBef>
              <a:spcAft>
                <a:spcPts val="1600"/>
              </a:spcAft>
              <a:buSzPts val="1100"/>
              <a:buChar char="■"/>
              <a:defRPr/>
            </a:lvl9pPr>
          </a:lstStyle>
          <a:p/>
        </p:txBody>
      </p:sp>
      <p:sp>
        <p:nvSpPr>
          <p:cNvPr id="684" name="Google Shape;684;p7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85" name="Shape 685"/>
        <p:cNvGrpSpPr/>
        <p:nvPr/>
      </p:nvGrpSpPr>
      <p:grpSpPr>
        <a:xfrm>
          <a:off x="0" y="0"/>
          <a:ext cx="0" cy="0"/>
          <a:chOff x="0" y="0"/>
          <a:chExt cx="0" cy="0"/>
        </a:xfrm>
      </p:grpSpPr>
      <p:sp>
        <p:nvSpPr>
          <p:cNvPr id="686" name="Google Shape;686;p7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rtl="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5.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theme" Target="../theme/theme3.xml"/><Relationship Id="rId12" Type="http://schemas.openxmlformats.org/officeDocument/2006/relationships/slideLayout" Target="../slideLayouts/slideLayout34.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5.xml"/><Relationship Id="rId10" Type="http://schemas.openxmlformats.org/officeDocument/2006/relationships/slideLayout" Target="../slideLayouts/slideLayout44.xml"/><Relationship Id="rId12" Type="http://schemas.openxmlformats.org/officeDocument/2006/relationships/theme" Target="../theme/theme6.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9" Type="http://schemas.openxmlformats.org/officeDocument/2006/relationships/slideLayout" Target="../slideLayouts/slideLayout43.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6.xml"/><Relationship Id="rId10" Type="http://schemas.openxmlformats.org/officeDocument/2006/relationships/slideLayout" Target="../slideLayouts/slideLayout55.xml"/><Relationship Id="rId12" Type="http://schemas.openxmlformats.org/officeDocument/2006/relationships/theme" Target="../theme/theme4.xml"/><Relationship Id="rId1" Type="http://schemas.openxmlformats.org/officeDocument/2006/relationships/slideLayout" Target="../slideLayouts/slideLayout46.xml"/><Relationship Id="rId2" Type="http://schemas.openxmlformats.org/officeDocument/2006/relationships/slideLayout" Target="../slideLayouts/slideLayout47.xml"/><Relationship Id="rId3" Type="http://schemas.openxmlformats.org/officeDocument/2006/relationships/slideLayout" Target="../slideLayouts/slideLayout48.xml"/><Relationship Id="rId4" Type="http://schemas.openxmlformats.org/officeDocument/2006/relationships/slideLayout" Target="../slideLayouts/slideLayout49.xml"/><Relationship Id="rId9" Type="http://schemas.openxmlformats.org/officeDocument/2006/relationships/slideLayout" Target="../slideLayouts/slideLayout54.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7.xml"/><Relationship Id="rId10" Type="http://schemas.openxmlformats.org/officeDocument/2006/relationships/slideLayout" Target="../slideLayouts/slideLayout66.xml"/><Relationship Id="rId12" Type="http://schemas.openxmlformats.org/officeDocument/2006/relationships/theme" Target="../theme/theme7.xml"/><Relationship Id="rId1" Type="http://schemas.openxmlformats.org/officeDocument/2006/relationships/slideLayout" Target="../slideLayouts/slideLayout57.xml"/><Relationship Id="rId2" Type="http://schemas.openxmlformats.org/officeDocument/2006/relationships/slideLayout" Target="../slideLayouts/slideLayout58.xml"/><Relationship Id="rId3" Type="http://schemas.openxmlformats.org/officeDocument/2006/relationships/slideLayout" Target="../slideLayouts/slideLayout59.xml"/><Relationship Id="rId4" Type="http://schemas.openxmlformats.org/officeDocument/2006/relationships/slideLayout" Target="../slideLayouts/slideLayout60.xml"/><Relationship Id="rId9" Type="http://schemas.openxmlformats.org/officeDocument/2006/relationships/slideLayout" Target="../slideLayouts/slideLayout65.xml"/><Relationship Id="rId5" Type="http://schemas.openxmlformats.org/officeDocument/2006/relationships/slideLayout" Target="../slideLayouts/slideLayout61.xml"/><Relationship Id="rId6" Type="http://schemas.openxmlformats.org/officeDocument/2006/relationships/slideLayout" Target="../slideLayouts/slideLayout62.xml"/><Relationship Id="rId7" Type="http://schemas.openxmlformats.org/officeDocument/2006/relationships/slideLayout" Target="../slideLayouts/slideLayout63.xml"/><Relationship Id="rId8"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4" name="Shape 124"/>
        <p:cNvGrpSpPr/>
        <p:nvPr/>
      </p:nvGrpSpPr>
      <p:grpSpPr>
        <a:xfrm>
          <a:off x="0" y="0"/>
          <a:ext cx="0" cy="0"/>
          <a:chOff x="0" y="0"/>
          <a:chExt cx="0" cy="0"/>
        </a:xfrm>
      </p:grpSpPr>
      <p:sp>
        <p:nvSpPr>
          <p:cNvPr id="125" name="Google Shape;125;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26" name="Google Shape;126;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7" name="Google Shape;127;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8" name="Google Shape;128;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9" name="Google Shape;129;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199" name="Shape 199"/>
        <p:cNvGrpSpPr/>
        <p:nvPr/>
      </p:nvGrpSpPr>
      <p:grpSpPr>
        <a:xfrm>
          <a:off x="0" y="0"/>
          <a:ext cx="0" cy="0"/>
          <a:chOff x="0" y="0"/>
          <a:chExt cx="0" cy="0"/>
        </a:xfrm>
      </p:grpSpPr>
      <p:sp>
        <p:nvSpPr>
          <p:cNvPr id="200" name="Google Shape;200;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201" name="Google Shape;201;p25"/>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202" name="Google Shape;202;p2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330" name="Shape 330"/>
        <p:cNvGrpSpPr/>
        <p:nvPr/>
      </p:nvGrpSpPr>
      <p:grpSpPr>
        <a:xfrm>
          <a:off x="0" y="0"/>
          <a:ext cx="0" cy="0"/>
          <a:chOff x="0" y="0"/>
          <a:chExt cx="0" cy="0"/>
        </a:xfrm>
      </p:grpSpPr>
      <p:sp>
        <p:nvSpPr>
          <p:cNvPr id="331" name="Google Shape;331;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332" name="Google Shape;332;p38"/>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333" name="Google Shape;333;p3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449" name="Shape 449"/>
        <p:cNvGrpSpPr/>
        <p:nvPr/>
      </p:nvGrpSpPr>
      <p:grpSpPr>
        <a:xfrm>
          <a:off x="0" y="0"/>
          <a:ext cx="0" cy="0"/>
          <a:chOff x="0" y="0"/>
          <a:chExt cx="0" cy="0"/>
        </a:xfrm>
      </p:grpSpPr>
      <p:sp>
        <p:nvSpPr>
          <p:cNvPr id="450" name="Google Shape;450;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451" name="Google Shape;451;p50"/>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452" name="Google Shape;452;p5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68" name="Shape 568"/>
        <p:cNvGrpSpPr/>
        <p:nvPr/>
      </p:nvGrpSpPr>
      <p:grpSpPr>
        <a:xfrm>
          <a:off x="0" y="0"/>
          <a:ext cx="0" cy="0"/>
          <a:chOff x="0" y="0"/>
          <a:chExt cx="0" cy="0"/>
        </a:xfrm>
      </p:grpSpPr>
      <p:sp>
        <p:nvSpPr>
          <p:cNvPr id="569" name="Google Shape;569;p6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570" name="Google Shape;570;p62"/>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571" name="Google Shape;571;p6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16.png"/><Relationship Id="rId7"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 Id="rId3" Type="http://schemas.openxmlformats.org/officeDocument/2006/relationships/image" Target="../media/image13.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1.xml"/><Relationship Id="rId3" Type="http://schemas.openxmlformats.org/officeDocument/2006/relationships/image" Target="../media/image23.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17.png"/><Relationship Id="rId5"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3.xml"/><Relationship Id="rId3" Type="http://schemas.openxmlformats.org/officeDocument/2006/relationships/image" Target="../media/image15.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4.xml"/><Relationship Id="rId3" Type="http://schemas.openxmlformats.org/officeDocument/2006/relationships/hyperlink" Target="http://cseweb.ucsd.edu/~jmcauley/pdfs/sigir15.pd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0" name="Shape 690"/>
        <p:cNvGrpSpPr/>
        <p:nvPr/>
      </p:nvGrpSpPr>
      <p:grpSpPr>
        <a:xfrm>
          <a:off x="0" y="0"/>
          <a:ext cx="0" cy="0"/>
          <a:chOff x="0" y="0"/>
          <a:chExt cx="0" cy="0"/>
        </a:xfrm>
      </p:grpSpPr>
      <p:sp>
        <p:nvSpPr>
          <p:cNvPr id="691" name="Google Shape;691;p74"/>
          <p:cNvSpPr txBox="1"/>
          <p:nvPr>
            <p:ph type="ctrTitle"/>
          </p:nvPr>
        </p:nvSpPr>
        <p:spPr>
          <a:xfrm>
            <a:off x="1914178" y="1611758"/>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6000">
                <a:solidFill>
                  <a:schemeClr val="dk2"/>
                </a:solidFill>
              </a:rPr>
              <a:t>TabX</a:t>
            </a:r>
            <a:endParaRPr b="1" sz="6000">
              <a:solidFill>
                <a:schemeClr val="dk2"/>
              </a:solidFill>
            </a:endParaRPr>
          </a:p>
        </p:txBody>
      </p:sp>
      <p:sp>
        <p:nvSpPr>
          <p:cNvPr id="692" name="Google Shape;692;p74"/>
          <p:cNvSpPr txBox="1"/>
          <p:nvPr>
            <p:ph idx="1" type="subTitle"/>
          </p:nvPr>
        </p:nvSpPr>
        <p:spPr>
          <a:xfrm>
            <a:off x="1868525" y="34386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solidFill>
                  <a:schemeClr val="accent1"/>
                </a:solidFill>
              </a:rPr>
              <a:t>Mishig Davaadorj</a:t>
            </a:r>
            <a:endParaRPr sz="1400">
              <a:solidFill>
                <a:schemeClr val="accent1"/>
              </a:solidFill>
            </a:endParaRPr>
          </a:p>
          <a:p>
            <a:pPr indent="0" lvl="0" marL="0" rtl="0" algn="ctr">
              <a:spcBef>
                <a:spcPts val="0"/>
              </a:spcBef>
              <a:spcAft>
                <a:spcPts val="0"/>
              </a:spcAft>
              <a:buNone/>
            </a:pPr>
            <a:r>
              <a:rPr lang="en" sz="1400">
                <a:solidFill>
                  <a:schemeClr val="accent1"/>
                </a:solidFill>
              </a:rPr>
              <a:t> Miguel Guerrero</a:t>
            </a:r>
            <a:endParaRPr sz="1400">
              <a:solidFill>
                <a:schemeClr val="accent1"/>
              </a:solidFill>
            </a:endParaRPr>
          </a:p>
          <a:p>
            <a:pPr indent="0" lvl="0" marL="0" rtl="0" algn="ctr">
              <a:spcBef>
                <a:spcPts val="0"/>
              </a:spcBef>
              <a:spcAft>
                <a:spcPts val="0"/>
              </a:spcAft>
              <a:buNone/>
            </a:pPr>
            <a:r>
              <a:rPr lang="en" sz="1400">
                <a:solidFill>
                  <a:schemeClr val="accent1"/>
                </a:solidFill>
              </a:rPr>
              <a:t> Khayyon Parker</a:t>
            </a:r>
            <a:endParaRPr sz="1400">
              <a:solidFill>
                <a:schemeClr val="accent1"/>
              </a:solidFill>
            </a:endParaRPr>
          </a:p>
          <a:p>
            <a:pPr indent="0" lvl="0" marL="0" rtl="0" algn="ctr">
              <a:spcBef>
                <a:spcPts val="0"/>
              </a:spcBef>
              <a:spcAft>
                <a:spcPts val="0"/>
              </a:spcAft>
              <a:buNone/>
            </a:pPr>
            <a:r>
              <a:rPr lang="en" sz="1400">
                <a:solidFill>
                  <a:schemeClr val="accent1"/>
                </a:solidFill>
              </a:rPr>
              <a:t> Russell Skorina</a:t>
            </a:r>
            <a:endParaRPr sz="1400">
              <a:solidFill>
                <a:schemeClr val="accent1"/>
              </a:solidFill>
            </a:endParaRPr>
          </a:p>
          <a:p>
            <a:pPr indent="0" lvl="0" marL="0" rtl="0" algn="ctr">
              <a:spcBef>
                <a:spcPts val="0"/>
              </a:spcBef>
              <a:spcAft>
                <a:spcPts val="0"/>
              </a:spcAft>
              <a:buClr>
                <a:srgbClr val="000000"/>
              </a:buClr>
              <a:buSzPts val="1100"/>
              <a:buFont typeface="Arial"/>
              <a:buNone/>
            </a:pPr>
            <a:r>
              <a:rPr lang="en" sz="1400">
                <a:solidFill>
                  <a:schemeClr val="accent1"/>
                </a:solidFill>
              </a:rPr>
              <a:t> Nicole Woch</a:t>
            </a:r>
            <a:endParaRPr sz="1400">
              <a:solidFill>
                <a:schemeClr val="accent1"/>
              </a:solidFill>
            </a:endParaRPr>
          </a:p>
          <a:p>
            <a:pPr indent="0" lvl="0" marL="0" rtl="0" algn="ctr">
              <a:spcBef>
                <a:spcPts val="0"/>
              </a:spcBef>
              <a:spcAft>
                <a:spcPts val="0"/>
              </a:spcAft>
              <a:buNone/>
            </a:pPr>
            <a:r>
              <a:t/>
            </a:r>
            <a:endParaRPr sz="1400">
              <a:solidFill>
                <a:schemeClr val="dk2"/>
              </a:solidFill>
            </a:endParaRPr>
          </a:p>
        </p:txBody>
      </p:sp>
      <p:sp>
        <p:nvSpPr>
          <p:cNvPr id="693" name="Google Shape;693;p74"/>
          <p:cNvSpPr txBox="1"/>
          <p:nvPr>
            <p:ph idx="1" type="subTitle"/>
          </p:nvPr>
        </p:nvSpPr>
        <p:spPr>
          <a:xfrm>
            <a:off x="1868525" y="2871283"/>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Georgia"/>
                <a:ea typeface="Georgia"/>
                <a:cs typeface="Georgia"/>
                <a:sym typeface="Georgia"/>
              </a:rPr>
              <a:t>Typing</a:t>
            </a:r>
            <a:r>
              <a:rPr lang="en" sz="2400">
                <a:latin typeface="Georgia"/>
                <a:ea typeface="Georgia"/>
                <a:cs typeface="Georgia"/>
                <a:sym typeface="Georgia"/>
              </a:rPr>
              <a:t> Assistant for Browsers</a:t>
            </a:r>
            <a:endParaRPr sz="2400">
              <a:latin typeface="Georgia"/>
              <a:ea typeface="Georgia"/>
              <a:cs typeface="Georgia"/>
              <a:sym typeface="Georgia"/>
            </a:endParaRPr>
          </a:p>
          <a:p>
            <a:pPr indent="0" lvl="0" marL="0" rtl="0" algn="ctr">
              <a:spcBef>
                <a:spcPts val="0"/>
              </a:spcBef>
              <a:spcAft>
                <a:spcPts val="0"/>
              </a:spcAft>
              <a:buNone/>
            </a:pPr>
            <a:r>
              <a:t/>
            </a:r>
            <a:endParaRPr/>
          </a:p>
        </p:txBody>
      </p:sp>
      <p:pic>
        <p:nvPicPr>
          <p:cNvPr id="694" name="Google Shape;694;p74"/>
          <p:cNvPicPr preferRelativeResize="0"/>
          <p:nvPr/>
        </p:nvPicPr>
        <p:blipFill>
          <a:blip r:embed="rId3">
            <a:alphaModFix/>
          </a:blip>
          <a:stretch>
            <a:fillRect/>
          </a:stretch>
        </p:blipFill>
        <p:spPr>
          <a:xfrm>
            <a:off x="3962400" y="392550"/>
            <a:ext cx="1219200" cy="1219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2" name="Shape 752"/>
        <p:cNvGrpSpPr/>
        <p:nvPr/>
      </p:nvGrpSpPr>
      <p:grpSpPr>
        <a:xfrm>
          <a:off x="0" y="0"/>
          <a:ext cx="0" cy="0"/>
          <a:chOff x="0" y="0"/>
          <a:chExt cx="0" cy="0"/>
        </a:xfrm>
      </p:grpSpPr>
      <p:sp>
        <p:nvSpPr>
          <p:cNvPr id="753" name="Google Shape;753;p83"/>
          <p:cNvSpPr txBox="1"/>
          <p:nvPr/>
        </p:nvSpPr>
        <p:spPr>
          <a:xfrm>
            <a:off x="1273800" y="243750"/>
            <a:ext cx="6596400" cy="931200"/>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 sz="3000">
                <a:latin typeface="Raleway"/>
                <a:ea typeface="Raleway"/>
                <a:cs typeface="Raleway"/>
                <a:sym typeface="Raleway"/>
              </a:rPr>
              <a:t>Subsystems: TabX</a:t>
            </a:r>
            <a:endParaRPr b="1" sz="3000">
              <a:latin typeface="Raleway"/>
              <a:ea typeface="Raleway"/>
              <a:cs typeface="Raleway"/>
              <a:sym typeface="Raleway"/>
            </a:endParaRPr>
          </a:p>
        </p:txBody>
      </p:sp>
      <p:pic>
        <p:nvPicPr>
          <p:cNvPr descr="https://lh4.googleusercontent.com/izAAXnXDRpBmJv6cti72yENMbxM-1ldPCZb_kH4M3QNsNHcsJQ5XA59yc6TaUzI5snVIJ7UCNkga39T2qGO2cFJdud1tvmFttpC81B5OI6qxJF9mcsmDhebLwcJtiElxWM9IFTv2" id="754" name="Google Shape;754;p83"/>
          <p:cNvPicPr preferRelativeResize="0"/>
          <p:nvPr/>
        </p:nvPicPr>
        <p:blipFill rotWithShape="1">
          <a:blip r:embed="rId3">
            <a:alphaModFix/>
          </a:blip>
          <a:srcRect b="65466" l="44289" r="31700" t="16429"/>
          <a:stretch/>
        </p:blipFill>
        <p:spPr>
          <a:xfrm>
            <a:off x="1382800" y="1174950"/>
            <a:ext cx="6226701" cy="3516049"/>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8" name="Shape 758"/>
        <p:cNvGrpSpPr/>
        <p:nvPr/>
      </p:nvGrpSpPr>
      <p:grpSpPr>
        <a:xfrm>
          <a:off x="0" y="0"/>
          <a:ext cx="0" cy="0"/>
          <a:chOff x="0" y="0"/>
          <a:chExt cx="0" cy="0"/>
        </a:xfrm>
      </p:grpSpPr>
      <p:sp>
        <p:nvSpPr>
          <p:cNvPr id="759" name="Google Shape;759;p84"/>
          <p:cNvSpPr txBox="1"/>
          <p:nvPr/>
        </p:nvSpPr>
        <p:spPr>
          <a:xfrm>
            <a:off x="1273800" y="133900"/>
            <a:ext cx="6596400" cy="931200"/>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 sz="3000">
                <a:latin typeface="Raleway"/>
                <a:ea typeface="Raleway"/>
                <a:cs typeface="Raleway"/>
                <a:sym typeface="Raleway"/>
              </a:rPr>
              <a:t>Subsystems: Application Logic</a:t>
            </a:r>
            <a:endParaRPr b="1" sz="3000">
              <a:latin typeface="Raleway"/>
              <a:ea typeface="Raleway"/>
              <a:cs typeface="Raleway"/>
              <a:sym typeface="Raleway"/>
            </a:endParaRPr>
          </a:p>
        </p:txBody>
      </p:sp>
      <p:pic>
        <p:nvPicPr>
          <p:cNvPr descr="https://lh4.googleusercontent.com/izAAXnXDRpBmJv6cti72yENMbxM-1ldPCZb_kH4M3QNsNHcsJQ5XA59yc6TaUzI5snVIJ7UCNkga39T2qGO2cFJdud1tvmFttpC81B5OI6qxJF9mcsmDhebLwcJtiElxWM9IFTv2" id="760" name="Google Shape;760;p84"/>
          <p:cNvPicPr preferRelativeResize="0"/>
          <p:nvPr/>
        </p:nvPicPr>
        <p:blipFill rotWithShape="1">
          <a:blip r:embed="rId3">
            <a:alphaModFix/>
          </a:blip>
          <a:srcRect b="3769" l="31349" r="14346" t="36589"/>
          <a:stretch/>
        </p:blipFill>
        <p:spPr>
          <a:xfrm>
            <a:off x="1618000" y="880400"/>
            <a:ext cx="5908025" cy="3927325"/>
          </a:xfrm>
          <a:prstGeom prst="rect">
            <a:avLst/>
          </a:prstGeom>
          <a:noFill/>
          <a:ln>
            <a:noFill/>
          </a:ln>
        </p:spPr>
      </p:pic>
      <p:sp>
        <p:nvSpPr>
          <p:cNvPr id="761" name="Google Shape;761;p84"/>
          <p:cNvSpPr txBox="1"/>
          <p:nvPr/>
        </p:nvSpPr>
        <p:spPr>
          <a:xfrm>
            <a:off x="5734250" y="880400"/>
            <a:ext cx="2841000" cy="234510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62" name="Google Shape;762;p84"/>
          <p:cNvSpPr txBox="1"/>
          <p:nvPr/>
        </p:nvSpPr>
        <p:spPr>
          <a:xfrm>
            <a:off x="4291600" y="4289700"/>
            <a:ext cx="2841000" cy="43980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FFFFFF"/>
              </a:solidFill>
              <a:latin typeface="Calibri"/>
              <a:ea typeface="Calibri"/>
              <a:cs typeface="Calibri"/>
              <a:sym typeface="Calibri"/>
            </a:endParaRPr>
          </a:p>
        </p:txBody>
      </p:sp>
      <p:sp>
        <p:nvSpPr>
          <p:cNvPr id="763" name="Google Shape;763;p84"/>
          <p:cNvSpPr txBox="1"/>
          <p:nvPr/>
        </p:nvSpPr>
        <p:spPr>
          <a:xfrm>
            <a:off x="529950" y="3225500"/>
            <a:ext cx="2568000" cy="157260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7" name="Shape 767"/>
        <p:cNvGrpSpPr/>
        <p:nvPr/>
      </p:nvGrpSpPr>
      <p:grpSpPr>
        <a:xfrm>
          <a:off x="0" y="0"/>
          <a:ext cx="0" cy="0"/>
          <a:chOff x="0" y="0"/>
          <a:chExt cx="0" cy="0"/>
        </a:xfrm>
      </p:grpSpPr>
      <p:sp>
        <p:nvSpPr>
          <p:cNvPr id="768" name="Google Shape;768;p85"/>
          <p:cNvSpPr/>
          <p:nvPr/>
        </p:nvSpPr>
        <p:spPr>
          <a:xfrm>
            <a:off x="766650" y="387325"/>
            <a:ext cx="7610700" cy="531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3000">
                <a:solidFill>
                  <a:srgbClr val="000000"/>
                </a:solidFill>
                <a:latin typeface="Raleway"/>
                <a:ea typeface="Raleway"/>
                <a:cs typeface="Raleway"/>
                <a:sym typeface="Raleway"/>
              </a:rPr>
              <a:t>Application Logic: Predictive Models</a:t>
            </a:r>
            <a:endParaRPr sz="3000">
              <a:solidFill>
                <a:schemeClr val="dk1"/>
              </a:solidFill>
              <a:latin typeface="Raleway"/>
              <a:ea typeface="Raleway"/>
              <a:cs typeface="Raleway"/>
              <a:sym typeface="Raleway"/>
            </a:endParaRPr>
          </a:p>
        </p:txBody>
      </p:sp>
      <p:pic>
        <p:nvPicPr>
          <p:cNvPr descr="https://lh4.googleusercontent.com/izAAXnXDRpBmJv6cti72yENMbxM-1ldPCZb_kH4M3QNsNHcsJQ5XA59yc6TaUzI5snVIJ7UCNkga39T2qGO2cFJdud1tvmFttpC81B5OI6qxJF9mcsmDhebLwcJtiElxWM9IFTv2" id="769" name="Google Shape;769;p85"/>
          <p:cNvPicPr preferRelativeResize="0"/>
          <p:nvPr/>
        </p:nvPicPr>
        <p:blipFill rotWithShape="1">
          <a:blip r:embed="rId3">
            <a:alphaModFix/>
          </a:blip>
          <a:srcRect b="12899" l="52188" r="15858" t="72064"/>
          <a:stretch/>
        </p:blipFill>
        <p:spPr>
          <a:xfrm>
            <a:off x="794175" y="1264800"/>
            <a:ext cx="7479100" cy="3262526"/>
          </a:xfrm>
          <a:prstGeom prst="rect">
            <a:avLst/>
          </a:prstGeom>
          <a:noFill/>
          <a:ln cap="flat" cmpd="sng" w="9525">
            <a:solidFill>
              <a:srgbClr val="000000"/>
            </a:solidFill>
            <a:prstDash val="solid"/>
            <a:round/>
            <a:headEnd len="sm" w="sm" type="none"/>
            <a:tailEnd len="sm" w="sm" type="none"/>
          </a:ln>
        </p:spPr>
      </p:pic>
      <p:sp>
        <p:nvSpPr>
          <p:cNvPr id="770" name="Google Shape;770;p85"/>
          <p:cNvSpPr txBox="1"/>
          <p:nvPr/>
        </p:nvSpPr>
        <p:spPr>
          <a:xfrm>
            <a:off x="939800" y="3282225"/>
            <a:ext cx="6786000" cy="926100"/>
          </a:xfrm>
          <a:prstGeom prst="rect">
            <a:avLst/>
          </a:prstGeom>
          <a:noFill/>
          <a:ln>
            <a:noFill/>
          </a:ln>
          <a:effectLst>
            <a:outerShdw blurRad="57150" rotWithShape="0" algn="bl" dir="5400000" dist="19050">
              <a:srgbClr val="000000">
                <a:alpha val="50000"/>
              </a:srgbClr>
            </a:outerShdw>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4" name="Shape 774"/>
        <p:cNvGrpSpPr/>
        <p:nvPr/>
      </p:nvGrpSpPr>
      <p:grpSpPr>
        <a:xfrm>
          <a:off x="0" y="0"/>
          <a:ext cx="0" cy="0"/>
          <a:chOff x="0" y="0"/>
          <a:chExt cx="0" cy="0"/>
        </a:xfrm>
      </p:grpSpPr>
      <p:sp>
        <p:nvSpPr>
          <p:cNvPr id="775" name="Google Shape;775;p86"/>
          <p:cNvSpPr txBox="1"/>
          <p:nvPr/>
        </p:nvSpPr>
        <p:spPr>
          <a:xfrm>
            <a:off x="1273800" y="291138"/>
            <a:ext cx="6596400" cy="931200"/>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 sz="3000">
                <a:latin typeface="Raleway"/>
                <a:ea typeface="Raleway"/>
                <a:cs typeface="Raleway"/>
                <a:sym typeface="Raleway"/>
              </a:rPr>
              <a:t>Subsystems: Assets</a:t>
            </a:r>
            <a:endParaRPr b="1" sz="3000">
              <a:latin typeface="Raleway"/>
              <a:ea typeface="Raleway"/>
              <a:cs typeface="Raleway"/>
              <a:sym typeface="Raleway"/>
            </a:endParaRPr>
          </a:p>
        </p:txBody>
      </p:sp>
      <p:pic>
        <p:nvPicPr>
          <p:cNvPr descr="https://lh4.googleusercontent.com/izAAXnXDRpBmJv6cti72yENMbxM-1ldPCZb_kH4M3QNsNHcsJQ5XA59yc6TaUzI5snVIJ7UCNkga39T2qGO2cFJdud1tvmFttpC81B5OI6qxJF9mcsmDhebLwcJtiElxWM9IFTv2" id="776" name="Google Shape;776;p86"/>
          <p:cNvPicPr preferRelativeResize="0"/>
          <p:nvPr/>
        </p:nvPicPr>
        <p:blipFill rotWithShape="1">
          <a:blip r:embed="rId3">
            <a:alphaModFix/>
          </a:blip>
          <a:srcRect b="45358" l="0" r="68799" t="36536"/>
          <a:stretch/>
        </p:blipFill>
        <p:spPr>
          <a:xfrm>
            <a:off x="539675" y="1222350"/>
            <a:ext cx="8048376" cy="34826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0" name="Shape 780"/>
        <p:cNvGrpSpPr/>
        <p:nvPr/>
      </p:nvGrpSpPr>
      <p:grpSpPr>
        <a:xfrm>
          <a:off x="0" y="0"/>
          <a:ext cx="0" cy="0"/>
          <a:chOff x="0" y="0"/>
          <a:chExt cx="0" cy="0"/>
        </a:xfrm>
      </p:grpSpPr>
      <p:sp>
        <p:nvSpPr>
          <p:cNvPr id="781" name="Google Shape;781;p87"/>
          <p:cNvSpPr txBox="1"/>
          <p:nvPr/>
        </p:nvSpPr>
        <p:spPr>
          <a:xfrm>
            <a:off x="1273788" y="313838"/>
            <a:ext cx="6596400" cy="931200"/>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 sz="3000">
                <a:latin typeface="Raleway"/>
                <a:ea typeface="Raleway"/>
                <a:cs typeface="Raleway"/>
                <a:sym typeface="Raleway"/>
              </a:rPr>
              <a:t>Subsystems: Browser Specifics</a:t>
            </a:r>
            <a:endParaRPr b="1" sz="3000">
              <a:latin typeface="Raleway"/>
              <a:ea typeface="Raleway"/>
              <a:cs typeface="Raleway"/>
              <a:sym typeface="Raleway"/>
            </a:endParaRPr>
          </a:p>
        </p:txBody>
      </p:sp>
      <p:pic>
        <p:nvPicPr>
          <p:cNvPr descr="https://lh4.googleusercontent.com/izAAXnXDRpBmJv6cti72yENMbxM-1ldPCZb_kH4M3QNsNHcsJQ5XA59yc6TaUzI5snVIJ7UCNkga39T2qGO2cFJdud1tvmFttpC81B5OI6qxJF9mcsmDhebLwcJtiElxWM9IFTv2" id="782" name="Google Shape;782;p87"/>
          <p:cNvPicPr preferRelativeResize="0"/>
          <p:nvPr/>
        </p:nvPicPr>
        <p:blipFill rotWithShape="1">
          <a:blip r:embed="rId3">
            <a:alphaModFix/>
          </a:blip>
          <a:srcRect b="42932" l="68874" r="9064" t="37068"/>
          <a:stretch/>
        </p:blipFill>
        <p:spPr>
          <a:xfrm>
            <a:off x="2153425" y="1245050"/>
            <a:ext cx="4837151" cy="3480376"/>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6" name="Shape 786"/>
        <p:cNvGrpSpPr/>
        <p:nvPr/>
      </p:nvGrpSpPr>
      <p:grpSpPr>
        <a:xfrm>
          <a:off x="0" y="0"/>
          <a:ext cx="0" cy="0"/>
          <a:chOff x="0" y="0"/>
          <a:chExt cx="0" cy="0"/>
        </a:xfrm>
      </p:grpSpPr>
      <p:sp>
        <p:nvSpPr>
          <p:cNvPr id="787" name="Google Shape;787;p88"/>
          <p:cNvSpPr txBox="1"/>
          <p:nvPr>
            <p:ph type="title"/>
          </p:nvPr>
        </p:nvSpPr>
        <p:spPr>
          <a:xfrm>
            <a:off x="361125" y="323049"/>
            <a:ext cx="7886700" cy="356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b="1" lang="en">
                <a:solidFill>
                  <a:srgbClr val="000000"/>
                </a:solidFill>
                <a:latin typeface="Raleway"/>
                <a:ea typeface="Raleway"/>
                <a:cs typeface="Raleway"/>
                <a:sym typeface="Raleway"/>
              </a:rPr>
              <a:t>Set-up for Development Environment</a:t>
            </a:r>
            <a:endParaRPr>
              <a:solidFill>
                <a:srgbClr val="000000"/>
              </a:solidFill>
              <a:latin typeface="Raleway"/>
              <a:ea typeface="Raleway"/>
              <a:cs typeface="Raleway"/>
              <a:sym typeface="Raleway"/>
            </a:endParaRPr>
          </a:p>
        </p:txBody>
      </p:sp>
      <p:sp>
        <p:nvSpPr>
          <p:cNvPr id="788" name="Google Shape;788;p88"/>
          <p:cNvSpPr txBox="1"/>
          <p:nvPr>
            <p:ph idx="1" type="body"/>
          </p:nvPr>
        </p:nvSpPr>
        <p:spPr>
          <a:xfrm>
            <a:off x="417100" y="749274"/>
            <a:ext cx="8138100" cy="27321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800"/>
              </a:spcBef>
              <a:spcAft>
                <a:spcPts val="0"/>
              </a:spcAft>
              <a:buClr>
                <a:schemeClr val="dk1"/>
              </a:buClr>
              <a:buSzPts val="1400"/>
              <a:buNone/>
            </a:pPr>
            <a:r>
              <a:rPr lang="en" sz="1800">
                <a:latin typeface="Georgia"/>
                <a:ea typeface="Georgia"/>
                <a:cs typeface="Georgia"/>
                <a:sym typeface="Georgia"/>
              </a:rPr>
              <a:t>TabX was developed using the following technologies: </a:t>
            </a:r>
            <a:endParaRPr sz="1800">
              <a:latin typeface="Georgia"/>
              <a:ea typeface="Georgia"/>
              <a:cs typeface="Georgia"/>
              <a:sym typeface="Georgia"/>
            </a:endParaRPr>
          </a:p>
          <a:p>
            <a:pPr indent="0" lvl="0" marL="0" rtl="0" algn="l">
              <a:lnSpc>
                <a:spcPct val="70000"/>
              </a:lnSpc>
              <a:spcBef>
                <a:spcPts val="800"/>
              </a:spcBef>
              <a:spcAft>
                <a:spcPts val="0"/>
              </a:spcAft>
              <a:buClr>
                <a:schemeClr val="dk1"/>
              </a:buClr>
              <a:buSzPts val="900"/>
              <a:buNone/>
            </a:pPr>
            <a:br>
              <a:rPr b="0" lang="en" sz="900"/>
            </a:br>
            <a:br>
              <a:rPr lang="en" sz="500"/>
            </a:br>
            <a:endParaRPr sz="500"/>
          </a:p>
        </p:txBody>
      </p:sp>
      <p:pic>
        <p:nvPicPr>
          <p:cNvPr id="789" name="Google Shape;789;p88"/>
          <p:cNvPicPr preferRelativeResize="0"/>
          <p:nvPr/>
        </p:nvPicPr>
        <p:blipFill>
          <a:blip r:embed="rId3">
            <a:alphaModFix/>
          </a:blip>
          <a:stretch>
            <a:fillRect/>
          </a:stretch>
        </p:blipFill>
        <p:spPr>
          <a:xfrm>
            <a:off x="361125" y="1334650"/>
            <a:ext cx="5110321" cy="1508325"/>
          </a:xfrm>
          <a:prstGeom prst="rect">
            <a:avLst/>
          </a:prstGeom>
          <a:noFill/>
          <a:ln>
            <a:noFill/>
          </a:ln>
        </p:spPr>
      </p:pic>
      <p:pic>
        <p:nvPicPr>
          <p:cNvPr id="790" name="Google Shape;790;p88"/>
          <p:cNvPicPr preferRelativeResize="0"/>
          <p:nvPr/>
        </p:nvPicPr>
        <p:blipFill>
          <a:blip r:embed="rId4">
            <a:alphaModFix/>
          </a:blip>
          <a:stretch>
            <a:fillRect/>
          </a:stretch>
        </p:blipFill>
        <p:spPr>
          <a:xfrm>
            <a:off x="5397600" y="1334650"/>
            <a:ext cx="3238200" cy="1508324"/>
          </a:xfrm>
          <a:prstGeom prst="rect">
            <a:avLst/>
          </a:prstGeom>
          <a:noFill/>
          <a:ln>
            <a:noFill/>
          </a:ln>
        </p:spPr>
      </p:pic>
      <p:pic>
        <p:nvPicPr>
          <p:cNvPr id="791" name="Google Shape;791;p88"/>
          <p:cNvPicPr preferRelativeResize="0"/>
          <p:nvPr/>
        </p:nvPicPr>
        <p:blipFill>
          <a:blip r:embed="rId5">
            <a:alphaModFix/>
          </a:blip>
          <a:stretch>
            <a:fillRect/>
          </a:stretch>
        </p:blipFill>
        <p:spPr>
          <a:xfrm>
            <a:off x="361125" y="2842975"/>
            <a:ext cx="1945976" cy="1956124"/>
          </a:xfrm>
          <a:prstGeom prst="rect">
            <a:avLst/>
          </a:prstGeom>
          <a:noFill/>
          <a:ln>
            <a:noFill/>
          </a:ln>
        </p:spPr>
      </p:pic>
      <p:pic>
        <p:nvPicPr>
          <p:cNvPr id="792" name="Google Shape;792;p88"/>
          <p:cNvPicPr preferRelativeResize="0"/>
          <p:nvPr/>
        </p:nvPicPr>
        <p:blipFill>
          <a:blip r:embed="rId6">
            <a:alphaModFix/>
          </a:blip>
          <a:stretch>
            <a:fillRect/>
          </a:stretch>
        </p:blipFill>
        <p:spPr>
          <a:xfrm>
            <a:off x="5471450" y="2842975"/>
            <a:ext cx="3164349" cy="1779946"/>
          </a:xfrm>
          <a:prstGeom prst="rect">
            <a:avLst/>
          </a:prstGeom>
          <a:noFill/>
          <a:ln>
            <a:noFill/>
          </a:ln>
        </p:spPr>
      </p:pic>
      <p:pic>
        <p:nvPicPr>
          <p:cNvPr id="793" name="Google Shape;793;p88"/>
          <p:cNvPicPr preferRelativeResize="0"/>
          <p:nvPr/>
        </p:nvPicPr>
        <p:blipFill>
          <a:blip r:embed="rId7">
            <a:alphaModFix/>
          </a:blip>
          <a:stretch>
            <a:fillRect/>
          </a:stretch>
        </p:blipFill>
        <p:spPr>
          <a:xfrm>
            <a:off x="2307100" y="2842975"/>
            <a:ext cx="3090500" cy="1779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7" name="Shape 797"/>
        <p:cNvGrpSpPr/>
        <p:nvPr/>
      </p:nvGrpSpPr>
      <p:grpSpPr>
        <a:xfrm>
          <a:off x="0" y="0"/>
          <a:ext cx="0" cy="0"/>
          <a:chOff x="0" y="0"/>
          <a:chExt cx="0" cy="0"/>
        </a:xfrm>
      </p:grpSpPr>
      <p:sp>
        <p:nvSpPr>
          <p:cNvPr id="798" name="Google Shape;798;p89"/>
          <p:cNvSpPr txBox="1"/>
          <p:nvPr>
            <p:ph type="title"/>
          </p:nvPr>
        </p:nvSpPr>
        <p:spPr>
          <a:xfrm>
            <a:off x="628650" y="426250"/>
            <a:ext cx="7886700" cy="477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b="1" lang="en">
                <a:solidFill>
                  <a:srgbClr val="000000"/>
                </a:solidFill>
                <a:latin typeface="Raleway"/>
                <a:ea typeface="Raleway"/>
                <a:cs typeface="Raleway"/>
                <a:sym typeface="Raleway"/>
              </a:rPr>
              <a:t>Installation</a:t>
            </a:r>
            <a:endParaRPr>
              <a:solidFill>
                <a:srgbClr val="000000"/>
              </a:solidFill>
              <a:latin typeface="Raleway"/>
              <a:ea typeface="Raleway"/>
              <a:cs typeface="Raleway"/>
              <a:sym typeface="Raleway"/>
            </a:endParaRPr>
          </a:p>
        </p:txBody>
      </p:sp>
      <p:pic>
        <p:nvPicPr>
          <p:cNvPr id="799" name="Google Shape;799;p89"/>
          <p:cNvPicPr preferRelativeResize="0"/>
          <p:nvPr/>
        </p:nvPicPr>
        <p:blipFill>
          <a:blip r:embed="rId3">
            <a:alphaModFix/>
          </a:blip>
          <a:stretch>
            <a:fillRect/>
          </a:stretch>
        </p:blipFill>
        <p:spPr>
          <a:xfrm>
            <a:off x="1269076" y="1075425"/>
            <a:ext cx="6605849" cy="3691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3" name="Shape 803"/>
        <p:cNvGrpSpPr/>
        <p:nvPr/>
      </p:nvGrpSpPr>
      <p:grpSpPr>
        <a:xfrm>
          <a:off x="0" y="0"/>
          <a:ext cx="0" cy="0"/>
          <a:chOff x="0" y="0"/>
          <a:chExt cx="0" cy="0"/>
        </a:xfrm>
      </p:grpSpPr>
      <p:sp>
        <p:nvSpPr>
          <p:cNvPr id="804" name="Google Shape;804;p90"/>
          <p:cNvSpPr txBox="1"/>
          <p:nvPr>
            <p:ph type="title"/>
          </p:nvPr>
        </p:nvSpPr>
        <p:spPr>
          <a:xfrm>
            <a:off x="311725" y="653326"/>
            <a:ext cx="3706500" cy="33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Configuration &amp; Maintenance</a:t>
            </a:r>
            <a:endParaRPr/>
          </a:p>
        </p:txBody>
      </p:sp>
      <p:sp>
        <p:nvSpPr>
          <p:cNvPr id="805" name="Google Shape;805;p90"/>
          <p:cNvSpPr txBox="1"/>
          <p:nvPr>
            <p:ph idx="1" type="body"/>
          </p:nvPr>
        </p:nvSpPr>
        <p:spPr>
          <a:xfrm>
            <a:off x="4506000" y="309700"/>
            <a:ext cx="4638000" cy="374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Georgia"/>
                <a:ea typeface="Georgia"/>
                <a:cs typeface="Georgia"/>
                <a:sym typeface="Georgia"/>
              </a:rPr>
              <a:t>Chrome Extension Interface</a:t>
            </a:r>
            <a:endParaRPr sz="1800">
              <a:latin typeface="Georgia"/>
              <a:ea typeface="Georgia"/>
              <a:cs typeface="Georgia"/>
              <a:sym typeface="Georgia"/>
            </a:endParaRPr>
          </a:p>
          <a:p>
            <a:pPr indent="-342900" lvl="0" marL="457200" rtl="0" algn="l">
              <a:spcBef>
                <a:spcPts val="0"/>
              </a:spcBef>
              <a:spcAft>
                <a:spcPts val="0"/>
              </a:spcAft>
              <a:buSzPts val="1800"/>
              <a:buFont typeface="Georgia"/>
              <a:buChar char="●"/>
            </a:pPr>
            <a:r>
              <a:rPr lang="en" sz="1800">
                <a:latin typeface="Georgia"/>
                <a:ea typeface="Georgia"/>
                <a:cs typeface="Georgia"/>
                <a:sym typeface="Georgia"/>
              </a:rPr>
              <a:t>TabX must conform to Chrome’s extension interface</a:t>
            </a:r>
            <a:endParaRPr sz="1800">
              <a:latin typeface="Georgia"/>
              <a:ea typeface="Georgia"/>
              <a:cs typeface="Georgia"/>
              <a:sym typeface="Georgia"/>
            </a:endParaRPr>
          </a:p>
          <a:p>
            <a:pPr indent="0" lvl="0" marL="0" rtl="0" algn="l">
              <a:spcBef>
                <a:spcPts val="0"/>
              </a:spcBef>
              <a:spcAft>
                <a:spcPts val="0"/>
              </a:spcAft>
              <a:buNone/>
            </a:pPr>
            <a:r>
              <a:t/>
            </a:r>
            <a:endParaRPr sz="1800">
              <a:latin typeface="Georgia"/>
              <a:ea typeface="Georgia"/>
              <a:cs typeface="Georgia"/>
              <a:sym typeface="Georgia"/>
            </a:endParaRPr>
          </a:p>
          <a:p>
            <a:pPr indent="0" lvl="0" marL="0" rtl="0" algn="l">
              <a:spcBef>
                <a:spcPts val="0"/>
              </a:spcBef>
              <a:spcAft>
                <a:spcPts val="0"/>
              </a:spcAft>
              <a:buNone/>
            </a:pPr>
            <a:r>
              <a:t/>
            </a:r>
            <a:endParaRPr sz="1800">
              <a:latin typeface="Georgia"/>
              <a:ea typeface="Georgia"/>
              <a:cs typeface="Georgia"/>
              <a:sym typeface="Georgia"/>
            </a:endParaRPr>
          </a:p>
          <a:p>
            <a:pPr indent="0" lvl="0" marL="0" rtl="0" algn="l">
              <a:spcBef>
                <a:spcPts val="0"/>
              </a:spcBef>
              <a:spcAft>
                <a:spcPts val="0"/>
              </a:spcAft>
              <a:buNone/>
            </a:pPr>
            <a:r>
              <a:rPr b="1" lang="en" sz="1800">
                <a:latin typeface="Georgia"/>
                <a:ea typeface="Georgia"/>
                <a:cs typeface="Georgia"/>
                <a:sym typeface="Georgia"/>
              </a:rPr>
              <a:t>Chrome API Calls &amp; Deprecation</a:t>
            </a:r>
            <a:endParaRPr sz="1800">
              <a:latin typeface="Georgia"/>
              <a:ea typeface="Georgia"/>
              <a:cs typeface="Georgia"/>
              <a:sym typeface="Georgia"/>
            </a:endParaRPr>
          </a:p>
          <a:p>
            <a:pPr indent="-342900" lvl="0" marL="457200" rtl="0" algn="l">
              <a:spcBef>
                <a:spcPts val="0"/>
              </a:spcBef>
              <a:spcAft>
                <a:spcPts val="0"/>
              </a:spcAft>
              <a:buSzPts val="1800"/>
              <a:buFont typeface="Georgia"/>
              <a:buChar char="●"/>
            </a:pPr>
            <a:r>
              <a:rPr lang="en" sz="1800">
                <a:latin typeface="Georgia"/>
                <a:ea typeface="Georgia"/>
                <a:cs typeface="Georgia"/>
                <a:sym typeface="Georgia"/>
              </a:rPr>
              <a:t>TabX has explicit calls to Chrome’s APIs throughout the source code</a:t>
            </a:r>
            <a:endParaRPr sz="1800">
              <a:latin typeface="Georgia"/>
              <a:ea typeface="Georgia"/>
              <a:cs typeface="Georgia"/>
              <a:sym typeface="Georgia"/>
            </a:endParaRPr>
          </a:p>
          <a:p>
            <a:pPr indent="0" lvl="0" marL="457200" rtl="0" algn="l">
              <a:spcBef>
                <a:spcPts val="0"/>
              </a:spcBef>
              <a:spcAft>
                <a:spcPts val="0"/>
              </a:spcAft>
              <a:buNone/>
            </a:pPr>
            <a:r>
              <a:t/>
            </a:r>
            <a:endParaRPr sz="1800">
              <a:latin typeface="Georgia"/>
              <a:ea typeface="Georgia"/>
              <a:cs typeface="Georgia"/>
              <a:sym typeface="Georgia"/>
            </a:endParaRPr>
          </a:p>
          <a:p>
            <a:pPr indent="0" lvl="0" marL="457200" rtl="0" algn="l">
              <a:spcBef>
                <a:spcPts val="0"/>
              </a:spcBef>
              <a:spcAft>
                <a:spcPts val="0"/>
              </a:spcAft>
              <a:buNone/>
            </a:pPr>
            <a:r>
              <a:t/>
            </a:r>
            <a:endParaRPr sz="1800">
              <a:latin typeface="Georgia"/>
              <a:ea typeface="Georgia"/>
              <a:cs typeface="Georgia"/>
              <a:sym typeface="Georgia"/>
            </a:endParaRPr>
          </a:p>
          <a:p>
            <a:pPr indent="0" lvl="0" marL="0" rtl="0" algn="l">
              <a:spcBef>
                <a:spcPts val="0"/>
              </a:spcBef>
              <a:spcAft>
                <a:spcPts val="0"/>
              </a:spcAft>
              <a:buNone/>
            </a:pPr>
            <a:r>
              <a:rPr b="1" lang="en" sz="1800">
                <a:latin typeface="Georgia"/>
                <a:ea typeface="Georgia"/>
                <a:cs typeface="Georgia"/>
                <a:sym typeface="Georgia"/>
              </a:rPr>
              <a:t>Development Dependencies</a:t>
            </a:r>
            <a:endParaRPr sz="1800">
              <a:latin typeface="Georgia"/>
              <a:ea typeface="Georgia"/>
              <a:cs typeface="Georgia"/>
              <a:sym typeface="Georgia"/>
            </a:endParaRPr>
          </a:p>
          <a:p>
            <a:pPr indent="-342900" lvl="0" marL="457200" rtl="0" algn="l">
              <a:spcBef>
                <a:spcPts val="0"/>
              </a:spcBef>
              <a:spcAft>
                <a:spcPts val="0"/>
              </a:spcAft>
              <a:buSzPts val="1800"/>
              <a:buFont typeface="Georgia"/>
              <a:buChar char="●"/>
            </a:pPr>
            <a:r>
              <a:rPr lang="en" sz="1800">
                <a:latin typeface="Georgia"/>
                <a:ea typeface="Georgia"/>
                <a:cs typeface="Georgia"/>
                <a:sym typeface="Georgia"/>
              </a:rPr>
              <a:t>the logic in TabX will have to be updated as the technologies are updated</a:t>
            </a:r>
            <a:endParaRPr b="1" sz="1800">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9" name="Shape 809"/>
        <p:cNvGrpSpPr/>
        <p:nvPr/>
      </p:nvGrpSpPr>
      <p:grpSpPr>
        <a:xfrm>
          <a:off x="0" y="0"/>
          <a:ext cx="0" cy="0"/>
          <a:chOff x="0" y="0"/>
          <a:chExt cx="0" cy="0"/>
        </a:xfrm>
      </p:grpSpPr>
      <p:sp>
        <p:nvSpPr>
          <p:cNvPr id="810" name="Google Shape;810;p91"/>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EA9999"/>
                </a:solidFill>
              </a:rPr>
              <a:t>Part 3: Teamwork and Reflection</a:t>
            </a:r>
            <a:endParaRPr b="1">
              <a:solidFill>
                <a:srgbClr val="EA999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814" name="Shape 814"/>
        <p:cNvGrpSpPr/>
        <p:nvPr/>
      </p:nvGrpSpPr>
      <p:grpSpPr>
        <a:xfrm>
          <a:off x="0" y="0"/>
          <a:ext cx="0" cy="0"/>
          <a:chOff x="0" y="0"/>
          <a:chExt cx="0" cy="0"/>
        </a:xfrm>
      </p:grpSpPr>
      <p:sp>
        <p:nvSpPr>
          <p:cNvPr id="815" name="Google Shape;815;p92"/>
          <p:cNvSpPr txBox="1"/>
          <p:nvPr>
            <p:ph type="title"/>
          </p:nvPr>
        </p:nvSpPr>
        <p:spPr>
          <a:xfrm>
            <a:off x="819150" y="845600"/>
            <a:ext cx="7505700" cy="9546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Part 3 Template Slide</a:t>
            </a:r>
            <a:endParaRPr/>
          </a:p>
        </p:txBody>
      </p:sp>
      <p:sp>
        <p:nvSpPr>
          <p:cNvPr id="816" name="Google Shape;816;p9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2400">
              <a:solidFill>
                <a:srgbClr val="351C7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8" name="Shape 698"/>
        <p:cNvGrpSpPr/>
        <p:nvPr/>
      </p:nvGrpSpPr>
      <p:grpSpPr>
        <a:xfrm>
          <a:off x="0" y="0"/>
          <a:ext cx="0" cy="0"/>
          <a:chOff x="0" y="0"/>
          <a:chExt cx="0" cy="0"/>
        </a:xfrm>
      </p:grpSpPr>
      <p:sp>
        <p:nvSpPr>
          <p:cNvPr id="699" name="Google Shape;699;p75"/>
          <p:cNvSpPr txBox="1"/>
          <p:nvPr>
            <p:ph type="title"/>
          </p:nvPr>
        </p:nvSpPr>
        <p:spPr>
          <a:xfrm>
            <a:off x="336425" y="354050"/>
            <a:ext cx="7811100" cy="13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Why TabX?</a:t>
            </a:r>
            <a:endParaRPr sz="3600"/>
          </a:p>
        </p:txBody>
      </p:sp>
      <p:sp>
        <p:nvSpPr>
          <p:cNvPr id="700" name="Google Shape;700;p75"/>
          <p:cNvSpPr txBox="1"/>
          <p:nvPr>
            <p:ph idx="1" type="body"/>
          </p:nvPr>
        </p:nvSpPr>
        <p:spPr>
          <a:xfrm>
            <a:off x="466200" y="1146525"/>
            <a:ext cx="3857700" cy="1344000"/>
          </a:xfrm>
          <a:prstGeom prst="rect">
            <a:avLst/>
          </a:prstGeom>
        </p:spPr>
        <p:txBody>
          <a:bodyPr anchorCtr="0" anchor="t" bIns="91425" lIns="91425" spcFirstLastPara="1" rIns="91425" wrap="square" tIns="91425">
            <a:noAutofit/>
          </a:bodyPr>
          <a:lstStyle/>
          <a:p>
            <a:pPr indent="-381000" lvl="0" marL="457200" rtl="0" algn="l">
              <a:lnSpc>
                <a:spcPct val="200000"/>
              </a:lnSpc>
              <a:spcBef>
                <a:spcPts val="0"/>
              </a:spcBef>
              <a:spcAft>
                <a:spcPts val="0"/>
              </a:spcAft>
              <a:buSzPts val="2400"/>
              <a:buFont typeface="Georgia"/>
              <a:buChar char="●"/>
            </a:pPr>
            <a:r>
              <a:rPr lang="en" sz="2400">
                <a:latin typeface="Georgia"/>
                <a:ea typeface="Georgia"/>
                <a:cs typeface="Georgia"/>
                <a:sym typeface="Georgia"/>
              </a:rPr>
              <a:t>Limited typing speed</a:t>
            </a:r>
            <a:endParaRPr sz="2400">
              <a:latin typeface="Georgia"/>
              <a:ea typeface="Georgia"/>
              <a:cs typeface="Georgia"/>
              <a:sym typeface="Georgia"/>
            </a:endParaRPr>
          </a:p>
          <a:p>
            <a:pPr indent="-381000" lvl="0" marL="457200" rtl="0" algn="l">
              <a:lnSpc>
                <a:spcPct val="200000"/>
              </a:lnSpc>
              <a:spcBef>
                <a:spcPts val="0"/>
              </a:spcBef>
              <a:spcAft>
                <a:spcPts val="0"/>
              </a:spcAft>
              <a:buSzPts val="2400"/>
              <a:buFont typeface="Georgia"/>
              <a:buChar char="●"/>
            </a:pPr>
            <a:r>
              <a:rPr lang="en" sz="2400">
                <a:latin typeface="Georgia"/>
                <a:ea typeface="Georgia"/>
                <a:cs typeface="Georgia"/>
                <a:sym typeface="Georgia"/>
              </a:rPr>
              <a:t>Medium of computer</a:t>
            </a:r>
            <a:endParaRPr sz="2400">
              <a:latin typeface="Georgia"/>
              <a:ea typeface="Georgia"/>
              <a:cs typeface="Georgia"/>
              <a:sym typeface="Georgia"/>
            </a:endParaRPr>
          </a:p>
        </p:txBody>
      </p:sp>
      <p:pic>
        <p:nvPicPr>
          <p:cNvPr id="701" name="Google Shape;701;p75"/>
          <p:cNvPicPr preferRelativeResize="0"/>
          <p:nvPr/>
        </p:nvPicPr>
        <p:blipFill>
          <a:blip r:embed="rId3">
            <a:alphaModFix/>
          </a:blip>
          <a:stretch>
            <a:fillRect/>
          </a:stretch>
        </p:blipFill>
        <p:spPr>
          <a:xfrm>
            <a:off x="4644876" y="984913"/>
            <a:ext cx="3813024" cy="1667225"/>
          </a:xfrm>
          <a:prstGeom prst="rect">
            <a:avLst/>
          </a:prstGeom>
          <a:noFill/>
          <a:ln cap="flat" cmpd="sng" w="9525">
            <a:solidFill>
              <a:schemeClr val="dk2"/>
            </a:solidFill>
            <a:prstDash val="solid"/>
            <a:round/>
            <a:headEnd len="sm" w="sm" type="none"/>
            <a:tailEnd len="sm" w="sm" type="none"/>
          </a:ln>
        </p:spPr>
      </p:pic>
      <p:sp>
        <p:nvSpPr>
          <p:cNvPr id="702" name="Google Shape;702;p75"/>
          <p:cNvSpPr txBox="1"/>
          <p:nvPr>
            <p:ph idx="1" type="body"/>
          </p:nvPr>
        </p:nvSpPr>
        <p:spPr>
          <a:xfrm>
            <a:off x="4622550" y="2931375"/>
            <a:ext cx="3857700" cy="1344000"/>
          </a:xfrm>
          <a:prstGeom prst="rect">
            <a:avLst/>
          </a:prstGeom>
        </p:spPr>
        <p:txBody>
          <a:bodyPr anchorCtr="0" anchor="t" bIns="91425" lIns="91425" spcFirstLastPara="1" rIns="91425" wrap="square" tIns="91425">
            <a:noAutofit/>
          </a:bodyPr>
          <a:lstStyle/>
          <a:p>
            <a:pPr indent="-381000" lvl="0" marL="457200" rtl="0" algn="l">
              <a:lnSpc>
                <a:spcPct val="200000"/>
              </a:lnSpc>
              <a:spcBef>
                <a:spcPts val="0"/>
              </a:spcBef>
              <a:spcAft>
                <a:spcPts val="0"/>
              </a:spcAft>
              <a:buSzPts val="2400"/>
              <a:buFont typeface="Georgia"/>
              <a:buChar char="●"/>
            </a:pPr>
            <a:r>
              <a:rPr lang="en" sz="2400">
                <a:latin typeface="Georgia"/>
                <a:ea typeface="Georgia"/>
                <a:cs typeface="Georgia"/>
                <a:sym typeface="Georgia"/>
              </a:rPr>
              <a:t>Solved on phone</a:t>
            </a:r>
            <a:endParaRPr sz="2400">
              <a:latin typeface="Georgia"/>
              <a:ea typeface="Georgia"/>
              <a:cs typeface="Georgia"/>
              <a:sym typeface="Georgia"/>
            </a:endParaRPr>
          </a:p>
          <a:p>
            <a:pPr indent="-381000" lvl="0" marL="457200" rtl="0" algn="l">
              <a:lnSpc>
                <a:spcPct val="200000"/>
              </a:lnSpc>
              <a:spcBef>
                <a:spcPts val="0"/>
              </a:spcBef>
              <a:spcAft>
                <a:spcPts val="0"/>
              </a:spcAft>
              <a:buSzPts val="2400"/>
              <a:buFont typeface="Georgia"/>
              <a:buChar char="●"/>
            </a:pPr>
            <a:r>
              <a:rPr lang="en" sz="2400">
                <a:latin typeface="Georgia"/>
                <a:ea typeface="Georgia"/>
                <a:cs typeface="Georgia"/>
                <a:sym typeface="Georgia"/>
              </a:rPr>
              <a:t>Smart completion</a:t>
            </a:r>
            <a:endParaRPr sz="2400">
              <a:latin typeface="Georgia"/>
              <a:ea typeface="Georgia"/>
              <a:cs typeface="Georgia"/>
              <a:sym typeface="Georgia"/>
            </a:endParaRPr>
          </a:p>
        </p:txBody>
      </p:sp>
      <p:pic>
        <p:nvPicPr>
          <p:cNvPr id="703" name="Google Shape;703;p75"/>
          <p:cNvPicPr preferRelativeResize="0"/>
          <p:nvPr/>
        </p:nvPicPr>
        <p:blipFill rotWithShape="1">
          <a:blip r:embed="rId4">
            <a:alphaModFix/>
          </a:blip>
          <a:srcRect b="50409" l="0" r="0" t="0"/>
          <a:stretch/>
        </p:blipFill>
        <p:spPr>
          <a:xfrm>
            <a:off x="598600" y="3004187"/>
            <a:ext cx="3592900" cy="11983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0" name="Shape 820"/>
        <p:cNvGrpSpPr/>
        <p:nvPr/>
      </p:nvGrpSpPr>
      <p:grpSpPr>
        <a:xfrm>
          <a:off x="0" y="0"/>
          <a:ext cx="0" cy="0"/>
          <a:chOff x="0" y="0"/>
          <a:chExt cx="0" cy="0"/>
        </a:xfrm>
      </p:grpSpPr>
      <p:sp>
        <p:nvSpPr>
          <p:cNvPr id="821" name="Google Shape;821;p93"/>
          <p:cNvSpPr txBox="1"/>
          <p:nvPr>
            <p:ph type="title"/>
          </p:nvPr>
        </p:nvSpPr>
        <p:spPr>
          <a:xfrm>
            <a:off x="692775" y="511475"/>
            <a:ext cx="7505700" cy="9546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Planning</a:t>
            </a:r>
            <a:endParaRPr b="1"/>
          </a:p>
        </p:txBody>
      </p:sp>
      <p:sp>
        <p:nvSpPr>
          <p:cNvPr id="822" name="Google Shape;822;p93"/>
          <p:cNvSpPr txBox="1"/>
          <p:nvPr>
            <p:ph idx="1" type="body"/>
          </p:nvPr>
        </p:nvSpPr>
        <p:spPr>
          <a:xfrm>
            <a:off x="1457025" y="1176600"/>
            <a:ext cx="2136900" cy="67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rgbClr val="351C75"/>
                </a:solidFill>
                <a:latin typeface="Georgia"/>
                <a:ea typeface="Georgia"/>
                <a:cs typeface="Georgia"/>
                <a:sym typeface="Georgia"/>
              </a:rPr>
              <a:t>Good at Goals</a:t>
            </a:r>
            <a:endParaRPr sz="2400">
              <a:solidFill>
                <a:srgbClr val="351C75"/>
              </a:solidFill>
              <a:latin typeface="Georgia"/>
              <a:ea typeface="Georgia"/>
              <a:cs typeface="Georgia"/>
              <a:sym typeface="Georgia"/>
            </a:endParaRPr>
          </a:p>
        </p:txBody>
      </p:sp>
      <p:sp>
        <p:nvSpPr>
          <p:cNvPr id="823" name="Google Shape;823;p93"/>
          <p:cNvSpPr txBox="1"/>
          <p:nvPr>
            <p:ph idx="1" type="body"/>
          </p:nvPr>
        </p:nvSpPr>
        <p:spPr>
          <a:xfrm>
            <a:off x="4898688" y="1291350"/>
            <a:ext cx="3242100" cy="449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rgbClr val="351C75"/>
                </a:solidFill>
                <a:latin typeface="Georgia"/>
                <a:ea typeface="Georgia"/>
                <a:cs typeface="Georgia"/>
                <a:sym typeface="Georgia"/>
              </a:rPr>
              <a:t>Difficulty with Details</a:t>
            </a:r>
            <a:endParaRPr sz="2400">
              <a:solidFill>
                <a:srgbClr val="351C75"/>
              </a:solidFill>
              <a:latin typeface="Georgia"/>
              <a:ea typeface="Georgia"/>
              <a:cs typeface="Georgia"/>
              <a:sym typeface="Georgia"/>
            </a:endParaRPr>
          </a:p>
        </p:txBody>
      </p:sp>
      <p:pic>
        <p:nvPicPr>
          <p:cNvPr id="824" name="Google Shape;824;p93"/>
          <p:cNvPicPr preferRelativeResize="0"/>
          <p:nvPr/>
        </p:nvPicPr>
        <p:blipFill>
          <a:blip r:embed="rId3">
            <a:alphaModFix/>
          </a:blip>
          <a:stretch>
            <a:fillRect/>
          </a:stretch>
        </p:blipFill>
        <p:spPr>
          <a:xfrm>
            <a:off x="439150" y="1740450"/>
            <a:ext cx="3479782" cy="2868749"/>
          </a:xfrm>
          <a:prstGeom prst="rect">
            <a:avLst/>
          </a:prstGeom>
          <a:noFill/>
          <a:ln cap="flat" cmpd="sng" w="9525">
            <a:solidFill>
              <a:schemeClr val="accent5"/>
            </a:solidFill>
            <a:prstDash val="solid"/>
            <a:round/>
            <a:headEnd len="sm" w="sm" type="none"/>
            <a:tailEnd len="sm" w="sm" type="none"/>
          </a:ln>
        </p:spPr>
      </p:pic>
      <p:pic>
        <p:nvPicPr>
          <p:cNvPr id="825" name="Google Shape;825;p93"/>
          <p:cNvPicPr preferRelativeResize="0"/>
          <p:nvPr/>
        </p:nvPicPr>
        <p:blipFill>
          <a:blip r:embed="rId4">
            <a:alphaModFix/>
          </a:blip>
          <a:stretch>
            <a:fillRect/>
          </a:stretch>
        </p:blipFill>
        <p:spPr>
          <a:xfrm>
            <a:off x="4898698" y="1856500"/>
            <a:ext cx="3610228" cy="2868751"/>
          </a:xfrm>
          <a:prstGeom prst="rect">
            <a:avLst/>
          </a:prstGeom>
          <a:noFill/>
          <a:ln cap="flat" cmpd="sng" w="9525">
            <a:solidFill>
              <a:schemeClr val="accent5"/>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9" name="Shape 829"/>
        <p:cNvGrpSpPr/>
        <p:nvPr/>
      </p:nvGrpSpPr>
      <p:grpSpPr>
        <a:xfrm>
          <a:off x="0" y="0"/>
          <a:ext cx="0" cy="0"/>
          <a:chOff x="0" y="0"/>
          <a:chExt cx="0" cy="0"/>
        </a:xfrm>
      </p:grpSpPr>
      <p:sp>
        <p:nvSpPr>
          <p:cNvPr id="830" name="Google Shape;830;p94"/>
          <p:cNvSpPr txBox="1"/>
          <p:nvPr>
            <p:ph type="title"/>
          </p:nvPr>
        </p:nvSpPr>
        <p:spPr>
          <a:xfrm>
            <a:off x="633300" y="502175"/>
            <a:ext cx="7505700" cy="9546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Coordination</a:t>
            </a:r>
            <a:endParaRPr b="1"/>
          </a:p>
        </p:txBody>
      </p:sp>
      <p:pic>
        <p:nvPicPr>
          <p:cNvPr id="831" name="Google Shape;831;p94"/>
          <p:cNvPicPr preferRelativeResize="0"/>
          <p:nvPr/>
        </p:nvPicPr>
        <p:blipFill>
          <a:blip r:embed="rId3">
            <a:alphaModFix/>
          </a:blip>
          <a:stretch>
            <a:fillRect/>
          </a:stretch>
        </p:blipFill>
        <p:spPr>
          <a:xfrm>
            <a:off x="4609150" y="1456775"/>
            <a:ext cx="2692827" cy="1413724"/>
          </a:xfrm>
          <a:prstGeom prst="rect">
            <a:avLst/>
          </a:prstGeom>
          <a:noFill/>
          <a:ln cap="flat" cmpd="sng" w="9525">
            <a:solidFill>
              <a:schemeClr val="accent5"/>
            </a:solidFill>
            <a:prstDash val="solid"/>
            <a:round/>
            <a:headEnd len="sm" w="sm" type="none"/>
            <a:tailEnd len="sm" w="sm" type="none"/>
          </a:ln>
        </p:spPr>
      </p:pic>
      <p:sp>
        <p:nvSpPr>
          <p:cNvPr id="832" name="Google Shape;832;p94"/>
          <p:cNvSpPr txBox="1"/>
          <p:nvPr>
            <p:ph idx="1" type="body"/>
          </p:nvPr>
        </p:nvSpPr>
        <p:spPr>
          <a:xfrm>
            <a:off x="453575" y="1824325"/>
            <a:ext cx="2458500" cy="67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rgbClr val="351C75"/>
                </a:solidFill>
                <a:latin typeface="Georgia"/>
                <a:ea typeface="Georgia"/>
                <a:cs typeface="Georgia"/>
                <a:sym typeface="Georgia"/>
              </a:rPr>
              <a:t>Roll </a:t>
            </a:r>
            <a:r>
              <a:rPr lang="en" sz="2400">
                <a:solidFill>
                  <a:srgbClr val="351C75"/>
                </a:solidFill>
                <a:latin typeface="Georgia"/>
                <a:ea typeface="Georgia"/>
                <a:cs typeface="Georgia"/>
                <a:sym typeface="Georgia"/>
              </a:rPr>
              <a:t>Fulfillment</a:t>
            </a:r>
            <a:endParaRPr sz="2400">
              <a:solidFill>
                <a:srgbClr val="351C75"/>
              </a:solidFill>
              <a:latin typeface="Georgia"/>
              <a:ea typeface="Georgia"/>
              <a:cs typeface="Georgia"/>
              <a:sym typeface="Georgia"/>
            </a:endParaRPr>
          </a:p>
        </p:txBody>
      </p:sp>
      <p:pic>
        <p:nvPicPr>
          <p:cNvPr id="833" name="Google Shape;833;p94"/>
          <p:cNvPicPr preferRelativeResize="0"/>
          <p:nvPr/>
        </p:nvPicPr>
        <p:blipFill>
          <a:blip r:embed="rId4">
            <a:alphaModFix/>
          </a:blip>
          <a:stretch>
            <a:fillRect/>
          </a:stretch>
        </p:blipFill>
        <p:spPr>
          <a:xfrm>
            <a:off x="4520925" y="3207000"/>
            <a:ext cx="3920724" cy="1525525"/>
          </a:xfrm>
          <a:prstGeom prst="rect">
            <a:avLst/>
          </a:prstGeom>
          <a:noFill/>
          <a:ln cap="flat" cmpd="sng" w="9525">
            <a:solidFill>
              <a:schemeClr val="accent5"/>
            </a:solidFill>
            <a:prstDash val="solid"/>
            <a:round/>
            <a:headEnd len="sm" w="sm" type="none"/>
            <a:tailEnd len="sm" w="sm" type="none"/>
          </a:ln>
        </p:spPr>
      </p:pic>
      <p:sp>
        <p:nvSpPr>
          <p:cNvPr id="834" name="Google Shape;834;p94"/>
          <p:cNvSpPr txBox="1"/>
          <p:nvPr>
            <p:ph idx="1" type="body"/>
          </p:nvPr>
        </p:nvSpPr>
        <p:spPr>
          <a:xfrm>
            <a:off x="311575" y="3703925"/>
            <a:ext cx="2458500" cy="67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rgbClr val="351C75"/>
                </a:solidFill>
                <a:latin typeface="Georgia"/>
                <a:ea typeface="Georgia"/>
                <a:cs typeface="Georgia"/>
                <a:sym typeface="Georgia"/>
              </a:rPr>
              <a:t>Roll Fulfillment</a:t>
            </a:r>
            <a:endParaRPr sz="2400">
              <a:solidFill>
                <a:srgbClr val="351C75"/>
              </a:solidFill>
              <a:latin typeface="Georgia"/>
              <a:ea typeface="Georgia"/>
              <a:cs typeface="Georgia"/>
              <a:sym typeface="Georgia"/>
            </a:endParaRPr>
          </a:p>
        </p:txBody>
      </p:sp>
      <p:sp>
        <p:nvSpPr>
          <p:cNvPr id="835" name="Google Shape;835;p94"/>
          <p:cNvSpPr/>
          <p:nvPr/>
        </p:nvSpPr>
        <p:spPr>
          <a:xfrm rot="10800000">
            <a:off x="2823825" y="3809863"/>
            <a:ext cx="1467000" cy="319800"/>
          </a:xfrm>
          <a:prstGeom prst="left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94"/>
          <p:cNvSpPr/>
          <p:nvPr/>
        </p:nvSpPr>
        <p:spPr>
          <a:xfrm rot="10800000">
            <a:off x="2912063" y="2003713"/>
            <a:ext cx="1467000" cy="319800"/>
          </a:xfrm>
          <a:prstGeom prst="left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0" name="Shape 840"/>
        <p:cNvGrpSpPr/>
        <p:nvPr/>
      </p:nvGrpSpPr>
      <p:grpSpPr>
        <a:xfrm>
          <a:off x="0" y="0"/>
          <a:ext cx="0" cy="0"/>
          <a:chOff x="0" y="0"/>
          <a:chExt cx="0" cy="0"/>
        </a:xfrm>
      </p:grpSpPr>
      <p:sp>
        <p:nvSpPr>
          <p:cNvPr id="841" name="Google Shape;841;p95"/>
          <p:cNvSpPr txBox="1"/>
          <p:nvPr>
            <p:ph type="title"/>
          </p:nvPr>
        </p:nvSpPr>
        <p:spPr>
          <a:xfrm>
            <a:off x="490350" y="497050"/>
            <a:ext cx="7505700" cy="9546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Communication</a:t>
            </a:r>
            <a:endParaRPr b="1"/>
          </a:p>
        </p:txBody>
      </p:sp>
      <p:pic>
        <p:nvPicPr>
          <p:cNvPr id="842" name="Google Shape;842;p95"/>
          <p:cNvPicPr preferRelativeResize="0"/>
          <p:nvPr/>
        </p:nvPicPr>
        <p:blipFill>
          <a:blip r:embed="rId3">
            <a:alphaModFix/>
          </a:blip>
          <a:stretch>
            <a:fillRect/>
          </a:stretch>
        </p:blipFill>
        <p:spPr>
          <a:xfrm>
            <a:off x="1141050" y="1451650"/>
            <a:ext cx="6690352" cy="3400725"/>
          </a:xfrm>
          <a:prstGeom prst="rect">
            <a:avLst/>
          </a:prstGeom>
          <a:noFill/>
          <a:ln>
            <a:noFill/>
          </a:ln>
        </p:spPr>
      </p:pic>
      <p:sp>
        <p:nvSpPr>
          <p:cNvPr id="843" name="Google Shape;843;p95"/>
          <p:cNvSpPr txBox="1"/>
          <p:nvPr>
            <p:ph idx="1" type="body"/>
          </p:nvPr>
        </p:nvSpPr>
        <p:spPr>
          <a:xfrm rot="-1235192">
            <a:off x="571460" y="2654110"/>
            <a:ext cx="3300139" cy="479986"/>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351C75"/>
                </a:solidFill>
              </a:rPr>
              <a:t>Transfer Where needed</a:t>
            </a:r>
            <a:endParaRPr sz="2400">
              <a:solidFill>
                <a:srgbClr val="351C75"/>
              </a:solidFill>
            </a:endParaRPr>
          </a:p>
          <a:p>
            <a:pPr indent="0" lvl="0" marL="0" rtl="0" algn="l">
              <a:spcBef>
                <a:spcPts val="1600"/>
              </a:spcBef>
              <a:spcAft>
                <a:spcPts val="1600"/>
              </a:spcAft>
              <a:buNone/>
            </a:pPr>
            <a:r>
              <a:t/>
            </a:r>
            <a:endParaRPr sz="2400">
              <a:solidFill>
                <a:srgbClr val="351C75"/>
              </a:solidFill>
            </a:endParaRPr>
          </a:p>
        </p:txBody>
      </p:sp>
      <p:sp>
        <p:nvSpPr>
          <p:cNvPr id="844" name="Google Shape;844;p95"/>
          <p:cNvSpPr txBox="1"/>
          <p:nvPr>
            <p:ph idx="1" type="body"/>
          </p:nvPr>
        </p:nvSpPr>
        <p:spPr>
          <a:xfrm rot="1751270">
            <a:off x="5361814" y="2112756"/>
            <a:ext cx="3107812" cy="47988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351C75"/>
                </a:solidFill>
              </a:rPr>
              <a:t>Workflow</a:t>
            </a:r>
            <a:endParaRPr sz="2400">
              <a:solidFill>
                <a:srgbClr val="351C75"/>
              </a:solidFill>
            </a:endParaRPr>
          </a:p>
          <a:p>
            <a:pPr indent="0" lvl="0" marL="0" rtl="0" algn="l">
              <a:spcBef>
                <a:spcPts val="1600"/>
              </a:spcBef>
              <a:spcAft>
                <a:spcPts val="1600"/>
              </a:spcAft>
              <a:buNone/>
            </a:pPr>
            <a:r>
              <a:t/>
            </a:r>
            <a:endParaRPr sz="2400">
              <a:solidFill>
                <a:srgbClr val="351C75"/>
              </a:solidFill>
            </a:endParaRPr>
          </a:p>
        </p:txBody>
      </p:sp>
      <p:pic>
        <p:nvPicPr>
          <p:cNvPr id="845" name="Google Shape;845;p95"/>
          <p:cNvPicPr preferRelativeResize="0"/>
          <p:nvPr/>
        </p:nvPicPr>
        <p:blipFill>
          <a:blip r:embed="rId4">
            <a:alphaModFix/>
          </a:blip>
          <a:stretch>
            <a:fillRect/>
          </a:stretch>
        </p:blipFill>
        <p:spPr>
          <a:xfrm>
            <a:off x="427175" y="1617200"/>
            <a:ext cx="1878126" cy="1001675"/>
          </a:xfrm>
          <a:prstGeom prst="rect">
            <a:avLst/>
          </a:prstGeom>
          <a:noFill/>
          <a:ln>
            <a:noFill/>
          </a:ln>
        </p:spPr>
      </p:pic>
      <p:pic>
        <p:nvPicPr>
          <p:cNvPr id="846" name="Google Shape;846;p95"/>
          <p:cNvPicPr preferRelativeResize="0"/>
          <p:nvPr/>
        </p:nvPicPr>
        <p:blipFill>
          <a:blip r:embed="rId5">
            <a:alphaModFix/>
          </a:blip>
          <a:stretch>
            <a:fillRect/>
          </a:stretch>
        </p:blipFill>
        <p:spPr>
          <a:xfrm>
            <a:off x="7008073" y="1106500"/>
            <a:ext cx="1651952" cy="2213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0" name="Shape 850"/>
        <p:cNvGrpSpPr/>
        <p:nvPr/>
      </p:nvGrpSpPr>
      <p:grpSpPr>
        <a:xfrm>
          <a:off x="0" y="0"/>
          <a:ext cx="0" cy="0"/>
          <a:chOff x="0" y="0"/>
          <a:chExt cx="0" cy="0"/>
        </a:xfrm>
      </p:grpSpPr>
      <p:sp>
        <p:nvSpPr>
          <p:cNvPr id="851" name="Google Shape;851;p96"/>
          <p:cNvSpPr txBox="1"/>
          <p:nvPr>
            <p:ph type="title"/>
          </p:nvPr>
        </p:nvSpPr>
        <p:spPr>
          <a:xfrm>
            <a:off x="603800" y="528900"/>
            <a:ext cx="7505700" cy="9546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Next Time</a:t>
            </a:r>
            <a:endParaRPr b="1"/>
          </a:p>
        </p:txBody>
      </p:sp>
      <p:sp>
        <p:nvSpPr>
          <p:cNvPr id="852" name="Google Shape;852;p96"/>
          <p:cNvSpPr txBox="1"/>
          <p:nvPr>
            <p:ph idx="1" type="body"/>
          </p:nvPr>
        </p:nvSpPr>
        <p:spPr>
          <a:xfrm>
            <a:off x="752975" y="1408600"/>
            <a:ext cx="3067200" cy="6453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351C75"/>
              </a:buClr>
              <a:buSzPts val="3000"/>
              <a:buFont typeface="Georgia"/>
              <a:buChar char="●"/>
            </a:pPr>
            <a:r>
              <a:rPr lang="en" sz="3000">
                <a:solidFill>
                  <a:srgbClr val="351C75"/>
                </a:solidFill>
                <a:latin typeface="Georgia"/>
                <a:ea typeface="Georgia"/>
                <a:cs typeface="Georgia"/>
                <a:sym typeface="Georgia"/>
              </a:rPr>
              <a:t>Real Client</a:t>
            </a:r>
            <a:endParaRPr sz="3000">
              <a:solidFill>
                <a:srgbClr val="351C75"/>
              </a:solidFill>
              <a:latin typeface="Georgia"/>
              <a:ea typeface="Georgia"/>
              <a:cs typeface="Georgia"/>
              <a:sym typeface="Georgia"/>
            </a:endParaRPr>
          </a:p>
          <a:p>
            <a:pPr indent="0" lvl="0" marL="0" rtl="0" algn="l">
              <a:spcBef>
                <a:spcPts val="1600"/>
              </a:spcBef>
              <a:spcAft>
                <a:spcPts val="1600"/>
              </a:spcAft>
              <a:buNone/>
            </a:pPr>
            <a:r>
              <a:t/>
            </a:r>
            <a:endParaRPr sz="2400">
              <a:solidFill>
                <a:srgbClr val="351C75"/>
              </a:solidFill>
            </a:endParaRPr>
          </a:p>
        </p:txBody>
      </p:sp>
      <p:pic>
        <p:nvPicPr>
          <p:cNvPr id="853" name="Google Shape;853;p96"/>
          <p:cNvPicPr preferRelativeResize="0"/>
          <p:nvPr/>
        </p:nvPicPr>
        <p:blipFill>
          <a:blip r:embed="rId3">
            <a:alphaModFix/>
          </a:blip>
          <a:stretch>
            <a:fillRect/>
          </a:stretch>
        </p:blipFill>
        <p:spPr>
          <a:xfrm>
            <a:off x="4785800" y="860150"/>
            <a:ext cx="3378875" cy="2132900"/>
          </a:xfrm>
          <a:prstGeom prst="rect">
            <a:avLst/>
          </a:prstGeom>
          <a:noFill/>
          <a:ln cap="flat" cmpd="sng" w="9525">
            <a:solidFill>
              <a:srgbClr val="000000"/>
            </a:solidFill>
            <a:prstDash val="solid"/>
            <a:round/>
            <a:headEnd len="sm" w="sm" type="none"/>
            <a:tailEnd len="sm" w="sm" type="none"/>
          </a:ln>
        </p:spPr>
      </p:pic>
      <p:sp>
        <p:nvSpPr>
          <p:cNvPr id="854" name="Google Shape;854;p96"/>
          <p:cNvSpPr txBox="1"/>
          <p:nvPr>
            <p:ph idx="1" type="body"/>
          </p:nvPr>
        </p:nvSpPr>
        <p:spPr>
          <a:xfrm>
            <a:off x="752975" y="2137100"/>
            <a:ext cx="3067200" cy="6453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351C75"/>
              </a:buClr>
              <a:buSzPts val="3000"/>
              <a:buFont typeface="Georgia"/>
              <a:buChar char="●"/>
            </a:pPr>
            <a:r>
              <a:rPr lang="en" sz="3000">
                <a:solidFill>
                  <a:srgbClr val="351C75"/>
                </a:solidFill>
                <a:latin typeface="Georgia"/>
                <a:ea typeface="Georgia"/>
                <a:cs typeface="Georgia"/>
                <a:sym typeface="Georgia"/>
              </a:rPr>
              <a:t>Style Guide</a:t>
            </a:r>
            <a:endParaRPr sz="3000">
              <a:solidFill>
                <a:srgbClr val="351C75"/>
              </a:solidFill>
              <a:latin typeface="Georgia"/>
              <a:ea typeface="Georgia"/>
              <a:cs typeface="Georgia"/>
              <a:sym typeface="Georgia"/>
            </a:endParaRPr>
          </a:p>
        </p:txBody>
      </p:sp>
      <p:pic>
        <p:nvPicPr>
          <p:cNvPr id="855" name="Google Shape;855;p96"/>
          <p:cNvPicPr preferRelativeResize="0"/>
          <p:nvPr/>
        </p:nvPicPr>
        <p:blipFill>
          <a:blip r:embed="rId4">
            <a:alphaModFix/>
          </a:blip>
          <a:stretch>
            <a:fillRect/>
          </a:stretch>
        </p:blipFill>
        <p:spPr>
          <a:xfrm>
            <a:off x="752975" y="3110500"/>
            <a:ext cx="3302301" cy="1728199"/>
          </a:xfrm>
          <a:prstGeom prst="rect">
            <a:avLst/>
          </a:prstGeom>
          <a:noFill/>
          <a:ln cap="flat" cmpd="sng" w="9525">
            <a:solidFill>
              <a:srgbClr val="000000"/>
            </a:solidFill>
            <a:prstDash val="solid"/>
            <a:round/>
            <a:headEnd len="sm" w="sm" type="none"/>
            <a:tailEnd len="sm" w="sm" type="none"/>
          </a:ln>
        </p:spPr>
      </p:pic>
      <p:sp>
        <p:nvSpPr>
          <p:cNvPr id="856" name="Google Shape;856;p96"/>
          <p:cNvSpPr txBox="1"/>
          <p:nvPr>
            <p:ph idx="1" type="body"/>
          </p:nvPr>
        </p:nvSpPr>
        <p:spPr>
          <a:xfrm>
            <a:off x="4785800" y="3876650"/>
            <a:ext cx="2792400" cy="6453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351C75"/>
              </a:buClr>
              <a:buSzPts val="3000"/>
              <a:buFont typeface="Georgia"/>
              <a:buChar char="●"/>
            </a:pPr>
            <a:r>
              <a:rPr lang="en" sz="3000">
                <a:solidFill>
                  <a:srgbClr val="351C75"/>
                </a:solidFill>
                <a:latin typeface="Georgia"/>
                <a:ea typeface="Georgia"/>
                <a:cs typeface="Georgia"/>
                <a:sym typeface="Georgia"/>
              </a:rPr>
              <a:t>Full Stack?</a:t>
            </a:r>
            <a:endParaRPr sz="3000">
              <a:solidFill>
                <a:srgbClr val="351C75"/>
              </a:solidFill>
              <a:latin typeface="Georgia"/>
              <a:ea typeface="Georgia"/>
              <a:cs typeface="Georgia"/>
              <a:sym typeface="Georgi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0" name="Shape 860"/>
        <p:cNvGrpSpPr/>
        <p:nvPr/>
      </p:nvGrpSpPr>
      <p:grpSpPr>
        <a:xfrm>
          <a:off x="0" y="0"/>
          <a:ext cx="0" cy="0"/>
          <a:chOff x="0" y="0"/>
          <a:chExt cx="0" cy="0"/>
        </a:xfrm>
      </p:grpSpPr>
      <p:sp>
        <p:nvSpPr>
          <p:cNvPr id="861" name="Google Shape;861;p97"/>
          <p:cNvSpPr txBox="1"/>
          <p:nvPr>
            <p:ph type="title"/>
          </p:nvPr>
        </p:nvSpPr>
        <p:spPr>
          <a:xfrm>
            <a:off x="819150" y="845600"/>
            <a:ext cx="7505700" cy="9546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Bibliography</a:t>
            </a:r>
            <a:endParaRPr b="1"/>
          </a:p>
        </p:txBody>
      </p:sp>
      <p:sp>
        <p:nvSpPr>
          <p:cNvPr id="862" name="Google Shape;862;p97"/>
          <p:cNvSpPr txBox="1"/>
          <p:nvPr/>
        </p:nvSpPr>
        <p:spPr>
          <a:xfrm>
            <a:off x="430200" y="1577325"/>
            <a:ext cx="7823700" cy="3044400"/>
          </a:xfrm>
          <a:prstGeom prst="rect">
            <a:avLst/>
          </a:prstGeom>
          <a:noFill/>
          <a:ln>
            <a:noFill/>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b="1" lang="en" sz="1050">
                <a:latin typeface="Consolas"/>
                <a:ea typeface="Consolas"/>
                <a:cs typeface="Consolas"/>
                <a:sym typeface="Consolas"/>
              </a:rPr>
              <a:t>text/office-reviews.txt: http://jmcauley.ucsd.edu/data/amazon/</a:t>
            </a:r>
            <a:endParaRPr b="1" sz="1050">
              <a:latin typeface="Consolas"/>
              <a:ea typeface="Consolas"/>
              <a:cs typeface="Consolas"/>
              <a:sym typeface="Consolas"/>
            </a:endParaRPr>
          </a:p>
          <a:p>
            <a:pPr indent="0" lvl="0" marL="0" rtl="0" algn="l">
              <a:lnSpc>
                <a:spcPct val="135714"/>
              </a:lnSpc>
              <a:spcBef>
                <a:spcPts val="0"/>
              </a:spcBef>
              <a:spcAft>
                <a:spcPts val="0"/>
              </a:spcAft>
              <a:buNone/>
            </a:pPr>
            <a:r>
              <a:rPr b="1" lang="en" sz="1050">
                <a:latin typeface="Consolas"/>
                <a:ea typeface="Consolas"/>
                <a:cs typeface="Consolas"/>
                <a:sym typeface="Consolas"/>
              </a:rPr>
              <a:t>Ups and downs: Modeling the visual evolution of fashion trends with one-class collaborative filtering</a:t>
            </a:r>
            <a:endParaRPr b="1" sz="1050">
              <a:latin typeface="Consolas"/>
              <a:ea typeface="Consolas"/>
              <a:cs typeface="Consolas"/>
              <a:sym typeface="Consolas"/>
            </a:endParaRPr>
          </a:p>
          <a:p>
            <a:pPr indent="0" lvl="0" marL="0" rtl="0" algn="l">
              <a:lnSpc>
                <a:spcPct val="135714"/>
              </a:lnSpc>
              <a:spcBef>
                <a:spcPts val="0"/>
              </a:spcBef>
              <a:spcAft>
                <a:spcPts val="0"/>
              </a:spcAft>
              <a:buNone/>
            </a:pPr>
            <a:r>
              <a:rPr b="1" lang="en" sz="1050">
                <a:latin typeface="Consolas"/>
                <a:ea typeface="Consolas"/>
                <a:cs typeface="Consolas"/>
                <a:sym typeface="Consolas"/>
              </a:rPr>
              <a:t>R. He, J. McAuley</a:t>
            </a:r>
            <a:endParaRPr b="1" sz="1050">
              <a:latin typeface="Consolas"/>
              <a:ea typeface="Consolas"/>
              <a:cs typeface="Consolas"/>
              <a:sym typeface="Consolas"/>
            </a:endParaRPr>
          </a:p>
          <a:p>
            <a:pPr indent="0" lvl="0" marL="0" rtl="0" algn="l">
              <a:lnSpc>
                <a:spcPct val="135714"/>
              </a:lnSpc>
              <a:spcBef>
                <a:spcPts val="0"/>
              </a:spcBef>
              <a:spcAft>
                <a:spcPts val="0"/>
              </a:spcAft>
              <a:buNone/>
            </a:pPr>
            <a:r>
              <a:rPr b="1" lang="en" sz="1050">
                <a:latin typeface="Consolas"/>
                <a:ea typeface="Consolas"/>
                <a:cs typeface="Consolas"/>
                <a:sym typeface="Consolas"/>
              </a:rPr>
              <a:t>WWW, 2016</a:t>
            </a:r>
            <a:endParaRPr b="1" sz="1050">
              <a:latin typeface="Consolas"/>
              <a:ea typeface="Consolas"/>
              <a:cs typeface="Consolas"/>
              <a:sym typeface="Consolas"/>
            </a:endParaRPr>
          </a:p>
          <a:p>
            <a:pPr indent="0" lvl="0" marL="0" rtl="0" algn="l">
              <a:lnSpc>
                <a:spcPct val="135714"/>
              </a:lnSpc>
              <a:spcBef>
                <a:spcPts val="0"/>
              </a:spcBef>
              <a:spcAft>
                <a:spcPts val="0"/>
              </a:spcAft>
              <a:buNone/>
            </a:pPr>
            <a:r>
              <a:rPr b="1" lang="en" sz="1050">
                <a:latin typeface="Consolas"/>
                <a:ea typeface="Consolas"/>
                <a:cs typeface="Consolas"/>
                <a:sym typeface="Consolas"/>
              </a:rPr>
              <a:t>http://cseweb.ucsd.edu/~jmcauley/pdfs/www16a.pdf</a:t>
            </a:r>
            <a:endParaRPr b="1" sz="1050">
              <a:latin typeface="Consolas"/>
              <a:ea typeface="Consolas"/>
              <a:cs typeface="Consolas"/>
              <a:sym typeface="Consolas"/>
            </a:endParaRPr>
          </a:p>
          <a:p>
            <a:pPr indent="0" lvl="0" marL="0" rtl="0" algn="l">
              <a:lnSpc>
                <a:spcPct val="135714"/>
              </a:lnSpc>
              <a:spcBef>
                <a:spcPts val="0"/>
              </a:spcBef>
              <a:spcAft>
                <a:spcPts val="0"/>
              </a:spcAft>
              <a:buNone/>
            </a:pPr>
            <a:r>
              <a:t/>
            </a:r>
            <a:endParaRPr b="1" sz="1050">
              <a:latin typeface="Consolas"/>
              <a:ea typeface="Consolas"/>
              <a:cs typeface="Consolas"/>
              <a:sym typeface="Consolas"/>
            </a:endParaRPr>
          </a:p>
          <a:p>
            <a:pPr indent="0" lvl="0" marL="0" rtl="0" algn="l">
              <a:lnSpc>
                <a:spcPct val="135714"/>
              </a:lnSpc>
              <a:spcBef>
                <a:spcPts val="0"/>
              </a:spcBef>
              <a:spcAft>
                <a:spcPts val="0"/>
              </a:spcAft>
              <a:buNone/>
            </a:pPr>
            <a:r>
              <a:rPr b="1" lang="en" sz="1050">
                <a:latin typeface="Consolas"/>
                <a:ea typeface="Consolas"/>
                <a:cs typeface="Consolas"/>
                <a:sym typeface="Consolas"/>
              </a:rPr>
              <a:t>Image-based recommendations on styles and substitutes</a:t>
            </a:r>
            <a:endParaRPr b="1" sz="1050">
              <a:latin typeface="Consolas"/>
              <a:ea typeface="Consolas"/>
              <a:cs typeface="Consolas"/>
              <a:sym typeface="Consolas"/>
            </a:endParaRPr>
          </a:p>
          <a:p>
            <a:pPr indent="0" lvl="0" marL="0" rtl="0" algn="l">
              <a:lnSpc>
                <a:spcPct val="135714"/>
              </a:lnSpc>
              <a:spcBef>
                <a:spcPts val="0"/>
              </a:spcBef>
              <a:spcAft>
                <a:spcPts val="0"/>
              </a:spcAft>
              <a:buNone/>
            </a:pPr>
            <a:r>
              <a:rPr b="1" lang="en" sz="1050">
                <a:latin typeface="Consolas"/>
                <a:ea typeface="Consolas"/>
                <a:cs typeface="Consolas"/>
                <a:sym typeface="Consolas"/>
              </a:rPr>
              <a:t>J. McAuley, C. Targett, J. Shi, A. van den Hengel</a:t>
            </a:r>
            <a:endParaRPr b="1" sz="1050">
              <a:latin typeface="Consolas"/>
              <a:ea typeface="Consolas"/>
              <a:cs typeface="Consolas"/>
              <a:sym typeface="Consolas"/>
            </a:endParaRPr>
          </a:p>
          <a:p>
            <a:pPr indent="0" lvl="0" marL="0" rtl="0" algn="l">
              <a:lnSpc>
                <a:spcPct val="135714"/>
              </a:lnSpc>
              <a:spcBef>
                <a:spcPts val="0"/>
              </a:spcBef>
              <a:spcAft>
                <a:spcPts val="0"/>
              </a:spcAft>
              <a:buNone/>
            </a:pPr>
            <a:r>
              <a:rPr b="1" lang="en" sz="1050">
                <a:latin typeface="Consolas"/>
                <a:ea typeface="Consolas"/>
                <a:cs typeface="Consolas"/>
                <a:sym typeface="Consolas"/>
              </a:rPr>
              <a:t>SIGIR, 2015</a:t>
            </a:r>
            <a:endParaRPr b="1" sz="1050">
              <a:latin typeface="Consolas"/>
              <a:ea typeface="Consolas"/>
              <a:cs typeface="Consolas"/>
              <a:sym typeface="Consolas"/>
            </a:endParaRPr>
          </a:p>
          <a:p>
            <a:pPr indent="0" lvl="0" marL="0" rtl="0" algn="l">
              <a:lnSpc>
                <a:spcPct val="135714"/>
              </a:lnSpc>
              <a:spcBef>
                <a:spcPts val="0"/>
              </a:spcBef>
              <a:spcAft>
                <a:spcPts val="0"/>
              </a:spcAft>
              <a:buNone/>
            </a:pPr>
            <a:r>
              <a:rPr b="1" lang="en" sz="1050" u="sng">
                <a:solidFill>
                  <a:schemeClr val="hlink"/>
                </a:solidFill>
                <a:latin typeface="Consolas"/>
                <a:ea typeface="Consolas"/>
                <a:cs typeface="Consolas"/>
                <a:sym typeface="Consolas"/>
                <a:hlinkClick r:id="rId3"/>
              </a:rPr>
              <a:t>http://cseweb.ucsd.edu/~jmcauley/pdfs/sigir15.pdf</a:t>
            </a:r>
            <a:endParaRPr b="1" sz="1050">
              <a:latin typeface="Consolas"/>
              <a:ea typeface="Consolas"/>
              <a:cs typeface="Consolas"/>
              <a:sym typeface="Consolas"/>
            </a:endParaRPr>
          </a:p>
          <a:p>
            <a:pPr indent="0" lvl="0" marL="0" rtl="0" algn="l">
              <a:lnSpc>
                <a:spcPct val="135714"/>
              </a:lnSpc>
              <a:spcBef>
                <a:spcPts val="0"/>
              </a:spcBef>
              <a:spcAft>
                <a:spcPts val="0"/>
              </a:spcAft>
              <a:buNone/>
            </a:pPr>
            <a:r>
              <a:t/>
            </a:r>
            <a:endParaRPr b="1" sz="1050">
              <a:latin typeface="Consolas"/>
              <a:ea typeface="Consolas"/>
              <a:cs typeface="Consolas"/>
              <a:sym typeface="Consolas"/>
            </a:endParaRPr>
          </a:p>
          <a:p>
            <a:pPr indent="0" lvl="0" marL="0" rtl="0" algn="l">
              <a:lnSpc>
                <a:spcPct val="135714"/>
              </a:lnSpc>
              <a:spcBef>
                <a:spcPts val="0"/>
              </a:spcBef>
              <a:spcAft>
                <a:spcPts val="0"/>
              </a:spcAft>
              <a:buNone/>
            </a:pPr>
            <a:r>
              <a:rPr b="1" lang="en" sz="1000">
                <a:latin typeface="Consolas"/>
                <a:ea typeface="Consolas"/>
                <a:cs typeface="Consolas"/>
                <a:sym typeface="Consolas"/>
              </a:rPr>
              <a:t>Most Common Words in English</a:t>
            </a:r>
            <a:endParaRPr b="1" sz="1000">
              <a:latin typeface="Consolas"/>
              <a:ea typeface="Consolas"/>
              <a:cs typeface="Consolas"/>
              <a:sym typeface="Consolas"/>
            </a:endParaRPr>
          </a:p>
          <a:p>
            <a:pPr indent="0" lvl="0" marL="0" rtl="0" algn="l">
              <a:lnSpc>
                <a:spcPct val="135714"/>
              </a:lnSpc>
              <a:spcBef>
                <a:spcPts val="0"/>
              </a:spcBef>
              <a:spcAft>
                <a:spcPts val="0"/>
              </a:spcAft>
              <a:buNone/>
            </a:pPr>
            <a:r>
              <a:rPr b="1" lang="en" sz="1000">
                <a:latin typeface="Consolas"/>
                <a:ea typeface="Consolas"/>
                <a:cs typeface="Consolas"/>
                <a:sym typeface="Consolas"/>
              </a:rPr>
              <a:t>https://www.wordfrequency.info/</a:t>
            </a:r>
            <a:endParaRPr b="1" sz="1000">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6" name="Shape 866"/>
        <p:cNvGrpSpPr/>
        <p:nvPr/>
      </p:nvGrpSpPr>
      <p:grpSpPr>
        <a:xfrm>
          <a:off x="0" y="0"/>
          <a:ext cx="0" cy="0"/>
          <a:chOff x="0" y="0"/>
          <a:chExt cx="0" cy="0"/>
        </a:xfrm>
      </p:grpSpPr>
      <p:pic>
        <p:nvPicPr>
          <p:cNvPr id="867" name="Google Shape;867;p98"/>
          <p:cNvPicPr preferRelativeResize="0"/>
          <p:nvPr/>
        </p:nvPicPr>
        <p:blipFill>
          <a:blip r:embed="rId3">
            <a:alphaModFix/>
          </a:blip>
          <a:stretch>
            <a:fillRect/>
          </a:stretch>
        </p:blipFill>
        <p:spPr>
          <a:xfrm>
            <a:off x="3634000" y="1716875"/>
            <a:ext cx="1490925" cy="14909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871" name="Shape 871"/>
        <p:cNvGrpSpPr/>
        <p:nvPr/>
      </p:nvGrpSpPr>
      <p:grpSpPr>
        <a:xfrm>
          <a:off x="0" y="0"/>
          <a:ext cx="0" cy="0"/>
          <a:chOff x="0" y="0"/>
          <a:chExt cx="0" cy="0"/>
        </a:xfrm>
      </p:grpSpPr>
      <p:sp>
        <p:nvSpPr>
          <p:cNvPr id="872" name="Google Shape;872;p99"/>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t/>
            </a:r>
            <a:endParaRPr/>
          </a:p>
        </p:txBody>
      </p:sp>
      <p:sp>
        <p:nvSpPr>
          <p:cNvPr id="873" name="Google Shape;873;p99"/>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sp>
        <p:nvSpPr>
          <p:cNvPr id="874" name="Google Shape;874;p99"/>
          <p:cNvSpPr txBox="1"/>
          <p:nvPr>
            <p:ph idx="1" type="body"/>
          </p:nvPr>
        </p:nvSpPr>
        <p:spPr>
          <a:xfrm>
            <a:off x="628650" y="3168169"/>
            <a:ext cx="7886700" cy="3263400"/>
          </a:xfrm>
          <a:prstGeom prst="rect">
            <a:avLst/>
          </a:prstGeom>
        </p:spPr>
        <p:txBody>
          <a:bodyPr anchorCtr="0" anchor="t" bIns="34275" lIns="68575" spcFirstLastPara="1" rIns="68575" wrap="square" tIns="34275">
            <a:noAutofit/>
          </a:bodyPr>
          <a:lstStyle/>
          <a:p>
            <a:pPr indent="-304800" lvl="0" marL="698500" rtl="0" algn="l">
              <a:lnSpc>
                <a:spcPct val="115000"/>
              </a:lnSpc>
              <a:spcBef>
                <a:spcPts val="0"/>
              </a:spcBef>
              <a:spcAft>
                <a:spcPts val="0"/>
              </a:spcAft>
              <a:buClr>
                <a:srgbClr val="2D3B45"/>
              </a:buClr>
              <a:buSzPts val="1200"/>
              <a:buChar char="●"/>
            </a:pPr>
            <a:r>
              <a:rPr lang="en" sz="1200">
                <a:solidFill>
                  <a:srgbClr val="2D3B45"/>
                </a:solidFill>
                <a:latin typeface="Arial"/>
                <a:ea typeface="Arial"/>
                <a:cs typeface="Arial"/>
                <a:sym typeface="Arial"/>
              </a:rPr>
              <a:t>Reflections on teamwork. This is a slightly different kind of section. Imagine that your team has completed its project, each member did some other things, and now you're reconvening to work on the next project. How well did your planning, communication and coordination go? How do you think it can be improved? You are </a:t>
            </a:r>
            <a:r>
              <a:rPr b="1" lang="en" sz="1200">
                <a:solidFill>
                  <a:srgbClr val="2D3B45"/>
                </a:solidFill>
                <a:latin typeface="Arial"/>
                <a:ea typeface="Arial"/>
                <a:cs typeface="Arial"/>
                <a:sym typeface="Arial"/>
              </a:rPr>
              <a:t>strongly discouraged</a:t>
            </a:r>
            <a:r>
              <a:rPr lang="en" sz="1200">
                <a:solidFill>
                  <a:srgbClr val="2D3B45"/>
                </a:solidFill>
                <a:latin typeface="Arial"/>
                <a:ea typeface="Arial"/>
                <a:cs typeface="Arial"/>
                <a:sym typeface="Arial"/>
              </a:rPr>
              <a:t> from airing complaints you might have about specific interactions you had with teammates. Rather, you're encouraged to focus on what went well and particular strategies you want to try in your next teamwork experience to make things go even better.</a:t>
            </a:r>
            <a:endParaRPr sz="1200">
              <a:solidFill>
                <a:srgbClr val="2D3B45"/>
              </a:solidFill>
              <a:latin typeface="Arial"/>
              <a:ea typeface="Arial"/>
              <a:cs typeface="Arial"/>
              <a:sym typeface="Arial"/>
            </a:endParaRPr>
          </a:p>
          <a:p>
            <a:pPr indent="0" lvl="0" marL="0" rtl="0" algn="l">
              <a:spcBef>
                <a:spcPts val="10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7" name="Shape 707"/>
        <p:cNvGrpSpPr/>
        <p:nvPr/>
      </p:nvGrpSpPr>
      <p:grpSpPr>
        <a:xfrm>
          <a:off x="0" y="0"/>
          <a:ext cx="0" cy="0"/>
          <a:chOff x="0" y="0"/>
          <a:chExt cx="0" cy="0"/>
        </a:xfrm>
      </p:grpSpPr>
      <p:sp>
        <p:nvSpPr>
          <p:cNvPr id="708" name="Google Shape;708;p76"/>
          <p:cNvSpPr txBox="1"/>
          <p:nvPr>
            <p:ph type="title"/>
          </p:nvPr>
        </p:nvSpPr>
        <p:spPr>
          <a:xfrm>
            <a:off x="819150" y="11257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t>Client:</a:t>
            </a:r>
            <a:r>
              <a:rPr lang="en" sz="3600"/>
              <a:t> The Library</a:t>
            </a:r>
            <a:endParaRPr sz="3600"/>
          </a:p>
        </p:txBody>
      </p:sp>
      <p:pic>
        <p:nvPicPr>
          <p:cNvPr id="709" name="Google Shape;709;p76"/>
          <p:cNvPicPr preferRelativeResize="0"/>
          <p:nvPr/>
        </p:nvPicPr>
        <p:blipFill>
          <a:blip r:embed="rId3">
            <a:alphaModFix/>
          </a:blip>
          <a:stretch>
            <a:fillRect/>
          </a:stretch>
        </p:blipFill>
        <p:spPr>
          <a:xfrm>
            <a:off x="1609325" y="773100"/>
            <a:ext cx="5925374" cy="39532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3" name="Shape 713"/>
        <p:cNvGrpSpPr/>
        <p:nvPr/>
      </p:nvGrpSpPr>
      <p:grpSpPr>
        <a:xfrm>
          <a:off x="0" y="0"/>
          <a:ext cx="0" cy="0"/>
          <a:chOff x="0" y="0"/>
          <a:chExt cx="0" cy="0"/>
        </a:xfrm>
      </p:grpSpPr>
      <p:sp>
        <p:nvSpPr>
          <p:cNvPr id="714" name="Google Shape;714;p77"/>
          <p:cNvSpPr txBox="1"/>
          <p:nvPr>
            <p:ph type="title"/>
          </p:nvPr>
        </p:nvSpPr>
        <p:spPr>
          <a:xfrm>
            <a:off x="345825" y="4020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t>Library Goals</a:t>
            </a:r>
            <a:endParaRPr sz="3800"/>
          </a:p>
        </p:txBody>
      </p:sp>
      <p:sp>
        <p:nvSpPr>
          <p:cNvPr id="715" name="Google Shape;715;p77"/>
          <p:cNvSpPr txBox="1"/>
          <p:nvPr>
            <p:ph idx="1" type="body"/>
          </p:nvPr>
        </p:nvSpPr>
        <p:spPr>
          <a:xfrm>
            <a:off x="6167325" y="862900"/>
            <a:ext cx="4366800" cy="3568800"/>
          </a:xfrm>
          <a:prstGeom prst="rect">
            <a:avLst/>
          </a:prstGeom>
        </p:spPr>
        <p:txBody>
          <a:bodyPr anchorCtr="0" anchor="t" bIns="91425" lIns="91425" spcFirstLastPara="1" rIns="91425" wrap="square" tIns="91425">
            <a:noAutofit/>
          </a:bodyPr>
          <a:lstStyle/>
          <a:p>
            <a:pPr indent="0" lvl="0" marL="914400" rtl="0" algn="l">
              <a:lnSpc>
                <a:spcPct val="200000"/>
              </a:lnSpc>
              <a:spcBef>
                <a:spcPts val="0"/>
              </a:spcBef>
              <a:spcAft>
                <a:spcPts val="0"/>
              </a:spcAft>
              <a:buNone/>
            </a:pPr>
            <a:r>
              <a:t/>
            </a:r>
            <a:endParaRPr b="1" sz="2400">
              <a:solidFill>
                <a:srgbClr val="545454"/>
              </a:solidFill>
              <a:highlight>
                <a:srgbClr val="FFFFFF"/>
              </a:highlight>
              <a:latin typeface="Arial"/>
              <a:ea typeface="Arial"/>
              <a:cs typeface="Arial"/>
              <a:sym typeface="Arial"/>
            </a:endParaRPr>
          </a:p>
          <a:p>
            <a:pPr indent="0" lvl="0" marL="0" rtl="0" algn="l">
              <a:lnSpc>
                <a:spcPct val="200000"/>
              </a:lnSpc>
              <a:spcBef>
                <a:spcPts val="0"/>
              </a:spcBef>
              <a:spcAft>
                <a:spcPts val="0"/>
              </a:spcAft>
              <a:buNone/>
            </a:pPr>
            <a:r>
              <a:rPr b="1" lang="en" sz="2200">
                <a:solidFill>
                  <a:srgbClr val="545454"/>
                </a:solidFill>
                <a:highlight>
                  <a:srgbClr val="FFFFFF"/>
                </a:highlight>
                <a:latin typeface="Arial"/>
                <a:ea typeface="Arial"/>
                <a:cs typeface="Arial"/>
                <a:sym typeface="Arial"/>
              </a:rPr>
              <a:t>✓ </a:t>
            </a:r>
            <a:r>
              <a:rPr lang="en" sz="2200">
                <a:solidFill>
                  <a:srgbClr val="545454"/>
                </a:solidFill>
                <a:highlight>
                  <a:srgbClr val="FFFFFF"/>
                </a:highlight>
                <a:latin typeface="Georgia"/>
                <a:ea typeface="Georgia"/>
                <a:cs typeface="Georgia"/>
                <a:sym typeface="Georgia"/>
              </a:rPr>
              <a:t>U</a:t>
            </a:r>
            <a:r>
              <a:rPr lang="en" sz="2200">
                <a:latin typeface="Georgia"/>
                <a:ea typeface="Georgia"/>
                <a:cs typeface="Georgia"/>
                <a:sym typeface="Georgia"/>
              </a:rPr>
              <a:t>ser-friendly</a:t>
            </a:r>
            <a:endParaRPr sz="2200">
              <a:latin typeface="Georgia"/>
              <a:ea typeface="Georgia"/>
              <a:cs typeface="Georgia"/>
              <a:sym typeface="Georgia"/>
            </a:endParaRPr>
          </a:p>
          <a:p>
            <a:pPr indent="0" lvl="0" marL="0" rtl="0" algn="l">
              <a:lnSpc>
                <a:spcPct val="115000"/>
              </a:lnSpc>
              <a:spcBef>
                <a:spcPts val="0"/>
              </a:spcBef>
              <a:spcAft>
                <a:spcPts val="0"/>
              </a:spcAft>
              <a:buNone/>
            </a:pPr>
            <a:r>
              <a:rPr b="1" lang="en" sz="2200">
                <a:solidFill>
                  <a:srgbClr val="545454"/>
                </a:solidFill>
                <a:highlight>
                  <a:srgbClr val="FFFFFF"/>
                </a:highlight>
                <a:latin typeface="Arial"/>
                <a:ea typeface="Arial"/>
                <a:cs typeface="Arial"/>
                <a:sym typeface="Arial"/>
              </a:rPr>
              <a:t>✓</a:t>
            </a:r>
            <a:r>
              <a:rPr lang="en" sz="2200">
                <a:latin typeface="Georgia"/>
                <a:ea typeface="Georgia"/>
                <a:cs typeface="Georgia"/>
                <a:sym typeface="Georgia"/>
              </a:rPr>
              <a:t> Consistently </a:t>
            </a:r>
            <a:endParaRPr sz="2200">
              <a:latin typeface="Georgia"/>
              <a:ea typeface="Georgia"/>
              <a:cs typeface="Georgia"/>
              <a:sym typeface="Georgia"/>
            </a:endParaRPr>
          </a:p>
          <a:p>
            <a:pPr indent="0" lvl="0" marL="0" rtl="0" algn="l">
              <a:lnSpc>
                <a:spcPct val="200000"/>
              </a:lnSpc>
              <a:spcBef>
                <a:spcPts val="0"/>
              </a:spcBef>
              <a:spcAft>
                <a:spcPts val="0"/>
              </a:spcAft>
              <a:buNone/>
            </a:pPr>
            <a:r>
              <a:rPr lang="en" sz="2200">
                <a:latin typeface="Georgia"/>
                <a:ea typeface="Georgia"/>
                <a:cs typeface="Georgia"/>
                <a:sym typeface="Georgia"/>
              </a:rPr>
              <a:t>     available</a:t>
            </a:r>
            <a:endParaRPr sz="2200">
              <a:latin typeface="Georgia"/>
              <a:ea typeface="Georgia"/>
              <a:cs typeface="Georgia"/>
              <a:sym typeface="Georgia"/>
            </a:endParaRPr>
          </a:p>
          <a:p>
            <a:pPr indent="0" lvl="0" marL="0" rtl="0" algn="l">
              <a:lnSpc>
                <a:spcPct val="200000"/>
              </a:lnSpc>
              <a:spcBef>
                <a:spcPts val="0"/>
              </a:spcBef>
              <a:spcAft>
                <a:spcPts val="0"/>
              </a:spcAft>
              <a:buNone/>
            </a:pPr>
            <a:r>
              <a:rPr b="1" lang="en" sz="2200">
                <a:solidFill>
                  <a:srgbClr val="545454"/>
                </a:solidFill>
                <a:highlight>
                  <a:schemeClr val="dk1"/>
                </a:highlight>
                <a:latin typeface="Arial"/>
                <a:ea typeface="Arial"/>
                <a:cs typeface="Arial"/>
                <a:sym typeface="Arial"/>
              </a:rPr>
              <a:t>✓ </a:t>
            </a:r>
            <a:r>
              <a:rPr lang="en" sz="2200">
                <a:latin typeface="Georgia"/>
                <a:ea typeface="Georgia"/>
                <a:cs typeface="Georgia"/>
                <a:sym typeface="Georgia"/>
              </a:rPr>
              <a:t>Accessible</a:t>
            </a:r>
            <a:endParaRPr sz="2200">
              <a:latin typeface="Georgia"/>
              <a:ea typeface="Georgia"/>
              <a:cs typeface="Georgia"/>
              <a:sym typeface="Georgia"/>
            </a:endParaRPr>
          </a:p>
          <a:p>
            <a:pPr indent="0" lvl="0" marL="0" rtl="0" algn="l">
              <a:spcBef>
                <a:spcPts val="0"/>
              </a:spcBef>
              <a:spcAft>
                <a:spcPts val="0"/>
              </a:spcAft>
              <a:buNone/>
            </a:pPr>
            <a:r>
              <a:t/>
            </a:r>
            <a:endParaRPr sz="1800">
              <a:latin typeface="Georgia"/>
              <a:ea typeface="Georgia"/>
              <a:cs typeface="Georgia"/>
              <a:sym typeface="Georgia"/>
            </a:endParaRPr>
          </a:p>
          <a:p>
            <a:pPr indent="0" lvl="0" marL="457200" rtl="0" algn="l">
              <a:lnSpc>
                <a:spcPct val="200000"/>
              </a:lnSpc>
              <a:spcBef>
                <a:spcPts val="0"/>
              </a:spcBef>
              <a:spcAft>
                <a:spcPts val="0"/>
              </a:spcAft>
              <a:buNone/>
            </a:pPr>
            <a:r>
              <a:t/>
            </a:r>
            <a:endParaRPr sz="1800">
              <a:latin typeface="Georgia"/>
              <a:ea typeface="Georgia"/>
              <a:cs typeface="Georgia"/>
              <a:sym typeface="Georgia"/>
            </a:endParaRPr>
          </a:p>
          <a:p>
            <a:pPr indent="0" lvl="0" marL="457200" rtl="0" algn="l">
              <a:lnSpc>
                <a:spcPct val="115000"/>
              </a:lnSpc>
              <a:spcBef>
                <a:spcPts val="1600"/>
              </a:spcBef>
              <a:spcAft>
                <a:spcPts val="0"/>
              </a:spcAft>
              <a:buNone/>
            </a:pPr>
            <a:r>
              <a:rPr lang="en" sz="1800">
                <a:latin typeface="Georgia"/>
                <a:ea typeface="Georgia"/>
                <a:cs typeface="Georgia"/>
                <a:sym typeface="Georgia"/>
              </a:rPr>
              <a:t> </a:t>
            </a:r>
            <a:endParaRPr sz="1800">
              <a:latin typeface="Georgia"/>
              <a:ea typeface="Georgia"/>
              <a:cs typeface="Georgia"/>
              <a:sym typeface="Georgia"/>
            </a:endParaRPr>
          </a:p>
          <a:p>
            <a:pPr indent="0" lvl="0" marL="457200" rtl="0" algn="l">
              <a:lnSpc>
                <a:spcPct val="115000"/>
              </a:lnSpc>
              <a:spcBef>
                <a:spcPts val="0"/>
              </a:spcBef>
              <a:spcAft>
                <a:spcPts val="0"/>
              </a:spcAft>
              <a:buNone/>
            </a:pPr>
            <a:r>
              <a:t/>
            </a:r>
            <a:endParaRPr sz="1800">
              <a:latin typeface="Georgia"/>
              <a:ea typeface="Georgia"/>
              <a:cs typeface="Georgia"/>
              <a:sym typeface="Georgia"/>
            </a:endParaRPr>
          </a:p>
          <a:p>
            <a:pPr indent="0" lvl="0" marL="457200" rtl="0" algn="l">
              <a:spcBef>
                <a:spcPts val="0"/>
              </a:spcBef>
              <a:spcAft>
                <a:spcPts val="1600"/>
              </a:spcAft>
              <a:buNone/>
            </a:pPr>
            <a:r>
              <a:t/>
            </a:r>
            <a:endParaRPr/>
          </a:p>
        </p:txBody>
      </p:sp>
      <p:pic>
        <p:nvPicPr>
          <p:cNvPr id="716" name="Google Shape;716;p77"/>
          <p:cNvPicPr preferRelativeResize="0"/>
          <p:nvPr/>
        </p:nvPicPr>
        <p:blipFill>
          <a:blip r:embed="rId3">
            <a:alphaModFix/>
          </a:blip>
          <a:stretch>
            <a:fillRect/>
          </a:stretch>
        </p:blipFill>
        <p:spPr>
          <a:xfrm>
            <a:off x="409000" y="1637075"/>
            <a:ext cx="5596651" cy="3148100"/>
          </a:xfrm>
          <a:prstGeom prst="rect">
            <a:avLst/>
          </a:prstGeom>
          <a:noFill/>
          <a:ln cap="flat" cmpd="sng" w="9525">
            <a:solidFill>
              <a:schemeClr val="dk2"/>
            </a:solidFill>
            <a:prstDash val="solid"/>
            <a:round/>
            <a:headEnd len="sm" w="sm" type="none"/>
            <a:tailEnd len="sm" w="sm" type="none"/>
          </a:ln>
        </p:spPr>
      </p:pic>
      <p:sp>
        <p:nvSpPr>
          <p:cNvPr id="717" name="Google Shape;717;p77"/>
          <p:cNvSpPr txBox="1"/>
          <p:nvPr/>
        </p:nvSpPr>
        <p:spPr>
          <a:xfrm>
            <a:off x="4912250" y="507325"/>
            <a:ext cx="7279200" cy="84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 sz="2200">
                <a:solidFill>
                  <a:srgbClr val="545454"/>
                </a:solidFill>
                <a:highlight>
                  <a:schemeClr val="dk1"/>
                </a:highlight>
              </a:rPr>
              <a:t>✓ </a:t>
            </a:r>
            <a:r>
              <a:rPr lang="en" sz="2200">
                <a:solidFill>
                  <a:schemeClr val="dk2"/>
                </a:solidFill>
                <a:latin typeface="Georgia"/>
                <a:ea typeface="Georgia"/>
                <a:cs typeface="Georgia"/>
                <a:sym typeface="Georgia"/>
              </a:rPr>
              <a:t>Maximize user productivity</a:t>
            </a:r>
            <a:endParaRPr sz="2200">
              <a:solidFill>
                <a:schemeClr val="dk2"/>
              </a:solidFill>
              <a:latin typeface="Georgia"/>
              <a:ea typeface="Georgia"/>
              <a:cs typeface="Georgia"/>
              <a:sym typeface="Georgia"/>
            </a:endParaRPr>
          </a:p>
          <a:p>
            <a:pPr indent="-368300" lvl="0" marL="914400" rtl="0" algn="l">
              <a:lnSpc>
                <a:spcPct val="200000"/>
              </a:lnSpc>
              <a:spcBef>
                <a:spcPts val="0"/>
              </a:spcBef>
              <a:spcAft>
                <a:spcPts val="0"/>
              </a:spcAft>
              <a:buClr>
                <a:schemeClr val="dk2"/>
              </a:buClr>
              <a:buSzPts val="2200"/>
              <a:buFont typeface="Georgia"/>
              <a:buChar char="●"/>
            </a:pPr>
            <a:r>
              <a:rPr lang="en" sz="2200">
                <a:solidFill>
                  <a:schemeClr val="dk2"/>
                </a:solidFill>
                <a:latin typeface="Georgia"/>
                <a:ea typeface="Georgia"/>
                <a:cs typeface="Georgia"/>
                <a:sym typeface="Georgia"/>
              </a:rPr>
              <a:t>Typing speed</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1" name="Shape 721"/>
        <p:cNvGrpSpPr/>
        <p:nvPr/>
      </p:nvGrpSpPr>
      <p:grpSpPr>
        <a:xfrm>
          <a:off x="0" y="0"/>
          <a:ext cx="0" cy="0"/>
          <a:chOff x="0" y="0"/>
          <a:chExt cx="0" cy="0"/>
        </a:xfrm>
      </p:grpSpPr>
      <p:sp>
        <p:nvSpPr>
          <p:cNvPr id="722" name="Google Shape;722;p78"/>
          <p:cNvSpPr txBox="1"/>
          <p:nvPr>
            <p:ph type="title"/>
          </p:nvPr>
        </p:nvSpPr>
        <p:spPr>
          <a:xfrm>
            <a:off x="287075" y="2161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Client Goals -&gt; Features</a:t>
            </a:r>
            <a:endParaRPr sz="3600"/>
          </a:p>
        </p:txBody>
      </p:sp>
      <p:sp>
        <p:nvSpPr>
          <p:cNvPr id="723" name="Google Shape;723;p78"/>
          <p:cNvSpPr txBox="1"/>
          <p:nvPr>
            <p:ph idx="1" type="body"/>
          </p:nvPr>
        </p:nvSpPr>
        <p:spPr>
          <a:xfrm>
            <a:off x="350425" y="985525"/>
            <a:ext cx="7505700" cy="3947400"/>
          </a:xfrm>
          <a:prstGeom prst="rect">
            <a:avLst/>
          </a:prstGeom>
        </p:spPr>
        <p:txBody>
          <a:bodyPr anchorCtr="0" anchor="t" bIns="91425" lIns="91425" spcFirstLastPara="1" rIns="91425" wrap="square" tIns="91425">
            <a:noAutofit/>
          </a:bodyPr>
          <a:lstStyle/>
          <a:p>
            <a:pPr indent="0" lvl="0" marL="0" rtl="0" algn="l">
              <a:lnSpc>
                <a:spcPct val="145000"/>
              </a:lnSpc>
              <a:spcBef>
                <a:spcPts val="0"/>
              </a:spcBef>
              <a:spcAft>
                <a:spcPts val="0"/>
              </a:spcAft>
              <a:buNone/>
            </a:pPr>
            <a:r>
              <a:rPr b="1" lang="en" sz="1700">
                <a:latin typeface="Georgia"/>
                <a:ea typeface="Georgia"/>
                <a:cs typeface="Georgia"/>
                <a:sym typeface="Georgia"/>
              </a:rPr>
              <a:t>Clien</a:t>
            </a:r>
            <a:r>
              <a:rPr b="1" lang="en" sz="1750">
                <a:latin typeface="Georgia"/>
                <a:ea typeface="Georgia"/>
                <a:cs typeface="Georgia"/>
                <a:sym typeface="Georgia"/>
              </a:rPr>
              <a:t>t Features:</a:t>
            </a:r>
            <a:endParaRPr b="1" sz="1750">
              <a:latin typeface="Georgia"/>
              <a:ea typeface="Georgia"/>
              <a:cs typeface="Georgia"/>
              <a:sym typeface="Georgia"/>
            </a:endParaRPr>
          </a:p>
          <a:p>
            <a:pPr indent="0" lvl="0" marL="0" rtl="0" algn="l">
              <a:lnSpc>
                <a:spcPct val="145000"/>
              </a:lnSpc>
              <a:spcBef>
                <a:spcPts val="0"/>
              </a:spcBef>
              <a:spcAft>
                <a:spcPts val="0"/>
              </a:spcAft>
              <a:buClr>
                <a:srgbClr val="000000"/>
              </a:buClr>
              <a:buSzPts val="1100"/>
              <a:buFont typeface="Arial"/>
              <a:buNone/>
            </a:pPr>
            <a:r>
              <a:rPr b="1" lang="en" sz="1750">
                <a:solidFill>
                  <a:srgbClr val="545454"/>
                </a:solidFill>
                <a:highlight>
                  <a:schemeClr val="dk1"/>
                </a:highlight>
                <a:latin typeface="Arial"/>
                <a:ea typeface="Arial"/>
                <a:cs typeface="Arial"/>
                <a:sym typeface="Arial"/>
              </a:rPr>
              <a:t>✓   </a:t>
            </a:r>
            <a:r>
              <a:rPr lang="en" sz="1750">
                <a:latin typeface="Georgia"/>
                <a:ea typeface="Georgia"/>
                <a:cs typeface="Georgia"/>
                <a:sym typeface="Georgia"/>
              </a:rPr>
              <a:t>Word prediction/completion</a:t>
            </a:r>
            <a:endParaRPr b="1" sz="1750">
              <a:solidFill>
                <a:srgbClr val="545454"/>
              </a:solidFill>
              <a:highlight>
                <a:schemeClr val="dk1"/>
              </a:highlight>
              <a:latin typeface="Arial"/>
              <a:ea typeface="Arial"/>
              <a:cs typeface="Arial"/>
              <a:sym typeface="Arial"/>
            </a:endParaRPr>
          </a:p>
          <a:p>
            <a:pPr indent="0" lvl="0" marL="0" rtl="0" algn="l">
              <a:lnSpc>
                <a:spcPct val="145000"/>
              </a:lnSpc>
              <a:spcBef>
                <a:spcPts val="0"/>
              </a:spcBef>
              <a:spcAft>
                <a:spcPts val="0"/>
              </a:spcAft>
              <a:buNone/>
            </a:pPr>
            <a:r>
              <a:rPr b="1" lang="en" sz="1750">
                <a:solidFill>
                  <a:srgbClr val="545454"/>
                </a:solidFill>
                <a:highlight>
                  <a:schemeClr val="dk1"/>
                </a:highlight>
                <a:latin typeface="Arial"/>
                <a:ea typeface="Arial"/>
                <a:cs typeface="Arial"/>
                <a:sym typeface="Arial"/>
              </a:rPr>
              <a:t>✓   </a:t>
            </a:r>
            <a:r>
              <a:rPr lang="en" sz="1750">
                <a:latin typeface="Georgia"/>
                <a:ea typeface="Georgia"/>
                <a:cs typeface="Georgia"/>
                <a:sym typeface="Georgia"/>
              </a:rPr>
              <a:t>Configurable display</a:t>
            </a:r>
            <a:endParaRPr sz="1750">
              <a:latin typeface="Georgia"/>
              <a:ea typeface="Georgia"/>
              <a:cs typeface="Georgia"/>
              <a:sym typeface="Georgia"/>
            </a:endParaRPr>
          </a:p>
          <a:p>
            <a:pPr indent="0" lvl="0" marL="0" rtl="0" algn="l">
              <a:lnSpc>
                <a:spcPct val="145000"/>
              </a:lnSpc>
              <a:spcBef>
                <a:spcPts val="0"/>
              </a:spcBef>
              <a:spcAft>
                <a:spcPts val="0"/>
              </a:spcAft>
              <a:buNone/>
            </a:pPr>
            <a:r>
              <a:rPr b="1" lang="en" sz="1750">
                <a:solidFill>
                  <a:srgbClr val="545454"/>
                </a:solidFill>
                <a:highlight>
                  <a:schemeClr val="dk1"/>
                </a:highlight>
                <a:latin typeface="Arial"/>
                <a:ea typeface="Arial"/>
                <a:cs typeface="Arial"/>
                <a:sym typeface="Arial"/>
              </a:rPr>
              <a:t>✓   </a:t>
            </a:r>
            <a:r>
              <a:rPr lang="en" sz="1750">
                <a:latin typeface="Georgia"/>
                <a:ea typeface="Georgia"/>
                <a:cs typeface="Georgia"/>
                <a:sym typeface="Georgia"/>
              </a:rPr>
              <a:t>Applicable wordset</a:t>
            </a:r>
            <a:endParaRPr sz="1750">
              <a:latin typeface="Georgia"/>
              <a:ea typeface="Georgia"/>
              <a:cs typeface="Georgia"/>
              <a:sym typeface="Georgia"/>
            </a:endParaRPr>
          </a:p>
          <a:p>
            <a:pPr indent="0" lvl="0" marL="0" rtl="0" algn="l">
              <a:lnSpc>
                <a:spcPct val="145000"/>
              </a:lnSpc>
              <a:spcBef>
                <a:spcPts val="0"/>
              </a:spcBef>
              <a:spcAft>
                <a:spcPts val="0"/>
              </a:spcAft>
              <a:buNone/>
            </a:pPr>
            <a:r>
              <a:rPr b="1" lang="en" sz="1750">
                <a:solidFill>
                  <a:srgbClr val="545454"/>
                </a:solidFill>
                <a:highlight>
                  <a:schemeClr val="dk1"/>
                </a:highlight>
                <a:latin typeface="Arial"/>
                <a:ea typeface="Arial"/>
                <a:cs typeface="Arial"/>
                <a:sym typeface="Arial"/>
              </a:rPr>
              <a:t>✓   </a:t>
            </a:r>
            <a:r>
              <a:rPr lang="en" sz="1750">
                <a:latin typeface="Georgia"/>
                <a:ea typeface="Georgia"/>
                <a:cs typeface="Georgia"/>
                <a:sym typeface="Georgia"/>
              </a:rPr>
              <a:t>Not customized to specific user </a:t>
            </a:r>
            <a:endParaRPr sz="1750">
              <a:latin typeface="Georgia"/>
              <a:ea typeface="Georgia"/>
              <a:cs typeface="Georgia"/>
              <a:sym typeface="Georgia"/>
            </a:endParaRPr>
          </a:p>
          <a:p>
            <a:pPr indent="0" lvl="0" marL="0" rtl="0" algn="l">
              <a:lnSpc>
                <a:spcPct val="150000"/>
              </a:lnSpc>
              <a:spcBef>
                <a:spcPts val="0"/>
              </a:spcBef>
              <a:spcAft>
                <a:spcPts val="0"/>
              </a:spcAft>
              <a:buNone/>
            </a:pPr>
            <a:r>
              <a:t/>
            </a:r>
            <a:endParaRPr sz="600">
              <a:latin typeface="Georgia"/>
              <a:ea typeface="Georgia"/>
              <a:cs typeface="Georgia"/>
              <a:sym typeface="Georgia"/>
            </a:endParaRPr>
          </a:p>
          <a:p>
            <a:pPr indent="0" lvl="0" marL="0" rtl="0" algn="l">
              <a:lnSpc>
                <a:spcPct val="145000"/>
              </a:lnSpc>
              <a:spcBef>
                <a:spcPts val="0"/>
              </a:spcBef>
              <a:spcAft>
                <a:spcPts val="0"/>
              </a:spcAft>
              <a:buNone/>
            </a:pPr>
            <a:r>
              <a:rPr b="1" lang="en" sz="1800">
                <a:solidFill>
                  <a:srgbClr val="000000"/>
                </a:solidFill>
                <a:latin typeface="Georgia"/>
                <a:ea typeface="Georgia"/>
                <a:cs typeface="Georgia"/>
                <a:sym typeface="Georgia"/>
              </a:rPr>
              <a:t>Adju</a:t>
            </a:r>
            <a:r>
              <a:rPr b="1" lang="en" sz="1700">
                <a:solidFill>
                  <a:srgbClr val="000000"/>
                </a:solidFill>
                <a:latin typeface="Georgia"/>
                <a:ea typeface="Georgia"/>
                <a:cs typeface="Georgia"/>
                <a:sym typeface="Georgia"/>
              </a:rPr>
              <a:t>s</a:t>
            </a:r>
            <a:r>
              <a:rPr b="1" lang="en" sz="1750">
                <a:solidFill>
                  <a:srgbClr val="000000"/>
                </a:solidFill>
                <a:latin typeface="Georgia"/>
                <a:ea typeface="Georgia"/>
                <a:cs typeface="Georgia"/>
                <a:sym typeface="Georgia"/>
              </a:rPr>
              <a:t>tments:</a:t>
            </a:r>
            <a:endParaRPr b="1" sz="1750">
              <a:solidFill>
                <a:srgbClr val="000000"/>
              </a:solidFill>
              <a:latin typeface="Georgia"/>
              <a:ea typeface="Georgia"/>
              <a:cs typeface="Georgia"/>
              <a:sym typeface="Georgia"/>
            </a:endParaRPr>
          </a:p>
          <a:p>
            <a:pPr indent="-339725" lvl="0" marL="457200" rtl="0" algn="l">
              <a:lnSpc>
                <a:spcPct val="145000"/>
              </a:lnSpc>
              <a:spcBef>
                <a:spcPts val="0"/>
              </a:spcBef>
              <a:spcAft>
                <a:spcPts val="0"/>
              </a:spcAft>
              <a:buSzPts val="1750"/>
              <a:buChar char="●"/>
            </a:pPr>
            <a:r>
              <a:rPr b="1" lang="en" sz="1750">
                <a:solidFill>
                  <a:srgbClr val="545454"/>
                </a:solidFill>
                <a:highlight>
                  <a:schemeClr val="dk1"/>
                </a:highlight>
                <a:latin typeface="Arial"/>
                <a:ea typeface="Arial"/>
                <a:cs typeface="Arial"/>
                <a:sym typeface="Arial"/>
              </a:rPr>
              <a:t> </a:t>
            </a:r>
            <a:r>
              <a:rPr lang="en" sz="1750">
                <a:solidFill>
                  <a:srgbClr val="000000"/>
                </a:solidFill>
                <a:latin typeface="Georgia"/>
                <a:ea typeface="Georgia"/>
                <a:cs typeface="Georgia"/>
                <a:sym typeface="Georgia"/>
              </a:rPr>
              <a:t>Administrative settings</a:t>
            </a:r>
            <a:endParaRPr sz="1750">
              <a:solidFill>
                <a:srgbClr val="000000"/>
              </a:solidFill>
              <a:latin typeface="Georgia"/>
              <a:ea typeface="Georgia"/>
              <a:cs typeface="Georgia"/>
              <a:sym typeface="Georgia"/>
            </a:endParaRPr>
          </a:p>
          <a:p>
            <a:pPr indent="-339725" lvl="0" marL="457200" rtl="0" algn="l">
              <a:lnSpc>
                <a:spcPct val="145000"/>
              </a:lnSpc>
              <a:spcBef>
                <a:spcPts val="0"/>
              </a:spcBef>
              <a:spcAft>
                <a:spcPts val="0"/>
              </a:spcAft>
              <a:buSzPts val="1750"/>
              <a:buChar char="●"/>
            </a:pPr>
            <a:r>
              <a:rPr b="1" lang="en" sz="1750">
                <a:solidFill>
                  <a:srgbClr val="545454"/>
                </a:solidFill>
                <a:highlight>
                  <a:schemeClr val="dk1"/>
                </a:highlight>
                <a:latin typeface="Arial"/>
                <a:ea typeface="Arial"/>
                <a:cs typeface="Arial"/>
                <a:sym typeface="Arial"/>
              </a:rPr>
              <a:t> </a:t>
            </a:r>
            <a:r>
              <a:rPr lang="en" sz="1750">
                <a:solidFill>
                  <a:srgbClr val="000000"/>
                </a:solidFill>
                <a:latin typeface="Georgia"/>
                <a:ea typeface="Georgia"/>
                <a:cs typeface="Georgia"/>
                <a:sym typeface="Georgia"/>
              </a:rPr>
              <a:t>User interface appearance</a:t>
            </a:r>
            <a:endParaRPr sz="1750">
              <a:solidFill>
                <a:srgbClr val="000000"/>
              </a:solidFill>
              <a:latin typeface="Georgia"/>
              <a:ea typeface="Georgia"/>
              <a:cs typeface="Georgia"/>
              <a:sym typeface="Georgia"/>
            </a:endParaRPr>
          </a:p>
          <a:p>
            <a:pPr indent="-339725" lvl="0" marL="457200" rtl="0" algn="l">
              <a:lnSpc>
                <a:spcPct val="145000"/>
              </a:lnSpc>
              <a:spcBef>
                <a:spcPts val="0"/>
              </a:spcBef>
              <a:spcAft>
                <a:spcPts val="0"/>
              </a:spcAft>
              <a:buSzPts val="1750"/>
              <a:buChar char="●"/>
            </a:pPr>
            <a:r>
              <a:rPr b="1" lang="en" sz="1750">
                <a:solidFill>
                  <a:srgbClr val="545454"/>
                </a:solidFill>
                <a:highlight>
                  <a:schemeClr val="dk1"/>
                </a:highlight>
                <a:latin typeface="Arial"/>
                <a:ea typeface="Arial"/>
                <a:cs typeface="Arial"/>
                <a:sym typeface="Arial"/>
              </a:rPr>
              <a:t> </a:t>
            </a:r>
            <a:r>
              <a:rPr lang="en" sz="1750">
                <a:solidFill>
                  <a:srgbClr val="000000"/>
                </a:solidFill>
                <a:latin typeface="Georgia"/>
                <a:ea typeface="Georgia"/>
                <a:cs typeface="Georgia"/>
                <a:sym typeface="Georgia"/>
              </a:rPr>
              <a:t>User testing</a:t>
            </a:r>
            <a:endParaRPr sz="1750">
              <a:solidFill>
                <a:srgbClr val="000000"/>
              </a:solidFill>
              <a:latin typeface="Georgia"/>
              <a:ea typeface="Georgia"/>
              <a:cs typeface="Georgia"/>
              <a:sym typeface="Georgia"/>
            </a:endParaRPr>
          </a:p>
          <a:p>
            <a:pPr indent="0" lvl="0" marL="457200" rtl="0" algn="l">
              <a:lnSpc>
                <a:spcPct val="200000"/>
              </a:lnSpc>
              <a:spcBef>
                <a:spcPts val="0"/>
              </a:spcBef>
              <a:spcAft>
                <a:spcPts val="0"/>
              </a:spcAft>
              <a:buNone/>
            </a:pPr>
            <a:r>
              <a:t/>
            </a:r>
            <a:endParaRPr sz="1800">
              <a:latin typeface="Georgia"/>
              <a:ea typeface="Georgia"/>
              <a:cs typeface="Georgia"/>
              <a:sym typeface="Georgia"/>
            </a:endParaRPr>
          </a:p>
          <a:p>
            <a:pPr indent="0" lvl="0" marL="457200" rtl="0" algn="l">
              <a:lnSpc>
                <a:spcPct val="115000"/>
              </a:lnSpc>
              <a:spcBef>
                <a:spcPts val="1600"/>
              </a:spcBef>
              <a:spcAft>
                <a:spcPts val="0"/>
              </a:spcAft>
              <a:buNone/>
            </a:pPr>
            <a:r>
              <a:rPr lang="en" sz="1800">
                <a:latin typeface="Georgia"/>
                <a:ea typeface="Georgia"/>
                <a:cs typeface="Georgia"/>
                <a:sym typeface="Georgia"/>
              </a:rPr>
              <a:t> </a:t>
            </a:r>
            <a:endParaRPr sz="1800">
              <a:latin typeface="Georgia"/>
              <a:ea typeface="Georgia"/>
              <a:cs typeface="Georgia"/>
              <a:sym typeface="Georgia"/>
            </a:endParaRPr>
          </a:p>
          <a:p>
            <a:pPr indent="0" lvl="0" marL="457200" rtl="0" algn="l">
              <a:lnSpc>
                <a:spcPct val="115000"/>
              </a:lnSpc>
              <a:spcBef>
                <a:spcPts val="0"/>
              </a:spcBef>
              <a:spcAft>
                <a:spcPts val="0"/>
              </a:spcAft>
              <a:buNone/>
            </a:pPr>
            <a:r>
              <a:t/>
            </a:r>
            <a:endParaRPr sz="1800">
              <a:latin typeface="Georgia"/>
              <a:ea typeface="Georgia"/>
              <a:cs typeface="Georgia"/>
              <a:sym typeface="Georgia"/>
            </a:endParaRPr>
          </a:p>
          <a:p>
            <a:pPr indent="0" lvl="0" marL="457200" rtl="0" algn="l">
              <a:spcBef>
                <a:spcPts val="0"/>
              </a:spcBef>
              <a:spcAft>
                <a:spcPts val="1600"/>
              </a:spcAft>
              <a:buNone/>
            </a:pPr>
            <a:r>
              <a:t/>
            </a:r>
            <a:endParaRPr/>
          </a:p>
        </p:txBody>
      </p:sp>
      <p:sp>
        <p:nvSpPr>
          <p:cNvPr id="724" name="Google Shape;724;p78"/>
          <p:cNvSpPr txBox="1"/>
          <p:nvPr/>
        </p:nvSpPr>
        <p:spPr>
          <a:xfrm>
            <a:off x="4796750" y="1765550"/>
            <a:ext cx="7279200" cy="40314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rPr b="1" lang="en" sz="1800">
                <a:solidFill>
                  <a:schemeClr val="dk2"/>
                </a:solidFill>
                <a:latin typeface="Georgia"/>
                <a:ea typeface="Georgia"/>
                <a:cs typeface="Georgia"/>
                <a:sym typeface="Georgia"/>
              </a:rPr>
              <a:t>Additional Features:</a:t>
            </a:r>
            <a:endParaRPr b="1" sz="1800">
              <a:solidFill>
                <a:schemeClr val="dk2"/>
              </a:solidFill>
              <a:latin typeface="Georgia"/>
              <a:ea typeface="Georgia"/>
              <a:cs typeface="Georgia"/>
              <a:sym typeface="Georgia"/>
            </a:endParaRPr>
          </a:p>
          <a:p>
            <a:pPr indent="0" lvl="0" marL="0" rtl="0" algn="l">
              <a:lnSpc>
                <a:spcPct val="125000"/>
              </a:lnSpc>
              <a:spcBef>
                <a:spcPts val="0"/>
              </a:spcBef>
              <a:spcAft>
                <a:spcPts val="0"/>
              </a:spcAft>
              <a:buNone/>
            </a:pPr>
            <a:r>
              <a:rPr b="1" lang="en" sz="2400">
                <a:solidFill>
                  <a:srgbClr val="545454"/>
                </a:solidFill>
                <a:highlight>
                  <a:schemeClr val="dk1"/>
                </a:highlight>
              </a:rPr>
              <a:t>✓   </a:t>
            </a:r>
            <a:r>
              <a:rPr lang="en" sz="1800">
                <a:solidFill>
                  <a:schemeClr val="dk2"/>
                </a:solidFill>
                <a:latin typeface="Georgia"/>
                <a:ea typeface="Georgia"/>
                <a:cs typeface="Georgia"/>
                <a:sym typeface="Georgia"/>
              </a:rPr>
              <a:t>Word correction</a:t>
            </a:r>
            <a:endParaRPr sz="1800">
              <a:solidFill>
                <a:schemeClr val="dk2"/>
              </a:solidFill>
              <a:latin typeface="Georgia"/>
              <a:ea typeface="Georgia"/>
              <a:cs typeface="Georgia"/>
              <a:sym typeface="Georgia"/>
            </a:endParaRPr>
          </a:p>
          <a:p>
            <a:pPr indent="0" lvl="0" marL="0" rtl="0" algn="l">
              <a:lnSpc>
                <a:spcPct val="125000"/>
              </a:lnSpc>
              <a:spcBef>
                <a:spcPts val="0"/>
              </a:spcBef>
              <a:spcAft>
                <a:spcPts val="0"/>
              </a:spcAft>
              <a:buNone/>
            </a:pPr>
            <a:r>
              <a:rPr b="1" lang="en" sz="2400">
                <a:solidFill>
                  <a:srgbClr val="545454"/>
                </a:solidFill>
                <a:highlight>
                  <a:schemeClr val="dk1"/>
                </a:highlight>
              </a:rPr>
              <a:t>✓   </a:t>
            </a:r>
            <a:r>
              <a:rPr lang="en" sz="1800">
                <a:solidFill>
                  <a:schemeClr val="dk2"/>
                </a:solidFill>
                <a:latin typeface="Georgia"/>
                <a:ea typeface="Georgia"/>
                <a:cs typeface="Georgia"/>
                <a:sym typeface="Georgia"/>
              </a:rPr>
              <a:t>Abbreviation expansion</a:t>
            </a:r>
            <a:endParaRPr sz="1800">
              <a:solidFill>
                <a:schemeClr val="dk2"/>
              </a:solidFill>
              <a:latin typeface="Georgia"/>
              <a:ea typeface="Georgia"/>
              <a:cs typeface="Georgia"/>
              <a:sym typeface="Georgia"/>
            </a:endParaRPr>
          </a:p>
          <a:p>
            <a:pPr indent="0" lvl="0" marL="0" rtl="0" algn="l">
              <a:lnSpc>
                <a:spcPct val="125000"/>
              </a:lnSpc>
              <a:spcBef>
                <a:spcPts val="0"/>
              </a:spcBef>
              <a:spcAft>
                <a:spcPts val="0"/>
              </a:spcAft>
              <a:buNone/>
            </a:pPr>
            <a:r>
              <a:rPr b="1" lang="en" sz="2400">
                <a:solidFill>
                  <a:srgbClr val="545454"/>
                </a:solidFill>
                <a:highlight>
                  <a:schemeClr val="dk1"/>
                </a:highlight>
              </a:rPr>
              <a:t>✓   </a:t>
            </a:r>
            <a:r>
              <a:rPr lang="en" sz="1800">
                <a:solidFill>
                  <a:schemeClr val="dk2"/>
                </a:solidFill>
                <a:latin typeface="Georgia"/>
                <a:ea typeface="Georgia"/>
                <a:cs typeface="Georgia"/>
                <a:sym typeface="Georgia"/>
              </a:rPr>
              <a:t>Profanity filter</a:t>
            </a:r>
            <a:endParaRPr sz="1800">
              <a:solidFill>
                <a:schemeClr val="dk2"/>
              </a:solidFill>
              <a:latin typeface="Georgia"/>
              <a:ea typeface="Georgia"/>
              <a:cs typeface="Georgia"/>
              <a:sym typeface="Georgia"/>
            </a:endParaRPr>
          </a:p>
          <a:p>
            <a:pPr indent="0" lvl="0" marL="0" rtl="0" algn="l">
              <a:lnSpc>
                <a:spcPct val="125000"/>
              </a:lnSpc>
              <a:spcBef>
                <a:spcPts val="0"/>
              </a:spcBef>
              <a:spcAft>
                <a:spcPts val="0"/>
              </a:spcAft>
              <a:buNone/>
            </a:pPr>
            <a:r>
              <a:rPr b="1" lang="en" sz="2400">
                <a:solidFill>
                  <a:srgbClr val="545454"/>
                </a:solidFill>
                <a:highlight>
                  <a:schemeClr val="dk1"/>
                </a:highlight>
              </a:rPr>
              <a:t>✓   </a:t>
            </a:r>
            <a:r>
              <a:rPr lang="en" sz="1800">
                <a:solidFill>
                  <a:schemeClr val="dk2"/>
                </a:solidFill>
                <a:latin typeface="Georgia"/>
                <a:ea typeface="Georgia"/>
                <a:cs typeface="Georgia"/>
                <a:sym typeface="Georgia"/>
              </a:rPr>
              <a:t>Ignores password fields</a:t>
            </a:r>
            <a:endParaRPr sz="1800">
              <a:solidFill>
                <a:schemeClr val="dk2"/>
              </a:solidFill>
              <a:latin typeface="Georgia"/>
              <a:ea typeface="Georgia"/>
              <a:cs typeface="Georgia"/>
              <a:sym typeface="Georgia"/>
            </a:endParaRPr>
          </a:p>
          <a:p>
            <a:pPr indent="0" lvl="0" marL="0" rtl="0" algn="l">
              <a:lnSpc>
                <a:spcPct val="125000"/>
              </a:lnSpc>
              <a:spcBef>
                <a:spcPts val="0"/>
              </a:spcBef>
              <a:spcAft>
                <a:spcPts val="0"/>
              </a:spcAft>
              <a:buNone/>
            </a:pPr>
            <a:r>
              <a:rPr b="1" lang="en" sz="2400">
                <a:solidFill>
                  <a:srgbClr val="545454"/>
                </a:solidFill>
                <a:highlight>
                  <a:schemeClr val="dk1"/>
                </a:highlight>
              </a:rPr>
              <a:t>✓   </a:t>
            </a:r>
            <a:r>
              <a:rPr lang="en" sz="1800">
                <a:solidFill>
                  <a:schemeClr val="dk2"/>
                </a:solidFill>
                <a:latin typeface="Georgia"/>
                <a:ea typeface="Georgia"/>
                <a:cs typeface="Georgia"/>
                <a:sym typeface="Georgia"/>
              </a:rPr>
              <a:t>More settings</a:t>
            </a:r>
            <a:endParaRPr sz="1800">
              <a:solidFill>
                <a:schemeClr val="dk2"/>
              </a:solidFill>
              <a:latin typeface="Georgia"/>
              <a:ea typeface="Georgia"/>
              <a:cs typeface="Georgia"/>
              <a:sym typeface="Georgia"/>
            </a:endParaRPr>
          </a:p>
          <a:p>
            <a:pPr indent="0" lvl="0" marL="457200" rtl="0" algn="l">
              <a:lnSpc>
                <a:spcPct val="125000"/>
              </a:lnSpc>
              <a:spcBef>
                <a:spcPts val="0"/>
              </a:spcBef>
              <a:spcAft>
                <a:spcPts val="0"/>
              </a:spcAft>
              <a:buClr>
                <a:srgbClr val="000000"/>
              </a:buClr>
              <a:buSzPts val="1100"/>
              <a:buFont typeface="Arial"/>
              <a:buNone/>
            </a:pPr>
            <a:r>
              <a:t/>
            </a:r>
            <a:endParaRPr sz="1300">
              <a:solidFill>
                <a:schemeClr val="dk2"/>
              </a:solidFill>
              <a:latin typeface="Calibri"/>
              <a:ea typeface="Calibri"/>
              <a:cs typeface="Calibri"/>
              <a:sym typeface="Calibri"/>
            </a:endParaRPr>
          </a:p>
          <a:p>
            <a:pPr indent="0" lvl="0" marL="0" rtl="0" algn="l">
              <a:lnSpc>
                <a:spcPct val="125000"/>
              </a:lnSpc>
              <a:spcBef>
                <a:spcPts val="0"/>
              </a:spcBef>
              <a:spcAft>
                <a:spcPts val="0"/>
              </a:spcAft>
              <a:buNone/>
            </a:pPr>
            <a:r>
              <a:t/>
            </a:r>
            <a:endParaRPr b="1" sz="2400">
              <a:solidFill>
                <a:srgbClr val="545454"/>
              </a:solidFill>
              <a:highlight>
                <a:schemeClr val="dk1"/>
              </a:highlight>
            </a:endParaRPr>
          </a:p>
        </p:txBody>
      </p:sp>
      <p:pic>
        <p:nvPicPr>
          <p:cNvPr id="725" name="Google Shape;725;p78"/>
          <p:cNvPicPr preferRelativeResize="0"/>
          <p:nvPr/>
        </p:nvPicPr>
        <p:blipFill>
          <a:blip r:embed="rId3">
            <a:alphaModFix/>
          </a:blip>
          <a:stretch>
            <a:fillRect/>
          </a:stretch>
        </p:blipFill>
        <p:spPr>
          <a:xfrm>
            <a:off x="7122525" y="309000"/>
            <a:ext cx="1352950" cy="1215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9" name="Shape 729"/>
        <p:cNvGrpSpPr/>
        <p:nvPr/>
      </p:nvGrpSpPr>
      <p:grpSpPr>
        <a:xfrm>
          <a:off x="0" y="0"/>
          <a:ext cx="0" cy="0"/>
          <a:chOff x="0" y="0"/>
          <a:chExt cx="0" cy="0"/>
        </a:xfrm>
      </p:grpSpPr>
      <p:sp>
        <p:nvSpPr>
          <p:cNvPr id="730" name="Google Shape;730;p79"/>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800"/>
              <a:t>DEMO</a:t>
            </a:r>
            <a:endParaRPr b="1" sz="4800"/>
          </a:p>
        </p:txBody>
      </p:sp>
      <p:pic>
        <p:nvPicPr>
          <p:cNvPr id="731" name="Google Shape;731;p79"/>
          <p:cNvPicPr preferRelativeResize="0"/>
          <p:nvPr/>
        </p:nvPicPr>
        <p:blipFill>
          <a:blip r:embed="rId3">
            <a:alphaModFix/>
          </a:blip>
          <a:stretch>
            <a:fillRect/>
          </a:stretch>
        </p:blipFill>
        <p:spPr>
          <a:xfrm>
            <a:off x="4509325" y="2860725"/>
            <a:ext cx="2064650" cy="326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5" name="Shape 735"/>
        <p:cNvGrpSpPr/>
        <p:nvPr/>
      </p:nvGrpSpPr>
      <p:grpSpPr>
        <a:xfrm>
          <a:off x="0" y="0"/>
          <a:ext cx="0" cy="0"/>
          <a:chOff x="0" y="0"/>
          <a:chExt cx="0" cy="0"/>
        </a:xfrm>
      </p:grpSpPr>
      <p:sp>
        <p:nvSpPr>
          <p:cNvPr id="736" name="Google Shape;736;p80"/>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B6D7A8"/>
                </a:solidFill>
              </a:rPr>
              <a:t>Part 2: Passing the B</a:t>
            </a:r>
            <a:r>
              <a:rPr lang="en"/>
              <a:t>aton - TabX Bus Accident</a:t>
            </a:r>
            <a:endParaRPr>
              <a:solidFill>
                <a:srgbClr val="B6D7A8"/>
              </a:solidFill>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0" name="Shape 740"/>
        <p:cNvGrpSpPr/>
        <p:nvPr/>
      </p:nvGrpSpPr>
      <p:grpSpPr>
        <a:xfrm>
          <a:off x="0" y="0"/>
          <a:ext cx="0" cy="0"/>
          <a:chOff x="0" y="0"/>
          <a:chExt cx="0" cy="0"/>
        </a:xfrm>
      </p:grpSpPr>
      <p:pic>
        <p:nvPicPr>
          <p:cNvPr descr="https://lh4.googleusercontent.com/izAAXnXDRpBmJv6cti72yENMbxM-1ldPCZb_kH4M3QNsNHcsJQ5XA59yc6TaUzI5snVIJ7UCNkga39T2qGO2cFJdud1tvmFttpC81B5OI6qxJF9mcsmDhebLwcJtiElxWM9IFTv2" id="741" name="Google Shape;741;p81"/>
          <p:cNvPicPr preferRelativeResize="0"/>
          <p:nvPr/>
        </p:nvPicPr>
        <p:blipFill rotWithShape="1">
          <a:blip r:embed="rId3">
            <a:alphaModFix/>
          </a:blip>
          <a:srcRect b="12641" l="-5045" r="-3934" t="-1537"/>
          <a:stretch/>
        </p:blipFill>
        <p:spPr>
          <a:xfrm>
            <a:off x="1408850" y="1129525"/>
            <a:ext cx="6326299" cy="3616199"/>
          </a:xfrm>
          <a:prstGeom prst="rect">
            <a:avLst/>
          </a:prstGeom>
          <a:noFill/>
          <a:ln cap="flat" cmpd="sng" w="9525">
            <a:solidFill>
              <a:srgbClr val="000000"/>
            </a:solidFill>
            <a:prstDash val="solid"/>
            <a:round/>
            <a:headEnd len="sm" w="sm" type="none"/>
            <a:tailEnd len="sm" w="sm" type="none"/>
          </a:ln>
        </p:spPr>
      </p:pic>
      <p:sp>
        <p:nvSpPr>
          <p:cNvPr id="742" name="Google Shape;742;p81"/>
          <p:cNvSpPr txBox="1"/>
          <p:nvPr/>
        </p:nvSpPr>
        <p:spPr>
          <a:xfrm>
            <a:off x="1273800" y="198313"/>
            <a:ext cx="6596400" cy="931200"/>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 sz="3000">
                <a:latin typeface="Raleway"/>
                <a:ea typeface="Raleway"/>
                <a:cs typeface="Raleway"/>
                <a:sym typeface="Raleway"/>
              </a:rPr>
              <a:t>Overall Architecture</a:t>
            </a:r>
            <a:endParaRPr b="1" sz="3000">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6" name="Shape 746"/>
        <p:cNvGrpSpPr/>
        <p:nvPr/>
      </p:nvGrpSpPr>
      <p:grpSpPr>
        <a:xfrm>
          <a:off x="0" y="0"/>
          <a:ext cx="0" cy="0"/>
          <a:chOff x="0" y="0"/>
          <a:chExt cx="0" cy="0"/>
        </a:xfrm>
      </p:grpSpPr>
      <p:sp>
        <p:nvSpPr>
          <p:cNvPr id="747" name="Google Shape;747;p82"/>
          <p:cNvSpPr txBox="1"/>
          <p:nvPr/>
        </p:nvSpPr>
        <p:spPr>
          <a:xfrm>
            <a:off x="1628550" y="183638"/>
            <a:ext cx="6596400" cy="9312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b="1" lang="en" sz="3000">
                <a:latin typeface="Raleway"/>
                <a:ea typeface="Raleway"/>
                <a:cs typeface="Raleway"/>
                <a:sym typeface="Raleway"/>
              </a:rPr>
              <a:t>Subsystems: Chrome Interface</a:t>
            </a:r>
            <a:endParaRPr b="1" sz="3000">
              <a:latin typeface="Raleway"/>
              <a:ea typeface="Raleway"/>
              <a:cs typeface="Raleway"/>
              <a:sym typeface="Raleway"/>
            </a:endParaRPr>
          </a:p>
        </p:txBody>
      </p:sp>
      <p:pic>
        <p:nvPicPr>
          <p:cNvPr descr="https://lh4.googleusercontent.com/izAAXnXDRpBmJv6cti72yENMbxM-1ldPCZb_kH4M3QNsNHcsJQ5XA59yc6TaUzI5snVIJ7UCNkga39T2qGO2cFJdud1tvmFttpC81B5OI6qxJF9mcsmDhebLwcJtiElxWM9IFTv2" id="748" name="Google Shape;748;p82"/>
          <p:cNvPicPr preferRelativeResize="0"/>
          <p:nvPr/>
        </p:nvPicPr>
        <p:blipFill rotWithShape="1">
          <a:blip r:embed="rId3">
            <a:alphaModFix/>
          </a:blip>
          <a:srcRect b="80000" l="45253" r="32671" t="0"/>
          <a:stretch/>
        </p:blipFill>
        <p:spPr>
          <a:xfrm>
            <a:off x="2109980" y="1114838"/>
            <a:ext cx="4924043" cy="3693034"/>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