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861bf859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861bf85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61bf85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61bf85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61bf859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61bf859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61bf85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61bf85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phonefaq.org/archives/97389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Pb²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Assistant for a computer driven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World Needs a Writing Assistant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51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Typing speed in the US 40 WPM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Limits ability to use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Creates a gulf among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Browsers Are the hub of modern computer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Make it easier to use computers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338" y="1271863"/>
            <a:ext cx="3622850" cy="12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325" y="2934425"/>
            <a:ext cx="3195075" cy="21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Incorporate the Mobile Phone Suggested word feature into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Typing Speed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Iphone FAQ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