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8" r:id="rId19"/>
    <p:sldId id="280" r:id="rId20"/>
    <p:sldId id="279" r:id="rId21"/>
    <p:sldId id="290" r:id="rId22"/>
    <p:sldId id="289" r:id="rId23"/>
    <p:sldId id="283" r:id="rId24"/>
    <p:sldId id="285" r:id="rId25"/>
    <p:sldId id="286" r:id="rId26"/>
    <p:sldId id="287" r:id="rId27"/>
    <p:sldId id="275" r:id="rId28"/>
    <p:sldId id="276" r:id="rId29"/>
    <p:sldId id="277" r:id="rId30"/>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DD6CD4AF-0B6F-4EC8-A192-5FEA5D705F61}">
          <p14:sldIdLst>
            <p14:sldId id="256"/>
            <p14:sldId id="257"/>
            <p14:sldId id="258"/>
            <p14:sldId id="259"/>
            <p14:sldId id="260"/>
            <p14:sldId id="261"/>
            <p14:sldId id="262"/>
            <p14:sldId id="263"/>
            <p14:sldId id="264"/>
            <p14:sldId id="265"/>
            <p14:sldId id="266"/>
            <p14:sldId id="268"/>
            <p14:sldId id="269"/>
            <p14:sldId id="270"/>
            <p14:sldId id="272"/>
            <p14:sldId id="273"/>
            <p14:sldId id="274"/>
            <p14:sldId id="278"/>
            <p14:sldId id="280"/>
            <p14:sldId id="279"/>
            <p14:sldId id="290"/>
          </p14:sldIdLst>
        </p14:section>
        <p14:section name="Untitled Section" id="{9347EC80-5888-449B-AF53-54830E1E3640}">
          <p14:sldIdLst>
            <p14:sldId id="289"/>
            <p14:sldId id="283"/>
            <p14:sldId id="285"/>
            <p14:sldId id="286"/>
            <p14:sldId id="287"/>
            <p14:sldId id="275"/>
            <p14:sldId id="276"/>
            <p14:sldId id="27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9A044-581C-40F3-B756-139FC29DB2BC}" v="65" dt="2025-04-01T09:48:05.68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i Gade" userId="a64276d68f91adac" providerId="LiveId" clId="{163C81B6-BA3B-4F0F-9161-0E1EA547F2B5}"/>
    <pc:docChg chg="addSld modSld">
      <pc:chgData name="Gowthami Gade" userId="a64276d68f91adac" providerId="LiveId" clId="{163C81B6-BA3B-4F0F-9161-0E1EA547F2B5}" dt="2025-02-26T08:18:50.961" v="59" actId="207"/>
      <pc:docMkLst>
        <pc:docMk/>
      </pc:docMkLst>
      <pc:sldChg chg="modSp mod">
        <pc:chgData name="Gowthami Gade" userId="a64276d68f91adac" providerId="LiveId" clId="{163C81B6-BA3B-4F0F-9161-0E1EA547F2B5}" dt="2025-02-26T06:13:32.185" v="8" actId="14734"/>
        <pc:sldMkLst>
          <pc:docMk/>
          <pc:sldMk cId="0" sldId="260"/>
        </pc:sldMkLst>
        <pc:graphicFrameChg chg="modGraphic">
          <ac:chgData name="Gowthami Gade" userId="a64276d68f91adac" providerId="LiveId" clId="{163C81B6-BA3B-4F0F-9161-0E1EA547F2B5}" dt="2025-02-26T06:13:32.185" v="8" actId="14734"/>
          <ac:graphicFrameMkLst>
            <pc:docMk/>
            <pc:sldMk cId="0" sldId="260"/>
            <ac:graphicFrameMk id="10" creationId="{37F2B535-81C4-3C46-1023-BE906CCE0736}"/>
          </ac:graphicFrameMkLst>
        </pc:graphicFrameChg>
      </pc:sldChg>
      <pc:sldChg chg="addSp modSp mod">
        <pc:chgData name="Gowthami Gade" userId="a64276d68f91adac" providerId="LiveId" clId="{163C81B6-BA3B-4F0F-9161-0E1EA547F2B5}" dt="2025-02-26T05:01:07.194" v="6"/>
        <pc:sldMkLst>
          <pc:docMk/>
          <pc:sldMk cId="0" sldId="268"/>
        </pc:sldMkLst>
      </pc:sldChg>
      <pc:sldChg chg="addSp modSp new mod">
        <pc:chgData name="Gowthami Gade" userId="a64276d68f91adac" providerId="LiveId" clId="{163C81B6-BA3B-4F0F-9161-0E1EA547F2B5}" dt="2025-02-26T08:18:50.961" v="59" actId="207"/>
        <pc:sldMkLst>
          <pc:docMk/>
          <pc:sldMk cId="1838952700" sldId="278"/>
        </pc:sldMkLst>
        <pc:spChg chg="mod">
          <ac:chgData name="Gowthami Gade" userId="a64276d68f91adac" providerId="LiveId" clId="{163C81B6-BA3B-4F0F-9161-0E1EA547F2B5}" dt="2025-02-26T08:15:49.530" v="45" actId="20577"/>
          <ac:spMkLst>
            <pc:docMk/>
            <pc:sldMk cId="1838952700" sldId="278"/>
            <ac:spMk id="2" creationId="{9A2BF97D-B9CA-A58C-EBEE-7D15AF0C4B23}"/>
          </ac:spMkLst>
        </pc:spChg>
        <pc:spChg chg="add mod">
          <ac:chgData name="Gowthami Gade" userId="a64276d68f91adac" providerId="LiveId" clId="{163C81B6-BA3B-4F0F-9161-0E1EA547F2B5}" dt="2025-02-26T08:18:50.961" v="59" actId="207"/>
          <ac:spMkLst>
            <pc:docMk/>
            <pc:sldMk cId="1838952700" sldId="278"/>
            <ac:spMk id="8" creationId="{23BC5954-216C-CFBD-A683-49985DADD625}"/>
          </ac:spMkLst>
        </pc:spChg>
        <pc:picChg chg="add mod">
          <ac:chgData name="Gowthami Gade" userId="a64276d68f91adac" providerId="LiveId" clId="{163C81B6-BA3B-4F0F-9161-0E1EA547F2B5}" dt="2025-02-26T08:17:48.486" v="55" actId="1076"/>
          <ac:picMkLst>
            <pc:docMk/>
            <pc:sldMk cId="1838952700" sldId="278"/>
            <ac:picMk id="6" creationId="{A80E3ACA-EA39-0D9A-3385-C9DE28EBDE5E}"/>
          </ac:picMkLst>
        </pc:picChg>
      </pc:sldChg>
    </pc:docChg>
  </pc:docChgLst>
  <pc:docChgLst>
    <pc:chgData name="Gowthami Gade" userId="a64276d68f91adac" providerId="LiveId" clId="{F7E9A044-581C-40F3-B756-139FC29DB2BC}"/>
    <pc:docChg chg="undo custSel addSld delSld modSld sldOrd addSection modSection">
      <pc:chgData name="Gowthami Gade" userId="a64276d68f91adac" providerId="LiveId" clId="{F7E9A044-581C-40F3-B756-139FC29DB2BC}" dt="2025-04-01T09:50:22.384" v="1896" actId="1076"/>
      <pc:docMkLst>
        <pc:docMk/>
      </pc:docMkLst>
      <pc:sldChg chg="modSp mod">
        <pc:chgData name="Gowthami Gade" userId="a64276d68f91adac" providerId="LiveId" clId="{F7E9A044-581C-40F3-B756-139FC29DB2BC}" dt="2025-04-01T09:03:36.907" v="1555" actId="2711"/>
        <pc:sldMkLst>
          <pc:docMk/>
          <pc:sldMk cId="0" sldId="256"/>
        </pc:sldMkLst>
        <pc:spChg chg="mod">
          <ac:chgData name="Gowthami Gade" userId="a64276d68f91adac" providerId="LiveId" clId="{F7E9A044-581C-40F3-B756-139FC29DB2BC}" dt="2025-04-01T09:02:44.066" v="1550" actId="20577"/>
          <ac:spMkLst>
            <pc:docMk/>
            <pc:sldMk cId="0" sldId="256"/>
            <ac:spMk id="7" creationId="{00000000-0000-0000-0000-000000000000}"/>
          </ac:spMkLst>
        </pc:spChg>
        <pc:spChg chg="mod">
          <ac:chgData name="Gowthami Gade" userId="a64276d68f91adac" providerId="LiveId" clId="{F7E9A044-581C-40F3-B756-139FC29DB2BC}" dt="2025-04-01T08:57:16.421" v="1519" actId="20577"/>
          <ac:spMkLst>
            <pc:docMk/>
            <pc:sldMk cId="0" sldId="256"/>
            <ac:spMk id="9" creationId="{00000000-0000-0000-0000-000000000000}"/>
          </ac:spMkLst>
        </pc:spChg>
        <pc:spChg chg="mod">
          <ac:chgData name="Gowthami Gade" userId="a64276d68f91adac" providerId="LiveId" clId="{F7E9A044-581C-40F3-B756-139FC29DB2BC}" dt="2025-04-01T06:00:08.170" v="8" actId="207"/>
          <ac:spMkLst>
            <pc:docMk/>
            <pc:sldMk cId="0" sldId="256"/>
            <ac:spMk id="11" creationId="{00000000-0000-0000-0000-000000000000}"/>
          </ac:spMkLst>
        </pc:spChg>
        <pc:grpChg chg="mod">
          <ac:chgData name="Gowthami Gade" userId="a64276d68f91adac" providerId="LiveId" clId="{F7E9A044-581C-40F3-B756-139FC29DB2BC}" dt="2025-04-01T09:03:12.540" v="1553" actId="1076"/>
          <ac:grpSpMkLst>
            <pc:docMk/>
            <pc:sldMk cId="0" sldId="256"/>
            <ac:grpSpMk id="2" creationId="{00000000-0000-0000-0000-000000000000}"/>
          </ac:grpSpMkLst>
        </pc:grpChg>
        <pc:graphicFrameChg chg="mod modGraphic">
          <ac:chgData name="Gowthami Gade" userId="a64276d68f91adac" providerId="LiveId" clId="{F7E9A044-581C-40F3-B756-139FC29DB2BC}" dt="2025-04-01T09:03:36.907" v="1555" actId="2711"/>
          <ac:graphicFrameMkLst>
            <pc:docMk/>
            <pc:sldMk cId="0" sldId="256"/>
            <ac:graphicFrameMk id="8" creationId="{00000000-0000-0000-0000-000000000000}"/>
          </ac:graphicFrameMkLst>
        </pc:graphicFrameChg>
      </pc:sldChg>
      <pc:sldChg chg="modSp mod">
        <pc:chgData name="Gowthami Gade" userId="a64276d68f91adac" providerId="LiveId" clId="{F7E9A044-581C-40F3-B756-139FC29DB2BC}" dt="2025-04-01T09:15:52.669" v="1620" actId="255"/>
        <pc:sldMkLst>
          <pc:docMk/>
          <pc:sldMk cId="0" sldId="257"/>
        </pc:sldMkLst>
        <pc:spChg chg="mod">
          <ac:chgData name="Gowthami Gade" userId="a64276d68f91adac" providerId="LiveId" clId="{F7E9A044-581C-40F3-B756-139FC29DB2BC}" dt="2025-04-01T09:10:10.392" v="1600" actId="20577"/>
          <ac:spMkLst>
            <pc:docMk/>
            <pc:sldMk cId="0" sldId="257"/>
            <ac:spMk id="2" creationId="{00000000-0000-0000-0000-000000000000}"/>
          </ac:spMkLst>
        </pc:spChg>
        <pc:spChg chg="mod">
          <ac:chgData name="Gowthami Gade" userId="a64276d68f91adac" providerId="LiveId" clId="{F7E9A044-581C-40F3-B756-139FC29DB2BC}" dt="2025-04-01T09:15:52.669" v="1620" actId="255"/>
          <ac:spMkLst>
            <pc:docMk/>
            <pc:sldMk cId="0" sldId="257"/>
            <ac:spMk id="3" creationId="{00000000-0000-0000-0000-000000000000}"/>
          </ac:spMkLst>
        </pc:spChg>
      </pc:sldChg>
      <pc:sldChg chg="modSp mod">
        <pc:chgData name="Gowthami Gade" userId="a64276d68f91adac" providerId="LiveId" clId="{F7E9A044-581C-40F3-B756-139FC29DB2BC}" dt="2025-04-01T09:15:39.429" v="1619" actId="255"/>
        <pc:sldMkLst>
          <pc:docMk/>
          <pc:sldMk cId="0" sldId="258"/>
        </pc:sldMkLst>
        <pc:spChg chg="mod">
          <ac:chgData name="Gowthami Gade" userId="a64276d68f91adac" providerId="LiveId" clId="{F7E9A044-581C-40F3-B756-139FC29DB2BC}" dt="2025-04-01T09:15:39.429" v="1619" actId="255"/>
          <ac:spMkLst>
            <pc:docMk/>
            <pc:sldMk cId="0" sldId="258"/>
            <ac:spMk id="4" creationId="{00000000-0000-0000-0000-000000000000}"/>
          </ac:spMkLst>
        </pc:spChg>
      </pc:sldChg>
      <pc:sldChg chg="modSp mod">
        <pc:chgData name="Gowthami Gade" userId="a64276d68f91adac" providerId="LiveId" clId="{F7E9A044-581C-40F3-B756-139FC29DB2BC}" dt="2025-04-01T09:15:24.264" v="1618" actId="255"/>
        <pc:sldMkLst>
          <pc:docMk/>
          <pc:sldMk cId="0" sldId="259"/>
        </pc:sldMkLst>
        <pc:spChg chg="mod">
          <ac:chgData name="Gowthami Gade" userId="a64276d68f91adac" providerId="LiveId" clId="{F7E9A044-581C-40F3-B756-139FC29DB2BC}" dt="2025-04-01T09:15:24.264" v="1618" actId="255"/>
          <ac:spMkLst>
            <pc:docMk/>
            <pc:sldMk cId="0" sldId="259"/>
            <ac:spMk id="3" creationId="{00000000-0000-0000-0000-000000000000}"/>
          </ac:spMkLst>
        </pc:spChg>
      </pc:sldChg>
      <pc:sldChg chg="modSp mod">
        <pc:chgData name="Gowthami Gade" userId="a64276d68f91adac" providerId="LiveId" clId="{F7E9A044-581C-40F3-B756-139FC29DB2BC}" dt="2025-04-01T09:15:14.860" v="1617" actId="255"/>
        <pc:sldMkLst>
          <pc:docMk/>
          <pc:sldMk cId="0" sldId="260"/>
        </pc:sldMkLst>
        <pc:spChg chg="mod">
          <ac:chgData name="Gowthami Gade" userId="a64276d68f91adac" providerId="LiveId" clId="{F7E9A044-581C-40F3-B756-139FC29DB2BC}" dt="2025-04-01T09:15:14.860" v="1617" actId="255"/>
          <ac:spMkLst>
            <pc:docMk/>
            <pc:sldMk cId="0" sldId="260"/>
            <ac:spMk id="2" creationId="{00000000-0000-0000-0000-000000000000}"/>
          </ac:spMkLst>
        </pc:spChg>
      </pc:sldChg>
      <pc:sldChg chg="modSp mod">
        <pc:chgData name="Gowthami Gade" userId="a64276d68f91adac" providerId="LiveId" clId="{F7E9A044-581C-40F3-B756-139FC29DB2BC}" dt="2025-04-01T06:23:23.818" v="436" actId="123"/>
        <pc:sldMkLst>
          <pc:docMk/>
          <pc:sldMk cId="0" sldId="264"/>
        </pc:sldMkLst>
        <pc:spChg chg="mod">
          <ac:chgData name="Gowthami Gade" userId="a64276d68f91adac" providerId="LiveId" clId="{F7E9A044-581C-40F3-B756-139FC29DB2BC}" dt="2025-04-01T06:23:23.818" v="436" actId="123"/>
          <ac:spMkLst>
            <pc:docMk/>
            <pc:sldMk cId="0" sldId="264"/>
            <ac:spMk id="2" creationId="{00000000-0000-0000-0000-000000000000}"/>
          </ac:spMkLst>
        </pc:spChg>
      </pc:sldChg>
      <pc:sldChg chg="addSp delSp modSp mod">
        <pc:chgData name="Gowthami Gade" userId="a64276d68f91adac" providerId="LiveId" clId="{F7E9A044-581C-40F3-B756-139FC29DB2BC}" dt="2025-04-01T06:03:30.590" v="22" actId="14100"/>
        <pc:sldMkLst>
          <pc:docMk/>
          <pc:sldMk cId="0" sldId="268"/>
        </pc:sldMkLst>
        <pc:picChg chg="del">
          <ac:chgData name="Gowthami Gade" userId="a64276d68f91adac" providerId="LiveId" clId="{F7E9A044-581C-40F3-B756-139FC29DB2BC}" dt="2025-04-01T06:01:44.451" v="12" actId="478"/>
          <ac:picMkLst>
            <pc:docMk/>
            <pc:sldMk cId="0" sldId="268"/>
            <ac:picMk id="8" creationId="{4AFFBB87-8C55-725F-6A97-E7A4A78D2631}"/>
          </ac:picMkLst>
        </pc:picChg>
        <pc:picChg chg="add mod">
          <ac:chgData name="Gowthami Gade" userId="a64276d68f91adac" providerId="LiveId" clId="{F7E9A044-581C-40F3-B756-139FC29DB2BC}" dt="2025-04-01T06:02:28.017" v="19" actId="14100"/>
          <ac:picMkLst>
            <pc:docMk/>
            <pc:sldMk cId="0" sldId="268"/>
            <ac:picMk id="9" creationId="{7F68BF99-51F0-C925-28C2-8047F9EA98F7}"/>
          </ac:picMkLst>
        </pc:picChg>
        <pc:cxnChg chg="add mod">
          <ac:chgData name="Gowthami Gade" userId="a64276d68f91adac" providerId="LiveId" clId="{F7E9A044-581C-40F3-B756-139FC29DB2BC}" dt="2025-04-01T06:03:30.590" v="22" actId="14100"/>
          <ac:cxnSpMkLst>
            <pc:docMk/>
            <pc:sldMk cId="0" sldId="268"/>
            <ac:cxnSpMk id="11" creationId="{CC0E8FC0-C802-1437-03AF-3D2B322A0392}"/>
          </ac:cxnSpMkLst>
        </pc:cxnChg>
      </pc:sldChg>
      <pc:sldChg chg="modSp mod">
        <pc:chgData name="Gowthami Gade" userId="a64276d68f91adac" providerId="LiveId" clId="{F7E9A044-581C-40F3-B756-139FC29DB2BC}" dt="2025-04-01T06:24:25.412" v="439" actId="2711"/>
        <pc:sldMkLst>
          <pc:docMk/>
          <pc:sldMk cId="0" sldId="273"/>
        </pc:sldMkLst>
        <pc:spChg chg="mod">
          <ac:chgData name="Gowthami Gade" userId="a64276d68f91adac" providerId="LiveId" clId="{F7E9A044-581C-40F3-B756-139FC29DB2BC}" dt="2025-04-01T06:24:25.412" v="439" actId="2711"/>
          <ac:spMkLst>
            <pc:docMk/>
            <pc:sldMk cId="0" sldId="273"/>
            <ac:spMk id="4" creationId="{00000000-0000-0000-0000-000000000000}"/>
          </ac:spMkLst>
        </pc:spChg>
      </pc:sldChg>
      <pc:sldChg chg="ord">
        <pc:chgData name="Gowthami Gade" userId="a64276d68f91adac" providerId="LiveId" clId="{F7E9A044-581C-40F3-B756-139FC29DB2BC}" dt="2025-04-01T06:05:16.852" v="24"/>
        <pc:sldMkLst>
          <pc:docMk/>
          <pc:sldMk cId="0" sldId="275"/>
        </pc:sldMkLst>
      </pc:sldChg>
      <pc:sldChg chg="addSp delSp modSp mod">
        <pc:chgData name="Gowthami Gade" userId="a64276d68f91adac" providerId="LiveId" clId="{F7E9A044-581C-40F3-B756-139FC29DB2BC}" dt="2025-04-01T06:25:59.154" v="599" actId="20577"/>
        <pc:sldMkLst>
          <pc:docMk/>
          <pc:sldMk cId="1838952700" sldId="278"/>
        </pc:sldMkLst>
        <pc:spChg chg="mod">
          <ac:chgData name="Gowthami Gade" userId="a64276d68f91adac" providerId="LiveId" clId="{F7E9A044-581C-40F3-B756-139FC29DB2BC}" dt="2025-04-01T06:25:59.154" v="599" actId="20577"/>
          <ac:spMkLst>
            <pc:docMk/>
            <pc:sldMk cId="1838952700" sldId="278"/>
            <ac:spMk id="3" creationId="{B8A376FC-E25A-9EC2-DAEB-1564C1C26D73}"/>
          </ac:spMkLst>
        </pc:spChg>
        <pc:picChg chg="add mod">
          <ac:chgData name="Gowthami Gade" userId="a64276d68f91adac" providerId="LiveId" clId="{F7E9A044-581C-40F3-B756-139FC29DB2BC}" dt="2025-04-01T06:08:41.882" v="32" actId="14100"/>
          <ac:picMkLst>
            <pc:docMk/>
            <pc:sldMk cId="1838952700" sldId="278"/>
            <ac:picMk id="4" creationId="{C633540D-49B5-1721-EE1C-3AF0BE20D8E6}"/>
          </ac:picMkLst>
        </pc:picChg>
        <pc:picChg chg="del mod">
          <ac:chgData name="Gowthami Gade" userId="a64276d68f91adac" providerId="LiveId" clId="{F7E9A044-581C-40F3-B756-139FC29DB2BC}" dt="2025-04-01T06:08:25.367" v="28" actId="478"/>
          <ac:picMkLst>
            <pc:docMk/>
            <pc:sldMk cId="1838952700" sldId="278"/>
            <ac:picMk id="5" creationId="{9BFC5930-B2C3-707D-FB92-F102F2A31FB9}"/>
          </ac:picMkLst>
        </pc:picChg>
      </pc:sldChg>
      <pc:sldChg chg="addSp modSp new mod">
        <pc:chgData name="Gowthami Gade" userId="a64276d68f91adac" providerId="LiveId" clId="{F7E9A044-581C-40F3-B756-139FC29DB2BC}" dt="2025-04-01T09:11:09.650" v="1602" actId="20577"/>
        <pc:sldMkLst>
          <pc:docMk/>
          <pc:sldMk cId="3206421328" sldId="279"/>
        </pc:sldMkLst>
        <pc:spChg chg="mod">
          <ac:chgData name="Gowthami Gade" userId="a64276d68f91adac" providerId="LiveId" clId="{F7E9A044-581C-40F3-B756-139FC29DB2BC}" dt="2025-04-01T06:30:38.241" v="797" actId="14100"/>
          <ac:spMkLst>
            <pc:docMk/>
            <pc:sldMk cId="3206421328" sldId="279"/>
            <ac:spMk id="3" creationId="{07C4980E-5C9E-AE72-493E-5351739B51DA}"/>
          </ac:spMkLst>
        </pc:spChg>
        <pc:spChg chg="add mod">
          <ac:chgData name="Gowthami Gade" userId="a64276d68f91adac" providerId="LiveId" clId="{F7E9A044-581C-40F3-B756-139FC29DB2BC}" dt="2025-04-01T09:11:09.650" v="1602" actId="20577"/>
          <ac:spMkLst>
            <pc:docMk/>
            <pc:sldMk cId="3206421328" sldId="279"/>
            <ac:spMk id="7" creationId="{3C836E3F-B958-028C-9BF1-A4AD4ECEA13A}"/>
          </ac:spMkLst>
        </pc:spChg>
        <pc:picChg chg="add mod">
          <ac:chgData name="Gowthami Gade" userId="a64276d68f91adac" providerId="LiveId" clId="{F7E9A044-581C-40F3-B756-139FC29DB2BC}" dt="2025-04-01T06:30:58.136" v="799" actId="1076"/>
          <ac:picMkLst>
            <pc:docMk/>
            <pc:sldMk cId="3206421328" sldId="279"/>
            <ac:picMk id="4" creationId="{516CBB56-E512-2371-0558-807B0DEF178F}"/>
          </ac:picMkLst>
        </pc:picChg>
        <pc:picChg chg="add mod">
          <ac:chgData name="Gowthami Gade" userId="a64276d68f91adac" providerId="LiveId" clId="{F7E9A044-581C-40F3-B756-139FC29DB2BC}" dt="2025-04-01T06:30:54.667" v="798" actId="1076"/>
          <ac:picMkLst>
            <pc:docMk/>
            <pc:sldMk cId="3206421328" sldId="279"/>
            <ac:picMk id="5" creationId="{E14CA9C3-7255-0B1D-51EA-E72BDD92D5F2}"/>
          </ac:picMkLst>
        </pc:picChg>
        <pc:picChg chg="add mod">
          <ac:chgData name="Gowthami Gade" userId="a64276d68f91adac" providerId="LiveId" clId="{F7E9A044-581C-40F3-B756-139FC29DB2BC}" dt="2025-04-01T07:11:03.890" v="1510" actId="1076"/>
          <ac:picMkLst>
            <pc:docMk/>
            <pc:sldMk cId="3206421328" sldId="279"/>
            <ac:picMk id="8" creationId="{75934EB9-4E03-A00B-1D11-7A2F83F93DE2}"/>
          </ac:picMkLst>
        </pc:picChg>
      </pc:sldChg>
      <pc:sldChg chg="addSp delSp modSp new mod">
        <pc:chgData name="Gowthami Gade" userId="a64276d68f91adac" providerId="LiveId" clId="{F7E9A044-581C-40F3-B756-139FC29DB2BC}" dt="2025-04-01T07:11:14.432" v="1512" actId="1076"/>
        <pc:sldMkLst>
          <pc:docMk/>
          <pc:sldMk cId="1249715550" sldId="280"/>
        </pc:sldMkLst>
        <pc:spChg chg="mod">
          <ac:chgData name="Gowthami Gade" userId="a64276d68f91adac" providerId="LiveId" clId="{F7E9A044-581C-40F3-B756-139FC29DB2BC}" dt="2025-04-01T06:12:42.222" v="60" actId="20577"/>
          <ac:spMkLst>
            <pc:docMk/>
            <pc:sldMk cId="1249715550" sldId="280"/>
            <ac:spMk id="2" creationId="{5413B07A-ADC9-E122-A2A9-98B48113EDAD}"/>
          </ac:spMkLst>
        </pc:spChg>
        <pc:spChg chg="mod">
          <ac:chgData name="Gowthami Gade" userId="a64276d68f91adac" providerId="LiveId" clId="{F7E9A044-581C-40F3-B756-139FC29DB2BC}" dt="2025-04-01T06:18:28.558" v="367" actId="12"/>
          <ac:spMkLst>
            <pc:docMk/>
            <pc:sldMk cId="1249715550" sldId="280"/>
            <ac:spMk id="3" creationId="{C5E951F4-66C5-2E2F-BC1A-03ED01864B44}"/>
          </ac:spMkLst>
        </pc:spChg>
        <pc:spChg chg="add del mod">
          <ac:chgData name="Gowthami Gade" userId="a64276d68f91adac" providerId="LiveId" clId="{F7E9A044-581C-40F3-B756-139FC29DB2BC}" dt="2025-04-01T06:15:03.833" v="298"/>
          <ac:spMkLst>
            <pc:docMk/>
            <pc:sldMk cId="1249715550" sldId="280"/>
            <ac:spMk id="4" creationId="{B7152984-5039-7252-5480-B4EAC960B9D9}"/>
          </ac:spMkLst>
        </pc:spChg>
        <pc:spChg chg="add mod">
          <ac:chgData name="Gowthami Gade" userId="a64276d68f91adac" providerId="LiveId" clId="{F7E9A044-581C-40F3-B756-139FC29DB2BC}" dt="2025-04-01T06:15:41.950" v="352" actId="20577"/>
          <ac:spMkLst>
            <pc:docMk/>
            <pc:sldMk cId="1249715550" sldId="280"/>
            <ac:spMk id="5" creationId="{48745A23-E700-9DFD-9E06-AE294199C35A}"/>
          </ac:spMkLst>
        </pc:spChg>
        <pc:picChg chg="add mod">
          <ac:chgData name="Gowthami Gade" userId="a64276d68f91adac" providerId="LiveId" clId="{F7E9A044-581C-40F3-B756-139FC29DB2BC}" dt="2025-04-01T07:11:14.432" v="1512" actId="1076"/>
          <ac:picMkLst>
            <pc:docMk/>
            <pc:sldMk cId="1249715550" sldId="280"/>
            <ac:picMk id="6" creationId="{79172CF0-2CCA-C847-346C-966876A9DEC6}"/>
          </ac:picMkLst>
        </pc:picChg>
        <pc:picChg chg="add del">
          <ac:chgData name="Gowthami Gade" userId="a64276d68f91adac" providerId="LiveId" clId="{F7E9A044-581C-40F3-B756-139FC29DB2BC}" dt="2025-04-01T06:14:21.242" v="70" actId="478"/>
          <ac:picMkLst>
            <pc:docMk/>
            <pc:sldMk cId="1249715550" sldId="280"/>
            <ac:picMk id="1025" creationId="{B3FA1FE3-EC85-A9AE-E913-0A0855B081B5}"/>
          </ac:picMkLst>
        </pc:picChg>
        <pc:picChg chg="add del mod">
          <ac:chgData name="Gowthami Gade" userId="a64276d68f91adac" providerId="LiveId" clId="{F7E9A044-581C-40F3-B756-139FC29DB2BC}" dt="2025-04-01T06:14:10.074" v="68" actId="478"/>
          <ac:picMkLst>
            <pc:docMk/>
            <pc:sldMk cId="1249715550" sldId="280"/>
            <ac:picMk id="1026" creationId="{7E21985F-247C-1FC3-3EBB-EEC210A8A84F}"/>
          </ac:picMkLst>
        </pc:picChg>
      </pc:sldChg>
      <pc:sldChg chg="addSp modSp new del mod">
        <pc:chgData name="Gowthami Gade" userId="a64276d68f91adac" providerId="LiveId" clId="{F7E9A044-581C-40F3-B756-139FC29DB2BC}" dt="2025-04-01T06:39:36.772" v="850" actId="2696"/>
        <pc:sldMkLst>
          <pc:docMk/>
          <pc:sldMk cId="1592584049" sldId="281"/>
        </pc:sldMkLst>
        <pc:spChg chg="mod">
          <ac:chgData name="Gowthami Gade" userId="a64276d68f91adac" providerId="LiveId" clId="{F7E9A044-581C-40F3-B756-139FC29DB2BC}" dt="2025-04-01T06:36:01.436" v="817" actId="14100"/>
          <ac:spMkLst>
            <pc:docMk/>
            <pc:sldMk cId="1592584049" sldId="281"/>
            <ac:spMk id="3" creationId="{E8B98DA9-934F-9410-36AB-3593B628AFF8}"/>
          </ac:spMkLst>
        </pc:spChg>
        <pc:spChg chg="add mod">
          <ac:chgData name="Gowthami Gade" userId="a64276d68f91adac" providerId="LiveId" clId="{F7E9A044-581C-40F3-B756-139FC29DB2BC}" dt="2025-04-01T06:37:01.311" v="822" actId="1076"/>
          <ac:spMkLst>
            <pc:docMk/>
            <pc:sldMk cId="1592584049" sldId="281"/>
            <ac:spMk id="7" creationId="{1163B61D-87C0-67DA-D2B7-6932B2AF4B25}"/>
          </ac:spMkLst>
        </pc:spChg>
        <pc:picChg chg="add mod">
          <ac:chgData name="Gowthami Gade" userId="a64276d68f91adac" providerId="LiveId" clId="{F7E9A044-581C-40F3-B756-139FC29DB2BC}" dt="2025-04-01T06:36:11.983" v="819" actId="14100"/>
          <ac:picMkLst>
            <pc:docMk/>
            <pc:sldMk cId="1592584049" sldId="281"/>
            <ac:picMk id="5" creationId="{A48F31C4-7CBD-32AC-45E0-141FED22451B}"/>
          </ac:picMkLst>
        </pc:picChg>
      </pc:sldChg>
      <pc:sldChg chg="new del">
        <pc:chgData name="Gowthami Gade" userId="a64276d68f91adac" providerId="LiveId" clId="{F7E9A044-581C-40F3-B756-139FC29DB2BC}" dt="2025-04-01T06:42:50.158" v="885" actId="2696"/>
        <pc:sldMkLst>
          <pc:docMk/>
          <pc:sldMk cId="765752018" sldId="282"/>
        </pc:sldMkLst>
      </pc:sldChg>
      <pc:sldChg chg="addSp modSp new mod">
        <pc:chgData name="Gowthami Gade" userId="a64276d68f91adac" providerId="LiveId" clId="{F7E9A044-581C-40F3-B756-139FC29DB2BC}" dt="2025-04-01T09:11:23.047" v="1606" actId="20577"/>
        <pc:sldMkLst>
          <pc:docMk/>
          <pc:sldMk cId="1711514645" sldId="283"/>
        </pc:sldMkLst>
        <pc:spChg chg="mod">
          <ac:chgData name="Gowthami Gade" userId="a64276d68f91adac" providerId="LiveId" clId="{F7E9A044-581C-40F3-B756-139FC29DB2BC}" dt="2025-04-01T09:11:18.126" v="1604" actId="20577"/>
          <ac:spMkLst>
            <pc:docMk/>
            <pc:sldMk cId="1711514645" sldId="283"/>
            <ac:spMk id="3" creationId="{DD399FB5-4AF8-1F6B-B6D2-1DE599B3100F}"/>
          </ac:spMkLst>
        </pc:spChg>
        <pc:spChg chg="mod">
          <ac:chgData name="Gowthami Gade" userId="a64276d68f91adac" providerId="LiveId" clId="{F7E9A044-581C-40F3-B756-139FC29DB2BC}" dt="2025-04-01T09:11:23.047" v="1606" actId="20577"/>
          <ac:spMkLst>
            <pc:docMk/>
            <pc:sldMk cId="1711514645" sldId="283"/>
            <ac:spMk id="4" creationId="{552288B6-FC99-AE48-725A-0747DC139062}"/>
          </ac:spMkLst>
        </pc:spChg>
        <pc:picChg chg="add mod">
          <ac:chgData name="Gowthami Gade" userId="a64276d68f91adac" providerId="LiveId" clId="{F7E9A044-581C-40F3-B756-139FC29DB2BC}" dt="2025-04-01T06:41:26.656" v="858" actId="14100"/>
          <ac:picMkLst>
            <pc:docMk/>
            <pc:sldMk cId="1711514645" sldId="283"/>
            <ac:picMk id="5" creationId="{FB7FDC59-60F7-0CF4-D453-3021F82B7966}"/>
          </ac:picMkLst>
        </pc:picChg>
        <pc:picChg chg="add mod">
          <ac:chgData name="Gowthami Gade" userId="a64276d68f91adac" providerId="LiveId" clId="{F7E9A044-581C-40F3-B756-139FC29DB2BC}" dt="2025-04-01T07:04:36.530" v="1467" actId="14100"/>
          <ac:picMkLst>
            <pc:docMk/>
            <pc:sldMk cId="1711514645" sldId="283"/>
            <ac:picMk id="6" creationId="{98B0F2D3-5403-74E1-E001-C4674BA535D1}"/>
          </ac:picMkLst>
        </pc:picChg>
        <pc:picChg chg="add mod">
          <ac:chgData name="Gowthami Gade" userId="a64276d68f91adac" providerId="LiveId" clId="{F7E9A044-581C-40F3-B756-139FC29DB2BC}" dt="2025-04-01T07:10:54.389" v="1508" actId="1076"/>
          <ac:picMkLst>
            <pc:docMk/>
            <pc:sldMk cId="1711514645" sldId="283"/>
            <ac:picMk id="7" creationId="{5DED92E4-6315-A501-EEE0-FC37573448BF}"/>
          </ac:picMkLst>
        </pc:picChg>
      </pc:sldChg>
      <pc:sldChg chg="new del">
        <pc:chgData name="Gowthami Gade" userId="a64276d68f91adac" providerId="LiveId" clId="{F7E9A044-581C-40F3-B756-139FC29DB2BC}" dt="2025-04-01T06:44:30.401" v="892" actId="2696"/>
        <pc:sldMkLst>
          <pc:docMk/>
          <pc:sldMk cId="781555130" sldId="284"/>
        </pc:sldMkLst>
      </pc:sldChg>
      <pc:sldChg chg="addSp delSp modSp new mod">
        <pc:chgData name="Gowthami Gade" userId="a64276d68f91adac" providerId="LiveId" clId="{F7E9A044-581C-40F3-B756-139FC29DB2BC}" dt="2025-04-01T09:11:39.062" v="1612" actId="20577"/>
        <pc:sldMkLst>
          <pc:docMk/>
          <pc:sldMk cId="2649428088" sldId="285"/>
        </pc:sldMkLst>
        <pc:spChg chg="del mod">
          <ac:chgData name="Gowthami Gade" userId="a64276d68f91adac" providerId="LiveId" clId="{F7E9A044-581C-40F3-B756-139FC29DB2BC}" dt="2025-04-01T07:00:23.199" v="1432" actId="478"/>
          <ac:spMkLst>
            <pc:docMk/>
            <pc:sldMk cId="2649428088" sldId="285"/>
            <ac:spMk id="3" creationId="{9DE0D523-2425-F3FB-58F8-D86420D9C9A0}"/>
          </ac:spMkLst>
        </pc:spChg>
        <pc:spChg chg="add">
          <ac:chgData name="Gowthami Gade" userId="a64276d68f91adac" providerId="LiveId" clId="{F7E9A044-581C-40F3-B756-139FC29DB2BC}" dt="2025-04-01T06:54:27.869" v="1331"/>
          <ac:spMkLst>
            <pc:docMk/>
            <pc:sldMk cId="2649428088" sldId="285"/>
            <ac:spMk id="7" creationId="{E37F49D9-763A-738E-0A83-94E6434E42DA}"/>
          </ac:spMkLst>
        </pc:spChg>
        <pc:spChg chg="add mod">
          <ac:chgData name="Gowthami Gade" userId="a64276d68f91adac" providerId="LiveId" clId="{F7E9A044-581C-40F3-B756-139FC29DB2BC}" dt="2025-04-01T09:11:34.993" v="1610" actId="20577"/>
          <ac:spMkLst>
            <pc:docMk/>
            <pc:sldMk cId="2649428088" sldId="285"/>
            <ac:spMk id="8" creationId="{C467C616-4865-EA20-B4B3-28863E737C4C}"/>
          </ac:spMkLst>
        </pc:spChg>
        <pc:spChg chg="add mod">
          <ac:chgData name="Gowthami Gade" userId="a64276d68f91adac" providerId="LiveId" clId="{F7E9A044-581C-40F3-B756-139FC29DB2BC}" dt="2025-04-01T09:11:39.062" v="1612" actId="20577"/>
          <ac:spMkLst>
            <pc:docMk/>
            <pc:sldMk cId="2649428088" sldId="285"/>
            <ac:spMk id="10" creationId="{550B86EF-3926-1909-4A8E-550AE7EA5490}"/>
          </ac:spMkLst>
        </pc:spChg>
        <pc:spChg chg="add mod">
          <ac:chgData name="Gowthami Gade" userId="a64276d68f91adac" providerId="LiveId" clId="{F7E9A044-581C-40F3-B756-139FC29DB2BC}" dt="2025-04-01T09:11:30.219" v="1608" actId="20577"/>
          <ac:spMkLst>
            <pc:docMk/>
            <pc:sldMk cId="2649428088" sldId="285"/>
            <ac:spMk id="12" creationId="{E7EA53A1-B3B4-1D7B-910C-A1934FAF1545}"/>
          </ac:spMkLst>
        </pc:spChg>
        <pc:picChg chg="add mod">
          <ac:chgData name="Gowthami Gade" userId="a64276d68f91adac" providerId="LiveId" clId="{F7E9A044-581C-40F3-B756-139FC29DB2BC}" dt="2025-04-01T06:50:52.908" v="1147" actId="1076"/>
          <ac:picMkLst>
            <pc:docMk/>
            <pc:sldMk cId="2649428088" sldId="285"/>
            <ac:picMk id="4" creationId="{46E2F029-4677-5F27-4A69-724FD96BCC80}"/>
          </ac:picMkLst>
        </pc:picChg>
        <pc:picChg chg="add mod">
          <ac:chgData name="Gowthami Gade" userId="a64276d68f91adac" providerId="LiveId" clId="{F7E9A044-581C-40F3-B756-139FC29DB2BC}" dt="2025-04-01T06:51:45.215" v="1172" actId="14100"/>
          <ac:picMkLst>
            <pc:docMk/>
            <pc:sldMk cId="2649428088" sldId="285"/>
            <ac:picMk id="5" creationId="{856ED7D4-133C-22D1-7B40-6147CB28B677}"/>
          </ac:picMkLst>
        </pc:picChg>
        <pc:picChg chg="add mod">
          <ac:chgData name="Gowthami Gade" userId="a64276d68f91adac" providerId="LiveId" clId="{F7E9A044-581C-40F3-B756-139FC29DB2BC}" dt="2025-04-01T06:52:28.669" v="1177" actId="1076"/>
          <ac:picMkLst>
            <pc:docMk/>
            <pc:sldMk cId="2649428088" sldId="285"/>
            <ac:picMk id="6" creationId="{68B807A9-9927-9223-61CA-418200A7253C}"/>
          </ac:picMkLst>
        </pc:picChg>
        <pc:picChg chg="add mod">
          <ac:chgData name="Gowthami Gade" userId="a64276d68f91adac" providerId="LiveId" clId="{F7E9A044-581C-40F3-B756-139FC29DB2BC}" dt="2025-04-01T07:10:44.684" v="1506" actId="1076"/>
          <ac:picMkLst>
            <pc:docMk/>
            <pc:sldMk cId="2649428088" sldId="285"/>
            <ac:picMk id="13" creationId="{1D23B26D-817D-7779-F90A-BC1F2582FEE6}"/>
          </ac:picMkLst>
        </pc:picChg>
        <pc:picChg chg="add del">
          <ac:chgData name="Gowthami Gade" userId="a64276d68f91adac" providerId="LiveId" clId="{F7E9A044-581C-40F3-B756-139FC29DB2BC}" dt="2025-04-01T06:54:42.447" v="1332" actId="478"/>
          <ac:picMkLst>
            <pc:docMk/>
            <pc:sldMk cId="2649428088" sldId="285"/>
            <ac:picMk id="2049" creationId="{857E1192-F2CB-AEE7-8476-0DB656D1ECEF}"/>
          </ac:picMkLst>
        </pc:picChg>
      </pc:sldChg>
      <pc:sldChg chg="addSp modSp new mod">
        <pc:chgData name="Gowthami Gade" userId="a64276d68f91adac" providerId="LiveId" clId="{F7E9A044-581C-40F3-B756-139FC29DB2BC}" dt="2025-04-01T07:10:34.642" v="1504"/>
        <pc:sldMkLst>
          <pc:docMk/>
          <pc:sldMk cId="3688447348" sldId="286"/>
        </pc:sldMkLst>
        <pc:spChg chg="mod">
          <ac:chgData name="Gowthami Gade" userId="a64276d68f91adac" providerId="LiveId" clId="{F7E9A044-581C-40F3-B756-139FC29DB2BC}" dt="2025-04-01T07:06:22.357" v="1473" actId="14100"/>
          <ac:spMkLst>
            <pc:docMk/>
            <pc:sldMk cId="3688447348" sldId="286"/>
            <ac:spMk id="2" creationId="{BDD7E574-2D1C-C9F3-6C99-AAEF2B08D0AC}"/>
          </ac:spMkLst>
        </pc:spChg>
        <pc:spChg chg="mod">
          <ac:chgData name="Gowthami Gade" userId="a64276d68f91adac" providerId="LiveId" clId="{F7E9A044-581C-40F3-B756-139FC29DB2BC}" dt="2025-04-01T07:08:17.230" v="1483" actId="1076"/>
          <ac:spMkLst>
            <pc:docMk/>
            <pc:sldMk cId="3688447348" sldId="286"/>
            <ac:spMk id="3" creationId="{5FE00B3C-63DB-E5AD-E5D5-AE4F7BA9AB6E}"/>
          </ac:spMkLst>
        </pc:spChg>
        <pc:picChg chg="add mod">
          <ac:chgData name="Gowthami Gade" userId="a64276d68f91adac" providerId="LiveId" clId="{F7E9A044-581C-40F3-B756-139FC29DB2BC}" dt="2025-04-01T07:10:34.642" v="1504"/>
          <ac:picMkLst>
            <pc:docMk/>
            <pc:sldMk cId="3688447348" sldId="286"/>
            <ac:picMk id="4" creationId="{E3A991FF-D77D-5B84-FEBB-4C3FA2D01D7C}"/>
          </ac:picMkLst>
        </pc:picChg>
      </pc:sldChg>
      <pc:sldChg chg="addSp modSp new mod">
        <pc:chgData name="Gowthami Gade" userId="a64276d68f91adac" providerId="LiveId" clId="{F7E9A044-581C-40F3-B756-139FC29DB2BC}" dt="2025-04-01T07:10:27.662" v="1503"/>
        <pc:sldMkLst>
          <pc:docMk/>
          <pc:sldMk cId="723972752" sldId="287"/>
        </pc:sldMkLst>
        <pc:spChg chg="mod">
          <ac:chgData name="Gowthami Gade" userId="a64276d68f91adac" providerId="LiveId" clId="{F7E9A044-581C-40F3-B756-139FC29DB2BC}" dt="2025-04-01T07:10:14.812" v="1502" actId="20577"/>
          <ac:spMkLst>
            <pc:docMk/>
            <pc:sldMk cId="723972752" sldId="287"/>
            <ac:spMk id="2" creationId="{42692A70-44F7-195B-FA38-9F2F3EF2A8F5}"/>
          </ac:spMkLst>
        </pc:spChg>
        <pc:spChg chg="mod">
          <ac:chgData name="Gowthami Gade" userId="a64276d68f91adac" providerId="LiveId" clId="{F7E9A044-581C-40F3-B756-139FC29DB2BC}" dt="2025-04-01T07:09:56.236" v="1490" actId="14100"/>
          <ac:spMkLst>
            <pc:docMk/>
            <pc:sldMk cId="723972752" sldId="287"/>
            <ac:spMk id="3" creationId="{68FBE3B9-4392-DBD9-BA93-A28E5C83F9A7}"/>
          </ac:spMkLst>
        </pc:spChg>
        <pc:picChg chg="add mod">
          <ac:chgData name="Gowthami Gade" userId="a64276d68f91adac" providerId="LiveId" clId="{F7E9A044-581C-40F3-B756-139FC29DB2BC}" dt="2025-04-01T07:10:27.662" v="1503"/>
          <ac:picMkLst>
            <pc:docMk/>
            <pc:sldMk cId="723972752" sldId="287"/>
            <ac:picMk id="4" creationId="{C5389EF8-1705-B851-CCD5-434374D5020A}"/>
          </ac:picMkLst>
        </pc:picChg>
      </pc:sldChg>
      <pc:sldChg chg="new del">
        <pc:chgData name="Gowthami Gade" userId="a64276d68f91adac" providerId="LiveId" clId="{F7E9A044-581C-40F3-B756-139FC29DB2BC}" dt="2025-04-01T09:17:04.999" v="1623" actId="2696"/>
        <pc:sldMkLst>
          <pc:docMk/>
          <pc:sldMk cId="1340314706" sldId="288"/>
        </pc:sldMkLst>
      </pc:sldChg>
      <pc:sldChg chg="addSp delSp modSp new mod">
        <pc:chgData name="Gowthami Gade" userId="a64276d68f91adac" providerId="LiveId" clId="{F7E9A044-581C-40F3-B756-139FC29DB2BC}" dt="2025-04-01T09:50:22.384" v="1896" actId="1076"/>
        <pc:sldMkLst>
          <pc:docMk/>
          <pc:sldMk cId="1834664058" sldId="289"/>
        </pc:sldMkLst>
        <pc:spChg chg="add del mod">
          <ac:chgData name="Gowthami Gade" userId="a64276d68f91adac" providerId="LiveId" clId="{F7E9A044-581C-40F3-B756-139FC29DB2BC}" dt="2025-04-01T09:20:10.340" v="1671"/>
          <ac:spMkLst>
            <pc:docMk/>
            <pc:sldMk cId="1834664058" sldId="289"/>
            <ac:spMk id="3" creationId="{EE00ECE0-D3A4-49FE-206F-B43718C71D8D}"/>
          </ac:spMkLst>
        </pc:spChg>
        <pc:spChg chg="add mod">
          <ac:chgData name="Gowthami Gade" userId="a64276d68f91adac" providerId="LiveId" clId="{F7E9A044-581C-40F3-B756-139FC29DB2BC}" dt="2025-04-01T09:50:22.384" v="1896" actId="1076"/>
          <ac:spMkLst>
            <pc:docMk/>
            <pc:sldMk cId="1834664058" sldId="289"/>
            <ac:spMk id="6" creationId="{7DAF9C0D-EDC0-AB53-9199-F9BDD5F101F5}"/>
          </ac:spMkLst>
        </pc:spChg>
        <pc:graphicFrameChg chg="add del mod modGraphic">
          <ac:chgData name="Gowthami Gade" userId="a64276d68f91adac" providerId="LiveId" clId="{F7E9A044-581C-40F3-B756-139FC29DB2BC}" dt="2025-04-01T09:34:46.242" v="1816" actId="21"/>
          <ac:graphicFrameMkLst>
            <pc:docMk/>
            <pc:sldMk cId="1834664058" sldId="289"/>
            <ac:graphicFrameMk id="4" creationId="{5BD9AF5E-C934-30DE-223E-0340C4641FDA}"/>
          </ac:graphicFrameMkLst>
        </pc:graphicFrameChg>
        <pc:graphicFrameChg chg="add mod modGraphic">
          <ac:chgData name="Gowthami Gade" userId="a64276d68f91adac" providerId="LiveId" clId="{F7E9A044-581C-40F3-B756-139FC29DB2BC}" dt="2025-04-01T09:49:55.015" v="1895" actId="1076"/>
          <ac:graphicFrameMkLst>
            <pc:docMk/>
            <pc:sldMk cId="1834664058" sldId="289"/>
            <ac:graphicFrameMk id="8" creationId="{246377AD-CF2B-7519-EC9E-EE8F886F6902}"/>
          </ac:graphicFrameMkLst>
        </pc:graphicFrameChg>
        <pc:picChg chg="add mod">
          <ac:chgData name="Gowthami Gade" userId="a64276d68f91adac" providerId="LiveId" clId="{F7E9A044-581C-40F3-B756-139FC29DB2BC}" dt="2025-04-01T09:28:56.756" v="1721"/>
          <ac:picMkLst>
            <pc:docMk/>
            <pc:sldMk cId="1834664058" sldId="289"/>
            <ac:picMk id="7" creationId="{786920EB-952C-1ECE-3501-CA37FFB40071}"/>
          </ac:picMkLst>
        </pc:picChg>
      </pc:sldChg>
      <pc:sldChg chg="addSp modSp new del mod">
        <pc:chgData name="Gowthami Gade" userId="a64276d68f91adac" providerId="LiveId" clId="{F7E9A044-581C-40F3-B756-139FC29DB2BC}" dt="2025-04-01T09:26:35.299" v="1693" actId="2696"/>
        <pc:sldMkLst>
          <pc:docMk/>
          <pc:sldMk cId="1721981597" sldId="290"/>
        </pc:sldMkLst>
        <pc:picChg chg="add mod">
          <ac:chgData name="Gowthami Gade" userId="a64276d68f91adac" providerId="LiveId" clId="{F7E9A044-581C-40F3-B756-139FC29DB2BC}" dt="2025-04-01T09:25:34.847" v="1691" actId="14100"/>
          <ac:picMkLst>
            <pc:docMk/>
            <pc:sldMk cId="1721981597" sldId="290"/>
            <ac:picMk id="3" creationId="{ABA16599-F3A4-040F-3174-E62C00F5021E}"/>
          </ac:picMkLst>
        </pc:picChg>
      </pc:sldChg>
      <pc:sldChg chg="addSp modSp new mod">
        <pc:chgData name="Gowthami Gade" userId="a64276d68f91adac" providerId="LiveId" clId="{F7E9A044-581C-40F3-B756-139FC29DB2BC}" dt="2025-04-01T09:28:48.189" v="1720"/>
        <pc:sldMkLst>
          <pc:docMk/>
          <pc:sldMk cId="1759319188" sldId="290"/>
        </pc:sldMkLst>
        <pc:spChg chg="mod">
          <ac:chgData name="Gowthami Gade" userId="a64276d68f91adac" providerId="LiveId" clId="{F7E9A044-581C-40F3-B756-139FC29DB2BC}" dt="2025-04-01T09:28:35.117" v="1719" actId="20577"/>
          <ac:spMkLst>
            <pc:docMk/>
            <pc:sldMk cId="1759319188" sldId="290"/>
            <ac:spMk id="2" creationId="{5D438BD2-FD4B-3A9A-7A4C-9B7D7A1BCA70}"/>
          </ac:spMkLst>
        </pc:spChg>
        <pc:picChg chg="add mod">
          <ac:chgData name="Gowthami Gade" userId="a64276d68f91adac" providerId="LiveId" clId="{F7E9A044-581C-40F3-B756-139FC29DB2BC}" dt="2025-04-01T09:27:13.388" v="1697" actId="14100"/>
          <ac:picMkLst>
            <pc:docMk/>
            <pc:sldMk cId="1759319188" sldId="290"/>
            <ac:picMk id="4" creationId="{12A3D159-B575-68F0-C4EC-E4143E87C93C}"/>
          </ac:picMkLst>
        </pc:picChg>
        <pc:picChg chg="add mod">
          <ac:chgData name="Gowthami Gade" userId="a64276d68f91adac" providerId="LiveId" clId="{F7E9A044-581C-40F3-B756-139FC29DB2BC}" dt="2025-04-01T09:28:48.189" v="1720"/>
          <ac:picMkLst>
            <pc:docMk/>
            <pc:sldMk cId="1759319188" sldId="290"/>
            <ac:picMk id="5" creationId="{7042005E-0CE1-C4CF-32A3-7DBFC3C8C35A}"/>
          </ac:picMkLst>
        </pc:picChg>
      </pc:sldChg>
      <pc:sldChg chg="new del">
        <pc:chgData name="Gowthami Gade" userId="a64276d68f91adac" providerId="LiveId" clId="{F7E9A044-581C-40F3-B756-139FC29DB2BC}" dt="2025-04-01T09:22:30.803" v="1682" actId="2696"/>
        <pc:sldMkLst>
          <pc:docMk/>
          <pc:sldMk cId="3992351057"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416341D-FDB4-4C5D-BF83-3DCBA39F2733}" type="datetimeFigureOut">
              <a:rPr lang="en-IN" smtClean="0"/>
              <a:t>01-04-2025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6ACC194-9DF4-4B0F-9351-42097B649879}" type="slidenum">
              <a:rPr lang="en-IN" smtClean="0"/>
              <a:t>‹#›</a:t>
            </a:fld>
            <a:endParaRPr lang="en-IN"/>
          </a:p>
        </p:txBody>
      </p:sp>
    </p:spTree>
    <p:extLst>
      <p:ext uri="{BB962C8B-B14F-4D97-AF65-F5344CB8AC3E}">
        <p14:creationId xmlns:p14="http://schemas.microsoft.com/office/powerpoint/2010/main" val="104232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ACC194-9DF4-4B0F-9351-42097B649879}" type="slidenum">
              <a:rPr lang="en-IN" smtClean="0"/>
              <a:t>6</a:t>
            </a:fld>
            <a:endParaRPr lang="en-IN"/>
          </a:p>
        </p:txBody>
      </p:sp>
    </p:spTree>
    <p:extLst>
      <p:ext uri="{BB962C8B-B14F-4D97-AF65-F5344CB8AC3E}">
        <p14:creationId xmlns:p14="http://schemas.microsoft.com/office/powerpoint/2010/main" val="385045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ACC194-9DF4-4B0F-9351-42097B649879}" type="slidenum">
              <a:rPr lang="en-IN" smtClean="0"/>
              <a:t>10</a:t>
            </a:fld>
            <a:endParaRPr lang="en-IN"/>
          </a:p>
        </p:txBody>
      </p:sp>
    </p:spTree>
    <p:extLst>
      <p:ext uri="{BB962C8B-B14F-4D97-AF65-F5344CB8AC3E}">
        <p14:creationId xmlns:p14="http://schemas.microsoft.com/office/powerpoint/2010/main" val="2170445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1" i="0">
                <a:solidFill>
                  <a:srgbClr val="0D57C4"/>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spc="-25" dirty="0"/>
              <a:t>Friday,</a:t>
            </a:r>
            <a:r>
              <a:rPr spc="-20" dirty="0"/>
              <a:t> </a:t>
            </a:r>
            <a:r>
              <a:rPr dirty="0"/>
              <a:t>July</a:t>
            </a:r>
            <a:r>
              <a:rPr spc="-10" dirty="0"/>
              <a:t> </a:t>
            </a:r>
            <a:r>
              <a:rPr dirty="0"/>
              <a:t>12,</a:t>
            </a:r>
            <a:r>
              <a:rPr spc="-35" dirty="0"/>
              <a:t> </a:t>
            </a:r>
            <a:r>
              <a:rPr spc="-20" dirty="0"/>
              <a:t>2024</a:t>
            </a:r>
          </a:p>
        </p:txBody>
      </p:sp>
      <p:sp>
        <p:nvSpPr>
          <p:cNvPr id="5" name="Holder 5"/>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dirty="0"/>
              <a:t>PROJECT</a:t>
            </a:r>
            <a:r>
              <a:rPr spc="20" dirty="0"/>
              <a:t> </a:t>
            </a:r>
            <a:r>
              <a:rPr spc="-45" dirty="0"/>
              <a:t>VIVA-</a:t>
            </a:r>
            <a:r>
              <a:rPr spc="-20" dirty="0"/>
              <a:t>VOCE</a:t>
            </a:r>
          </a:p>
        </p:txBody>
      </p:sp>
      <p:sp>
        <p:nvSpPr>
          <p:cNvPr id="6" name="Holder 6"/>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0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D57C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spc="-25" dirty="0"/>
              <a:t>Friday,</a:t>
            </a:r>
            <a:r>
              <a:rPr spc="-20" dirty="0"/>
              <a:t> </a:t>
            </a:r>
            <a:r>
              <a:rPr dirty="0"/>
              <a:t>July</a:t>
            </a:r>
            <a:r>
              <a:rPr spc="-10" dirty="0"/>
              <a:t> </a:t>
            </a:r>
            <a:r>
              <a:rPr dirty="0"/>
              <a:t>12,</a:t>
            </a:r>
            <a:r>
              <a:rPr spc="-35" dirty="0"/>
              <a:t> </a:t>
            </a:r>
            <a:r>
              <a:rPr spc="-20" dirty="0"/>
              <a:t>2024</a:t>
            </a:r>
          </a:p>
        </p:txBody>
      </p:sp>
      <p:sp>
        <p:nvSpPr>
          <p:cNvPr id="5" name="Holder 5"/>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dirty="0"/>
              <a:t>PROJECT</a:t>
            </a:r>
            <a:r>
              <a:rPr spc="20" dirty="0"/>
              <a:t> </a:t>
            </a:r>
            <a:r>
              <a:rPr spc="-45" dirty="0"/>
              <a:t>VIVA-</a:t>
            </a:r>
            <a:r>
              <a:rPr spc="-20" dirty="0"/>
              <a:t>VOCE</a:t>
            </a:r>
          </a:p>
        </p:txBody>
      </p:sp>
      <p:sp>
        <p:nvSpPr>
          <p:cNvPr id="6" name="Holder 6"/>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0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D57C4"/>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spc="-25" dirty="0"/>
              <a:t>Friday,</a:t>
            </a:r>
            <a:r>
              <a:rPr spc="-20" dirty="0"/>
              <a:t> </a:t>
            </a:r>
            <a:r>
              <a:rPr dirty="0"/>
              <a:t>July</a:t>
            </a:r>
            <a:r>
              <a:rPr spc="-10" dirty="0"/>
              <a:t> </a:t>
            </a:r>
            <a:r>
              <a:rPr dirty="0"/>
              <a:t>12,</a:t>
            </a:r>
            <a:r>
              <a:rPr spc="-35" dirty="0"/>
              <a:t> </a:t>
            </a:r>
            <a:r>
              <a:rPr spc="-20" dirty="0"/>
              <a:t>2024</a:t>
            </a:r>
          </a:p>
        </p:txBody>
      </p:sp>
      <p:sp>
        <p:nvSpPr>
          <p:cNvPr id="6" name="Holder 6"/>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dirty="0"/>
              <a:t>PROJECT</a:t>
            </a:r>
            <a:r>
              <a:rPr spc="20" dirty="0"/>
              <a:t> </a:t>
            </a:r>
            <a:r>
              <a:rPr spc="-45" dirty="0"/>
              <a:t>VIVA-</a:t>
            </a:r>
            <a:r>
              <a:rPr spc="-20" dirty="0"/>
              <a:t>VOCE</a:t>
            </a:r>
          </a:p>
        </p:txBody>
      </p:sp>
      <p:sp>
        <p:nvSpPr>
          <p:cNvPr id="7" name="Holder 7"/>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0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D57C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spc="-25" dirty="0"/>
              <a:t>Friday,</a:t>
            </a:r>
            <a:r>
              <a:rPr spc="-20" dirty="0"/>
              <a:t> </a:t>
            </a:r>
            <a:r>
              <a:rPr dirty="0"/>
              <a:t>July</a:t>
            </a:r>
            <a:r>
              <a:rPr spc="-10" dirty="0"/>
              <a:t> </a:t>
            </a:r>
            <a:r>
              <a:rPr dirty="0"/>
              <a:t>12,</a:t>
            </a:r>
            <a:r>
              <a:rPr spc="-35" dirty="0"/>
              <a:t> </a:t>
            </a:r>
            <a:r>
              <a:rPr spc="-20" dirty="0"/>
              <a:t>2024</a:t>
            </a:r>
          </a:p>
        </p:txBody>
      </p:sp>
      <p:sp>
        <p:nvSpPr>
          <p:cNvPr id="4" name="Holder 4"/>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dirty="0"/>
              <a:t>PROJECT</a:t>
            </a:r>
            <a:r>
              <a:rPr spc="20" dirty="0"/>
              <a:t> </a:t>
            </a:r>
            <a:r>
              <a:rPr spc="-45" dirty="0"/>
              <a:t>VIVA-</a:t>
            </a:r>
            <a:r>
              <a:rPr spc="-20" dirty="0"/>
              <a:t>VOCE</a:t>
            </a:r>
          </a:p>
        </p:txBody>
      </p:sp>
      <p:sp>
        <p:nvSpPr>
          <p:cNvPr id="5" name="Holder 5"/>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0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spc="-25" dirty="0"/>
              <a:t>Friday,</a:t>
            </a:r>
            <a:r>
              <a:rPr spc="-20" dirty="0"/>
              <a:t> </a:t>
            </a:r>
            <a:r>
              <a:rPr dirty="0"/>
              <a:t>July</a:t>
            </a:r>
            <a:r>
              <a:rPr spc="-10" dirty="0"/>
              <a:t> </a:t>
            </a:r>
            <a:r>
              <a:rPr dirty="0"/>
              <a:t>12,</a:t>
            </a:r>
            <a:r>
              <a:rPr spc="-35" dirty="0"/>
              <a:t> </a:t>
            </a:r>
            <a:r>
              <a:rPr spc="-20" dirty="0"/>
              <a:t>2024</a:t>
            </a:r>
          </a:p>
        </p:txBody>
      </p:sp>
      <p:sp>
        <p:nvSpPr>
          <p:cNvPr id="3" name="Holder 3"/>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00"/>
              </a:lnSpc>
            </a:pPr>
            <a:r>
              <a:rPr dirty="0"/>
              <a:t>PROJECT</a:t>
            </a:r>
            <a:r>
              <a:rPr spc="20" dirty="0"/>
              <a:t> </a:t>
            </a:r>
            <a:r>
              <a:rPr spc="-45" dirty="0"/>
              <a:t>VIVA-</a:t>
            </a:r>
            <a:r>
              <a:rPr spc="-20" dirty="0"/>
              <a:t>VOCE</a:t>
            </a:r>
          </a:p>
        </p:txBody>
      </p:sp>
      <p:sp>
        <p:nvSpPr>
          <p:cNvPr id="4" name="Holder 4"/>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0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8392" y="70103"/>
            <a:ext cx="12015470" cy="6693534"/>
          </a:xfrm>
          <a:custGeom>
            <a:avLst/>
            <a:gdLst/>
            <a:ahLst/>
            <a:cxnLst/>
            <a:rect l="l" t="t" r="r" b="b"/>
            <a:pathLst>
              <a:path w="1201547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5269" y="0"/>
                </a:lnTo>
                <a:lnTo>
                  <a:pt x="11734031" y="3576"/>
                </a:lnTo>
                <a:lnTo>
                  <a:pt x="11780570" y="13967"/>
                </a:lnTo>
                <a:lnTo>
                  <a:pt x="11824375" y="30662"/>
                </a:lnTo>
                <a:lnTo>
                  <a:pt x="11864938" y="53151"/>
                </a:lnTo>
                <a:lnTo>
                  <a:pt x="11901747" y="80923"/>
                </a:lnTo>
                <a:lnTo>
                  <a:pt x="11934292" y="113468"/>
                </a:lnTo>
                <a:lnTo>
                  <a:pt x="11962064" y="150277"/>
                </a:lnTo>
                <a:lnTo>
                  <a:pt x="11984553" y="190840"/>
                </a:lnTo>
                <a:lnTo>
                  <a:pt x="12001248" y="234645"/>
                </a:lnTo>
                <a:lnTo>
                  <a:pt x="12011639" y="281184"/>
                </a:lnTo>
                <a:lnTo>
                  <a:pt x="12015216" y="329946"/>
                </a:lnTo>
                <a:lnTo>
                  <a:pt x="12015216" y="6363487"/>
                </a:lnTo>
                <a:lnTo>
                  <a:pt x="12011639" y="6412239"/>
                </a:lnTo>
                <a:lnTo>
                  <a:pt x="12001248" y="6458771"/>
                </a:lnTo>
                <a:lnTo>
                  <a:pt x="11984553" y="6502572"/>
                </a:lnTo>
                <a:lnTo>
                  <a:pt x="11962064" y="6543131"/>
                </a:lnTo>
                <a:lnTo>
                  <a:pt x="11934292" y="6579938"/>
                </a:lnTo>
                <a:lnTo>
                  <a:pt x="11901747" y="6612482"/>
                </a:lnTo>
                <a:lnTo>
                  <a:pt x="11864938" y="6640254"/>
                </a:lnTo>
                <a:lnTo>
                  <a:pt x="11824375" y="6662743"/>
                </a:lnTo>
                <a:lnTo>
                  <a:pt x="11780570" y="6679439"/>
                </a:lnTo>
                <a:lnTo>
                  <a:pt x="11734031" y="6689830"/>
                </a:lnTo>
                <a:lnTo>
                  <a:pt x="11685269"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17" name="bg object 17"/>
          <p:cNvSpPr/>
          <p:nvPr/>
        </p:nvSpPr>
        <p:spPr>
          <a:xfrm>
            <a:off x="196595" y="6213348"/>
            <a:ext cx="609600" cy="457200"/>
          </a:xfrm>
          <a:custGeom>
            <a:avLst/>
            <a:gdLst/>
            <a:ahLst/>
            <a:cxnLst/>
            <a:rect l="l" t="t" r="r" b="b"/>
            <a:pathLst>
              <a:path w="609600" h="457200">
                <a:moveTo>
                  <a:pt x="304799"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799"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799" y="0"/>
                </a:lnTo>
                <a:close/>
              </a:path>
            </a:pathLst>
          </a:custGeom>
          <a:solidFill>
            <a:srgbClr val="0D57C4"/>
          </a:solidFill>
        </p:spPr>
        <p:txBody>
          <a:bodyPr wrap="square" lIns="0" tIns="0" rIns="0" bIns="0" rtlCol="0"/>
          <a:lstStyle/>
          <a:p>
            <a:endParaRPr/>
          </a:p>
        </p:txBody>
      </p:sp>
      <p:sp>
        <p:nvSpPr>
          <p:cNvPr id="18" name="bg object 18"/>
          <p:cNvSpPr/>
          <p:nvPr/>
        </p:nvSpPr>
        <p:spPr>
          <a:xfrm>
            <a:off x="196595" y="6213348"/>
            <a:ext cx="609600" cy="457200"/>
          </a:xfrm>
          <a:custGeom>
            <a:avLst/>
            <a:gdLst/>
            <a:ahLst/>
            <a:cxnLst/>
            <a:rect l="l" t="t" r="r" b="b"/>
            <a:pathLst>
              <a:path w="609600" h="457200">
                <a:moveTo>
                  <a:pt x="0" y="228599"/>
                </a:moveTo>
                <a:lnTo>
                  <a:pt x="4910" y="187509"/>
                </a:lnTo>
                <a:lnTo>
                  <a:pt x="19068" y="148834"/>
                </a:lnTo>
                <a:lnTo>
                  <a:pt x="41613" y="113221"/>
                </a:lnTo>
                <a:lnTo>
                  <a:pt x="71684" y="81316"/>
                </a:lnTo>
                <a:lnTo>
                  <a:pt x="108420" y="53764"/>
                </a:lnTo>
                <a:lnTo>
                  <a:pt x="150960" y="31210"/>
                </a:lnTo>
                <a:lnTo>
                  <a:pt x="198444" y="14301"/>
                </a:lnTo>
                <a:lnTo>
                  <a:pt x="250011" y="3683"/>
                </a:lnTo>
                <a:lnTo>
                  <a:pt x="304799"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599"/>
                </a:lnTo>
                <a:lnTo>
                  <a:pt x="604689" y="269690"/>
                </a:lnTo>
                <a:lnTo>
                  <a:pt x="590531" y="308365"/>
                </a:lnTo>
                <a:lnTo>
                  <a:pt x="567986" y="343978"/>
                </a:lnTo>
                <a:lnTo>
                  <a:pt x="537915" y="375883"/>
                </a:lnTo>
                <a:lnTo>
                  <a:pt x="501179" y="403435"/>
                </a:lnTo>
                <a:lnTo>
                  <a:pt x="458639" y="425989"/>
                </a:lnTo>
                <a:lnTo>
                  <a:pt x="411155" y="442898"/>
                </a:lnTo>
                <a:lnTo>
                  <a:pt x="359588" y="453516"/>
                </a:lnTo>
                <a:lnTo>
                  <a:pt x="304799" y="457199"/>
                </a:lnTo>
                <a:lnTo>
                  <a:pt x="250011" y="453516"/>
                </a:lnTo>
                <a:lnTo>
                  <a:pt x="198444" y="442898"/>
                </a:lnTo>
                <a:lnTo>
                  <a:pt x="150960" y="425989"/>
                </a:lnTo>
                <a:lnTo>
                  <a:pt x="108420" y="403435"/>
                </a:lnTo>
                <a:lnTo>
                  <a:pt x="71684" y="375883"/>
                </a:lnTo>
                <a:lnTo>
                  <a:pt x="41613" y="343978"/>
                </a:lnTo>
                <a:lnTo>
                  <a:pt x="19068" y="308365"/>
                </a:lnTo>
                <a:lnTo>
                  <a:pt x="4910" y="269690"/>
                </a:lnTo>
                <a:lnTo>
                  <a:pt x="0" y="228599"/>
                </a:lnTo>
                <a:close/>
              </a:path>
            </a:pathLst>
          </a:custGeom>
          <a:ln w="9144">
            <a:solidFill>
              <a:srgbClr val="0D57C4"/>
            </a:solidFill>
          </a:ln>
        </p:spPr>
        <p:txBody>
          <a:bodyPr wrap="square" lIns="0" tIns="0" rIns="0" bIns="0" rtlCol="0"/>
          <a:lstStyle/>
          <a:p>
            <a:endParaRPr/>
          </a:p>
        </p:txBody>
      </p:sp>
      <p:sp>
        <p:nvSpPr>
          <p:cNvPr id="2" name="Holder 2"/>
          <p:cNvSpPr>
            <a:spLocks noGrp="1"/>
          </p:cNvSpPr>
          <p:nvPr>
            <p:ph type="title"/>
          </p:nvPr>
        </p:nvSpPr>
        <p:spPr>
          <a:xfrm>
            <a:off x="2651505" y="288747"/>
            <a:ext cx="6888988" cy="1184909"/>
          </a:xfrm>
          <a:prstGeom prst="rect">
            <a:avLst/>
          </a:prstGeom>
        </p:spPr>
        <p:txBody>
          <a:bodyPr wrap="square" lIns="0" tIns="0" rIns="0" bIns="0">
            <a:spAutoFit/>
          </a:bodyPr>
          <a:lstStyle>
            <a:lvl1pPr>
              <a:defRPr sz="4000" b="1" i="0">
                <a:solidFill>
                  <a:srgbClr val="0D57C4"/>
                </a:solidFill>
                <a:latin typeface="Times New Roman"/>
                <a:cs typeface="Times New Roman"/>
              </a:defRPr>
            </a:lvl1pPr>
          </a:lstStyle>
          <a:p>
            <a:endParaRPr/>
          </a:p>
        </p:txBody>
      </p:sp>
      <p:sp>
        <p:nvSpPr>
          <p:cNvPr id="3" name="Holder 3"/>
          <p:cNvSpPr>
            <a:spLocks noGrp="1"/>
          </p:cNvSpPr>
          <p:nvPr>
            <p:ph type="body" idx="1"/>
          </p:nvPr>
        </p:nvSpPr>
        <p:spPr>
          <a:xfrm>
            <a:off x="993444" y="1494712"/>
            <a:ext cx="10209530" cy="3783329"/>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9862184" y="6348317"/>
            <a:ext cx="1591309" cy="205104"/>
          </a:xfrm>
          <a:prstGeom prst="rect">
            <a:avLst/>
          </a:prstGeom>
        </p:spPr>
        <p:txBody>
          <a:bodyPr wrap="square" lIns="0" tIns="0" rIns="0" bIns="0">
            <a:spAutoFit/>
          </a:bodyPr>
          <a:lstStyle>
            <a:lvl1pPr>
              <a:defRPr sz="1400" b="0" i="0">
                <a:solidFill>
                  <a:srgbClr val="232852"/>
                </a:solidFill>
                <a:latin typeface="Palatino Linotype"/>
                <a:cs typeface="Palatino Linotype"/>
              </a:defRPr>
            </a:lvl1pPr>
          </a:lstStyle>
          <a:p>
            <a:pPr marL="12700">
              <a:lnSpc>
                <a:spcPts val="1400"/>
              </a:lnSpc>
            </a:pPr>
            <a:r>
              <a:rPr spc="-25" dirty="0"/>
              <a:t>Friday,</a:t>
            </a:r>
            <a:r>
              <a:rPr spc="-20" dirty="0"/>
              <a:t> </a:t>
            </a:r>
            <a:r>
              <a:rPr dirty="0"/>
              <a:t>July</a:t>
            </a:r>
            <a:r>
              <a:rPr spc="-10" dirty="0"/>
              <a:t> </a:t>
            </a:r>
            <a:r>
              <a:rPr dirty="0"/>
              <a:t>12,</a:t>
            </a:r>
            <a:r>
              <a:rPr spc="-35" dirty="0"/>
              <a:t> </a:t>
            </a:r>
            <a:r>
              <a:rPr spc="-20" dirty="0"/>
              <a:t>2024</a:t>
            </a:r>
          </a:p>
        </p:txBody>
      </p:sp>
      <p:sp>
        <p:nvSpPr>
          <p:cNvPr id="5" name="Holder 5"/>
          <p:cNvSpPr>
            <a:spLocks noGrp="1"/>
          </p:cNvSpPr>
          <p:nvPr>
            <p:ph type="dt" sz="half" idx="6"/>
          </p:nvPr>
        </p:nvSpPr>
        <p:spPr>
          <a:xfrm>
            <a:off x="1045870" y="6548266"/>
            <a:ext cx="1835150" cy="205104"/>
          </a:xfrm>
          <a:prstGeom prst="rect">
            <a:avLst/>
          </a:prstGeom>
        </p:spPr>
        <p:txBody>
          <a:bodyPr wrap="square" lIns="0" tIns="0" rIns="0" bIns="0">
            <a:spAutoFit/>
          </a:bodyPr>
          <a:lstStyle>
            <a:lvl1pPr>
              <a:defRPr sz="1400" b="0" i="0">
                <a:solidFill>
                  <a:srgbClr val="232852"/>
                </a:solidFill>
                <a:latin typeface="Palatino Linotype"/>
                <a:cs typeface="Palatino Linotype"/>
              </a:defRPr>
            </a:lvl1pPr>
          </a:lstStyle>
          <a:p>
            <a:pPr marL="12700">
              <a:lnSpc>
                <a:spcPts val="1400"/>
              </a:lnSpc>
            </a:pPr>
            <a:r>
              <a:rPr dirty="0"/>
              <a:t>PROJECT</a:t>
            </a:r>
            <a:r>
              <a:rPr spc="20" dirty="0"/>
              <a:t> </a:t>
            </a:r>
            <a:r>
              <a:rPr spc="-45" dirty="0"/>
              <a:t>VIVA-</a:t>
            </a:r>
            <a:r>
              <a:rPr spc="-20" dirty="0"/>
              <a:t>VOCE</a:t>
            </a:r>
          </a:p>
        </p:txBody>
      </p:sp>
      <p:sp>
        <p:nvSpPr>
          <p:cNvPr id="6" name="Holder 6"/>
          <p:cNvSpPr>
            <a:spLocks noGrp="1"/>
          </p:cNvSpPr>
          <p:nvPr>
            <p:ph type="sldNum" sz="quarter" idx="7"/>
          </p:nvPr>
        </p:nvSpPr>
        <p:spPr>
          <a:xfrm>
            <a:off x="362711" y="6318484"/>
            <a:ext cx="284480" cy="242570"/>
          </a:xfrm>
          <a:prstGeom prst="rect">
            <a:avLst/>
          </a:prstGeom>
        </p:spPr>
        <p:txBody>
          <a:bodyPr wrap="square" lIns="0" tIns="0" rIns="0" bIns="0">
            <a:spAutoFit/>
          </a:bodyPr>
          <a:lstStyle>
            <a:lvl1pPr>
              <a:defRPr sz="1400" b="0" i="0">
                <a:solidFill>
                  <a:schemeClr val="bg1"/>
                </a:solidFill>
                <a:latin typeface="Tahoma"/>
                <a:cs typeface="Tahoma"/>
              </a:defRPr>
            </a:lvl1pPr>
          </a:lstStyle>
          <a:p>
            <a:pPr marL="86360">
              <a:lnSpc>
                <a:spcPct val="100000"/>
              </a:lnSpc>
              <a:spcBef>
                <a:spcPts val="10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cope-journal.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7993/3ctecno.2022.v11n2e42.71-79" TargetMode="External"/><Relationship Id="rId2" Type="http://schemas.openxmlformats.org/officeDocument/2006/relationships/hyperlink" Target="https://doi.org/10.47750/pnr.2022.13.S10.36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102" y="5971"/>
            <a:ext cx="12046891" cy="6693534"/>
            <a:chOff x="76200" y="70103"/>
            <a:chExt cx="12046891" cy="6693534"/>
          </a:xfrm>
        </p:grpSpPr>
        <p:pic>
          <p:nvPicPr>
            <p:cNvPr id="3" name="object 3"/>
            <p:cNvPicPr/>
            <p:nvPr/>
          </p:nvPicPr>
          <p:blipFill>
            <a:blip r:embed="rId2" cstate="print"/>
            <a:stretch>
              <a:fillRect/>
            </a:stretch>
          </p:blipFill>
          <p:spPr>
            <a:xfrm>
              <a:off x="88392" y="70103"/>
              <a:ext cx="12015216" cy="6693405"/>
            </a:xfrm>
            <a:prstGeom prst="rect">
              <a:avLst/>
            </a:prstGeom>
          </p:spPr>
        </p:pic>
        <p:sp>
          <p:nvSpPr>
            <p:cNvPr id="4" name="object 4"/>
            <p:cNvSpPr/>
            <p:nvPr/>
          </p:nvSpPr>
          <p:spPr>
            <a:xfrm>
              <a:off x="88392" y="70103"/>
              <a:ext cx="12015470" cy="6693534"/>
            </a:xfrm>
            <a:custGeom>
              <a:avLst/>
              <a:gdLst/>
              <a:ahLst/>
              <a:cxnLst/>
              <a:rect l="l" t="t" r="r" b="b"/>
              <a:pathLst>
                <a:path w="1201547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5269" y="0"/>
                  </a:lnTo>
                  <a:lnTo>
                    <a:pt x="11734031" y="3576"/>
                  </a:lnTo>
                  <a:lnTo>
                    <a:pt x="11780570" y="13967"/>
                  </a:lnTo>
                  <a:lnTo>
                    <a:pt x="11824375" y="30662"/>
                  </a:lnTo>
                  <a:lnTo>
                    <a:pt x="11864938" y="53151"/>
                  </a:lnTo>
                  <a:lnTo>
                    <a:pt x="11901747" y="80923"/>
                  </a:lnTo>
                  <a:lnTo>
                    <a:pt x="11934292" y="113468"/>
                  </a:lnTo>
                  <a:lnTo>
                    <a:pt x="11962064" y="150277"/>
                  </a:lnTo>
                  <a:lnTo>
                    <a:pt x="11984553" y="190840"/>
                  </a:lnTo>
                  <a:lnTo>
                    <a:pt x="12001248" y="234645"/>
                  </a:lnTo>
                  <a:lnTo>
                    <a:pt x="12011639" y="281184"/>
                  </a:lnTo>
                  <a:lnTo>
                    <a:pt x="12015216" y="329946"/>
                  </a:lnTo>
                  <a:lnTo>
                    <a:pt x="12015216" y="6363487"/>
                  </a:lnTo>
                  <a:lnTo>
                    <a:pt x="12011639" y="6412239"/>
                  </a:lnTo>
                  <a:lnTo>
                    <a:pt x="12001248" y="6458771"/>
                  </a:lnTo>
                  <a:lnTo>
                    <a:pt x="11984553" y="6502572"/>
                  </a:lnTo>
                  <a:lnTo>
                    <a:pt x="11962064" y="6543131"/>
                  </a:lnTo>
                  <a:lnTo>
                    <a:pt x="11934292" y="6579938"/>
                  </a:lnTo>
                  <a:lnTo>
                    <a:pt x="11901747" y="6612482"/>
                  </a:lnTo>
                  <a:lnTo>
                    <a:pt x="11864938" y="6640254"/>
                  </a:lnTo>
                  <a:lnTo>
                    <a:pt x="11824375" y="6662743"/>
                  </a:lnTo>
                  <a:lnTo>
                    <a:pt x="11780570" y="6679439"/>
                  </a:lnTo>
                  <a:lnTo>
                    <a:pt x="11734031" y="6689830"/>
                  </a:lnTo>
                  <a:lnTo>
                    <a:pt x="11685269"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5" name="object 5"/>
            <p:cNvSpPr/>
            <p:nvPr/>
          </p:nvSpPr>
          <p:spPr>
            <a:xfrm>
              <a:off x="95556" y="1357012"/>
              <a:ext cx="12027535" cy="121920"/>
            </a:xfrm>
            <a:custGeom>
              <a:avLst/>
              <a:gdLst/>
              <a:ahLst/>
              <a:cxnLst/>
              <a:rect l="l" t="t" r="r" b="b"/>
              <a:pathLst>
                <a:path w="12027535" h="121919">
                  <a:moveTo>
                    <a:pt x="12027408" y="0"/>
                  </a:moveTo>
                  <a:lnTo>
                    <a:pt x="0" y="0"/>
                  </a:lnTo>
                  <a:lnTo>
                    <a:pt x="0" y="121920"/>
                  </a:lnTo>
                  <a:lnTo>
                    <a:pt x="12027408" y="121920"/>
                  </a:lnTo>
                  <a:lnTo>
                    <a:pt x="12027408" y="0"/>
                  </a:lnTo>
                  <a:close/>
                </a:path>
              </a:pathLst>
            </a:custGeom>
            <a:solidFill>
              <a:srgbClr val="498EF1"/>
            </a:solidFill>
          </p:spPr>
          <p:txBody>
            <a:bodyPr wrap="square" lIns="0" tIns="0" rIns="0" bIns="0" rtlCol="0"/>
            <a:lstStyle/>
            <a:p>
              <a:endParaRPr/>
            </a:p>
          </p:txBody>
        </p:sp>
        <p:sp>
          <p:nvSpPr>
            <p:cNvPr id="6" name="object 6"/>
            <p:cNvSpPr/>
            <p:nvPr/>
          </p:nvSpPr>
          <p:spPr>
            <a:xfrm>
              <a:off x="76200" y="3185810"/>
              <a:ext cx="12027535" cy="109855"/>
            </a:xfrm>
            <a:custGeom>
              <a:avLst/>
              <a:gdLst/>
              <a:ahLst/>
              <a:cxnLst/>
              <a:rect l="l" t="t" r="r" b="b"/>
              <a:pathLst>
                <a:path w="12027535" h="109855">
                  <a:moveTo>
                    <a:pt x="12027408" y="0"/>
                  </a:moveTo>
                  <a:lnTo>
                    <a:pt x="0" y="0"/>
                  </a:lnTo>
                  <a:lnTo>
                    <a:pt x="0" y="109727"/>
                  </a:lnTo>
                  <a:lnTo>
                    <a:pt x="12027408" y="109727"/>
                  </a:lnTo>
                  <a:lnTo>
                    <a:pt x="12027408" y="0"/>
                  </a:lnTo>
                  <a:close/>
                </a:path>
              </a:pathLst>
            </a:custGeom>
            <a:solidFill>
              <a:srgbClr val="ACCAF8"/>
            </a:solidFill>
          </p:spPr>
          <p:txBody>
            <a:bodyPr wrap="square" lIns="0" tIns="0" rIns="0" bIns="0" rtlCol="0"/>
            <a:lstStyle/>
            <a:p>
              <a:endParaRPr/>
            </a:p>
          </p:txBody>
        </p:sp>
      </p:grpSp>
      <p:sp>
        <p:nvSpPr>
          <p:cNvPr id="7" name="object 7"/>
          <p:cNvSpPr txBox="1"/>
          <p:nvPr/>
        </p:nvSpPr>
        <p:spPr>
          <a:xfrm>
            <a:off x="3323082" y="3293109"/>
            <a:ext cx="1477518" cy="257763"/>
          </a:xfrm>
          <a:prstGeom prst="rect">
            <a:avLst/>
          </a:prstGeom>
        </p:spPr>
        <p:txBody>
          <a:bodyPr vert="horz" wrap="square" lIns="0" tIns="11430" rIns="0" bIns="0" rtlCol="0">
            <a:spAutoFit/>
          </a:bodyPr>
          <a:lstStyle/>
          <a:p>
            <a:pPr marL="12700">
              <a:lnSpc>
                <a:spcPct val="100000"/>
              </a:lnSpc>
              <a:spcBef>
                <a:spcPts val="90"/>
              </a:spcBef>
            </a:pPr>
            <a:r>
              <a:rPr lang="en-IN" sz="1600" b="1" spc="-10" dirty="0">
                <a:solidFill>
                  <a:srgbClr val="00AF50"/>
                </a:solidFill>
                <a:latin typeface="Times New Roman"/>
                <a:cs typeface="Times New Roman"/>
              </a:rPr>
              <a:t> Presented</a:t>
            </a:r>
            <a:r>
              <a:rPr lang="en-IN" sz="1600" b="1" spc="-15" dirty="0">
                <a:solidFill>
                  <a:srgbClr val="00AF50"/>
                </a:solidFill>
                <a:latin typeface="Times New Roman"/>
                <a:cs typeface="Times New Roman"/>
              </a:rPr>
              <a:t> </a:t>
            </a:r>
            <a:r>
              <a:rPr lang="en-IN" sz="1600" b="1" spc="-25" dirty="0">
                <a:solidFill>
                  <a:srgbClr val="00AF50"/>
                </a:solidFill>
                <a:latin typeface="Times New Roman"/>
                <a:cs typeface="Times New Roman"/>
              </a:rPr>
              <a:t>by:</a:t>
            </a:r>
            <a:endParaRPr lang="en-IN" sz="1600" dirty="0">
              <a:latin typeface="Times New Roman"/>
              <a:cs typeface="Times New Roman"/>
            </a:endParaRPr>
          </a:p>
        </p:txBody>
      </p:sp>
      <p:graphicFrame>
        <p:nvGraphicFramePr>
          <p:cNvPr id="8" name="object 8"/>
          <p:cNvGraphicFramePr>
            <a:graphicFrameLocks noGrp="1"/>
          </p:cNvGraphicFramePr>
          <p:nvPr>
            <p:extLst>
              <p:ext uri="{D42A27DB-BD31-4B8C-83A1-F6EECF244321}">
                <p14:modId xmlns:p14="http://schemas.microsoft.com/office/powerpoint/2010/main" val="3898292615"/>
              </p:ext>
            </p:extLst>
          </p:nvPr>
        </p:nvGraphicFramePr>
        <p:xfrm>
          <a:off x="3581400" y="4040349"/>
          <a:ext cx="4086350" cy="1822634"/>
        </p:xfrm>
        <a:graphic>
          <a:graphicData uri="http://schemas.openxmlformats.org/drawingml/2006/table">
            <a:tbl>
              <a:tblPr firstRow="1" bandRow="1">
                <a:tableStyleId>{2D5ABB26-0587-4C30-8999-92F81FD0307C}</a:tableStyleId>
              </a:tblPr>
              <a:tblGrid>
                <a:gridCol w="2666914">
                  <a:extLst>
                    <a:ext uri="{9D8B030D-6E8A-4147-A177-3AD203B41FA5}">
                      <a16:colId xmlns:a16="http://schemas.microsoft.com/office/drawing/2014/main" val="20000"/>
                    </a:ext>
                  </a:extLst>
                </a:gridCol>
                <a:gridCol w="1419436">
                  <a:extLst>
                    <a:ext uri="{9D8B030D-6E8A-4147-A177-3AD203B41FA5}">
                      <a16:colId xmlns:a16="http://schemas.microsoft.com/office/drawing/2014/main" val="20001"/>
                    </a:ext>
                  </a:extLst>
                </a:gridCol>
              </a:tblGrid>
              <a:tr h="264522">
                <a:tc>
                  <a:txBody>
                    <a:bodyPr/>
                    <a:lstStyle/>
                    <a:p>
                      <a:pPr marL="31750" algn="just">
                        <a:lnSpc>
                          <a:spcPts val="1520"/>
                        </a:lnSpc>
                      </a:pPr>
                      <a:r>
                        <a:rPr lang="en-IN" sz="1400" b="1" dirty="0">
                          <a:latin typeface="Times New Roman" panose="02020603050405020304" pitchFamily="18" charset="0"/>
                          <a:cs typeface="Times New Roman" panose="02020603050405020304" pitchFamily="18" charset="0"/>
                        </a:rPr>
                        <a:t>G.GOWTHAMI</a:t>
                      </a:r>
                      <a:endParaRPr sz="1400" b="1" dirty="0">
                        <a:latin typeface="Times New Roman" panose="02020603050405020304" pitchFamily="18" charset="0"/>
                        <a:cs typeface="Times New Roman" panose="02020603050405020304" pitchFamily="18" charset="0"/>
                      </a:endParaRPr>
                    </a:p>
                  </a:txBody>
                  <a:tcPr marL="0" marR="0" marT="0" marB="0"/>
                </a:tc>
                <a:tc>
                  <a:txBody>
                    <a:bodyPr/>
                    <a:lstStyle/>
                    <a:p>
                      <a:pPr marR="35560" algn="just">
                        <a:lnSpc>
                          <a:spcPts val="1520"/>
                        </a:lnSpc>
                      </a:pPr>
                      <a:r>
                        <a:rPr lang="en-IN" sz="1400" b="1" spc="-10" dirty="0">
                          <a:solidFill>
                            <a:srgbClr val="232852"/>
                          </a:solidFill>
                          <a:latin typeface="Times New Roman" panose="02020603050405020304" pitchFamily="18" charset="0"/>
                          <a:cs typeface="Times New Roman" panose="02020603050405020304" pitchFamily="18" charset="0"/>
                        </a:rPr>
                        <a:t>(21491A4309)</a:t>
                      </a:r>
                      <a:endParaRPr sz="1400" b="1"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16593">
                <a:tc>
                  <a:txBody>
                    <a:bodyPr/>
                    <a:lstStyle/>
                    <a:p>
                      <a:pPr marL="31750" algn="just">
                        <a:lnSpc>
                          <a:spcPct val="100000"/>
                        </a:lnSpc>
                        <a:spcBef>
                          <a:spcPts val="210"/>
                        </a:spcBef>
                      </a:pPr>
                      <a:r>
                        <a:rPr lang="en-IN" sz="1400" b="1" dirty="0">
                          <a:latin typeface="Times New Roman" panose="02020603050405020304" pitchFamily="18" charset="0"/>
                          <a:cs typeface="Times New Roman" panose="02020603050405020304" pitchFamily="18" charset="0"/>
                        </a:rPr>
                        <a:t>M.GANESH</a:t>
                      </a:r>
                      <a:endParaRPr sz="1400" b="1" dirty="0">
                        <a:latin typeface="Times New Roman" panose="02020603050405020304" pitchFamily="18" charset="0"/>
                        <a:cs typeface="Times New Roman" panose="02020603050405020304" pitchFamily="18" charset="0"/>
                      </a:endParaRPr>
                    </a:p>
                  </a:txBody>
                  <a:tcPr marL="0" marR="0" marT="26670" marB="0"/>
                </a:tc>
                <a:tc>
                  <a:txBody>
                    <a:bodyPr/>
                    <a:lstStyle/>
                    <a:p>
                      <a:pPr marR="48895" algn="just">
                        <a:lnSpc>
                          <a:spcPct val="100000"/>
                        </a:lnSpc>
                        <a:spcBef>
                          <a:spcPts val="210"/>
                        </a:spcBef>
                      </a:pPr>
                      <a:r>
                        <a:rPr sz="1400" b="1" spc="-10" dirty="0">
                          <a:solidFill>
                            <a:srgbClr val="232852"/>
                          </a:solidFill>
                          <a:latin typeface="Times New Roman" panose="02020603050405020304" pitchFamily="18" charset="0"/>
                          <a:cs typeface="Times New Roman" panose="02020603050405020304" pitchFamily="18" charset="0"/>
                        </a:rPr>
                        <a:t>(</a:t>
                      </a:r>
                      <a:r>
                        <a:rPr lang="en-IN" sz="1400" b="1" dirty="0">
                          <a:latin typeface="Times New Roman" panose="02020603050405020304" pitchFamily="18" charset="0"/>
                          <a:cs typeface="Times New Roman" panose="02020603050405020304" pitchFamily="18" charset="0"/>
                        </a:rPr>
                        <a:t>21491A4344</a:t>
                      </a:r>
                      <a:r>
                        <a:rPr sz="1400" b="1" spc="-10" dirty="0">
                          <a:solidFill>
                            <a:srgbClr val="232852"/>
                          </a:solidFill>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txBody>
                  <a:tcPr marL="0" marR="0" marT="26670" marB="0"/>
                </a:tc>
                <a:extLst>
                  <a:ext uri="{0D108BD9-81ED-4DB2-BD59-A6C34878D82A}">
                    <a16:rowId xmlns:a16="http://schemas.microsoft.com/office/drawing/2014/main" val="10001"/>
                  </a:ext>
                </a:extLst>
              </a:tr>
              <a:tr h="316593">
                <a:tc>
                  <a:txBody>
                    <a:bodyPr/>
                    <a:lstStyle/>
                    <a:p>
                      <a:pPr marL="31750" algn="just">
                        <a:lnSpc>
                          <a:spcPct val="100000"/>
                        </a:lnSpc>
                        <a:spcBef>
                          <a:spcPts val="210"/>
                        </a:spcBef>
                      </a:pPr>
                      <a:r>
                        <a:rPr lang="en-IN" sz="1400" b="1" dirty="0">
                          <a:latin typeface="Times New Roman" panose="02020603050405020304" pitchFamily="18" charset="0"/>
                          <a:cs typeface="Times New Roman" panose="02020603050405020304" pitchFamily="18" charset="0"/>
                        </a:rPr>
                        <a:t>P.VIJAYA KRISHNA</a:t>
                      </a:r>
                      <a:endParaRPr sz="1400" b="1" dirty="0">
                        <a:latin typeface="Times New Roman" panose="02020603050405020304" pitchFamily="18" charset="0"/>
                        <a:cs typeface="Times New Roman" panose="02020603050405020304" pitchFamily="18" charset="0"/>
                      </a:endParaRPr>
                    </a:p>
                  </a:txBody>
                  <a:tcPr marL="0" marR="0" marT="26670" marB="0"/>
                </a:tc>
                <a:tc>
                  <a:txBody>
                    <a:bodyPr/>
                    <a:lstStyle/>
                    <a:p>
                      <a:pPr marR="53975" algn="just">
                        <a:lnSpc>
                          <a:spcPct val="100000"/>
                        </a:lnSpc>
                        <a:spcBef>
                          <a:spcPts val="210"/>
                        </a:spcBef>
                      </a:pPr>
                      <a:r>
                        <a:rPr sz="1400" b="1" spc="-10" dirty="0">
                          <a:solidFill>
                            <a:srgbClr val="232852"/>
                          </a:solidFill>
                          <a:latin typeface="Times New Roman" panose="02020603050405020304" pitchFamily="18" charset="0"/>
                          <a:cs typeface="Times New Roman" panose="02020603050405020304" pitchFamily="18" charset="0"/>
                        </a:rPr>
                        <a:t>(2</a:t>
                      </a:r>
                      <a:r>
                        <a:rPr lang="en-IN" sz="1400" b="1" spc="-10" dirty="0">
                          <a:solidFill>
                            <a:srgbClr val="232852"/>
                          </a:solidFill>
                          <a:latin typeface="Times New Roman" panose="02020603050405020304" pitchFamily="18" charset="0"/>
                          <a:cs typeface="Times New Roman" panose="02020603050405020304" pitchFamily="18" charset="0"/>
                        </a:rPr>
                        <a:t>1491A4347</a:t>
                      </a:r>
                      <a:r>
                        <a:rPr sz="1400" b="1" spc="-10" dirty="0">
                          <a:solidFill>
                            <a:srgbClr val="232852"/>
                          </a:solidFill>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txBody>
                  <a:tcPr marL="0" marR="0" marT="26670" marB="0"/>
                </a:tc>
                <a:extLst>
                  <a:ext uri="{0D108BD9-81ED-4DB2-BD59-A6C34878D82A}">
                    <a16:rowId xmlns:a16="http://schemas.microsoft.com/office/drawing/2014/main" val="10002"/>
                  </a:ext>
                </a:extLst>
              </a:tr>
              <a:tr h="316593">
                <a:tc>
                  <a:txBody>
                    <a:bodyPr/>
                    <a:lstStyle/>
                    <a:p>
                      <a:pPr marL="31750" algn="just">
                        <a:lnSpc>
                          <a:spcPct val="100000"/>
                        </a:lnSpc>
                        <a:spcBef>
                          <a:spcPts val="209"/>
                        </a:spcBef>
                      </a:pPr>
                      <a:r>
                        <a:rPr lang="en-IN" sz="1400" b="1" dirty="0">
                          <a:latin typeface="Times New Roman" panose="02020603050405020304" pitchFamily="18" charset="0"/>
                          <a:cs typeface="Times New Roman" panose="02020603050405020304" pitchFamily="18" charset="0"/>
                        </a:rPr>
                        <a:t>SK.KHAZA</a:t>
                      </a:r>
                      <a:endParaRPr sz="1400" b="1" dirty="0">
                        <a:latin typeface="Times New Roman" panose="02020603050405020304" pitchFamily="18" charset="0"/>
                        <a:cs typeface="Times New Roman" panose="02020603050405020304" pitchFamily="18" charset="0"/>
                      </a:endParaRPr>
                    </a:p>
                  </a:txBody>
                  <a:tcPr marL="0" marR="0" marT="26669" marB="0"/>
                </a:tc>
                <a:tc>
                  <a:txBody>
                    <a:bodyPr/>
                    <a:lstStyle/>
                    <a:p>
                      <a:pPr marR="63500" algn="just">
                        <a:lnSpc>
                          <a:spcPct val="100000"/>
                        </a:lnSpc>
                        <a:spcBef>
                          <a:spcPts val="209"/>
                        </a:spcBef>
                      </a:pPr>
                      <a:r>
                        <a:rPr sz="1400" b="1" spc="-10" dirty="0">
                          <a:solidFill>
                            <a:srgbClr val="232852"/>
                          </a:solidFill>
                          <a:latin typeface="Times New Roman" panose="02020603050405020304" pitchFamily="18" charset="0"/>
                          <a:cs typeface="Times New Roman" panose="02020603050405020304" pitchFamily="18" charset="0"/>
                        </a:rPr>
                        <a:t>(</a:t>
                      </a:r>
                      <a:r>
                        <a:rPr lang="en-IN" sz="1400" b="1" spc="-10" dirty="0">
                          <a:solidFill>
                            <a:srgbClr val="232852"/>
                          </a:solidFill>
                          <a:latin typeface="Times New Roman" panose="02020603050405020304" pitchFamily="18" charset="0"/>
                          <a:cs typeface="Times New Roman" panose="02020603050405020304" pitchFamily="18" charset="0"/>
                        </a:rPr>
                        <a:t>21491A4358</a:t>
                      </a:r>
                      <a:r>
                        <a:rPr sz="1400" b="1" spc="-10" dirty="0">
                          <a:solidFill>
                            <a:srgbClr val="232852"/>
                          </a:solidFill>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txBody>
                  <a:tcPr marL="0" marR="0" marT="26669" marB="0"/>
                </a:tc>
                <a:extLst>
                  <a:ext uri="{0D108BD9-81ED-4DB2-BD59-A6C34878D82A}">
                    <a16:rowId xmlns:a16="http://schemas.microsoft.com/office/drawing/2014/main" val="10003"/>
                  </a:ext>
                </a:extLst>
              </a:tr>
              <a:tr h="316593">
                <a:tc>
                  <a:txBody>
                    <a:bodyPr/>
                    <a:lstStyle/>
                    <a:p>
                      <a:pPr marL="31750" algn="just">
                        <a:lnSpc>
                          <a:spcPct val="100000"/>
                        </a:lnSpc>
                        <a:spcBef>
                          <a:spcPts val="210"/>
                        </a:spcBef>
                      </a:pPr>
                      <a:r>
                        <a:rPr lang="en-IN" sz="1400" b="1" dirty="0">
                          <a:latin typeface="Times New Roman" panose="02020603050405020304" pitchFamily="18" charset="0"/>
                          <a:cs typeface="Times New Roman" panose="02020603050405020304" pitchFamily="18" charset="0"/>
                        </a:rPr>
                        <a:t>T.ABHI RAM REDDY</a:t>
                      </a:r>
                      <a:endParaRPr sz="1400" b="1" dirty="0">
                        <a:latin typeface="Times New Roman" panose="02020603050405020304" pitchFamily="18" charset="0"/>
                        <a:cs typeface="Times New Roman" panose="02020603050405020304" pitchFamily="18" charset="0"/>
                      </a:endParaRPr>
                    </a:p>
                  </a:txBody>
                  <a:tcPr marL="0" marR="0" marT="26670" marB="0"/>
                </a:tc>
                <a:tc>
                  <a:txBody>
                    <a:bodyPr/>
                    <a:lstStyle/>
                    <a:p>
                      <a:pPr marR="24130" algn="just">
                        <a:lnSpc>
                          <a:spcPct val="100000"/>
                        </a:lnSpc>
                        <a:spcBef>
                          <a:spcPts val="210"/>
                        </a:spcBef>
                      </a:pPr>
                      <a:r>
                        <a:rPr sz="1400" b="1" spc="-10" dirty="0">
                          <a:solidFill>
                            <a:srgbClr val="232852"/>
                          </a:solidFill>
                          <a:latin typeface="Times New Roman" panose="02020603050405020304" pitchFamily="18" charset="0"/>
                          <a:cs typeface="Times New Roman" panose="02020603050405020304" pitchFamily="18" charset="0"/>
                        </a:rPr>
                        <a:t>(</a:t>
                      </a:r>
                      <a:r>
                        <a:rPr lang="en-IN" sz="1400" b="1" spc="-10" dirty="0">
                          <a:solidFill>
                            <a:srgbClr val="232852"/>
                          </a:solidFill>
                          <a:latin typeface="Times New Roman" panose="02020603050405020304" pitchFamily="18" charset="0"/>
                          <a:cs typeface="Times New Roman" panose="02020603050405020304" pitchFamily="18" charset="0"/>
                        </a:rPr>
                        <a:t>22495A4301</a:t>
                      </a:r>
                      <a:r>
                        <a:rPr sz="1400" b="1" spc="-10" dirty="0">
                          <a:solidFill>
                            <a:srgbClr val="232852"/>
                          </a:solidFill>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a:txBody>
                  <a:tcPr marL="0" marR="0" marT="26670" marB="0"/>
                </a:tc>
                <a:extLst>
                  <a:ext uri="{0D108BD9-81ED-4DB2-BD59-A6C34878D82A}">
                    <a16:rowId xmlns:a16="http://schemas.microsoft.com/office/drawing/2014/main" val="10004"/>
                  </a:ext>
                </a:extLst>
              </a:tr>
              <a:tr h="291740">
                <a:tc>
                  <a:txBody>
                    <a:bodyPr/>
                    <a:lstStyle/>
                    <a:p>
                      <a:pPr marL="31750" algn="just">
                        <a:lnSpc>
                          <a:spcPts val="1600"/>
                        </a:lnSpc>
                        <a:spcBef>
                          <a:spcPts val="209"/>
                        </a:spcBef>
                      </a:pPr>
                      <a:r>
                        <a:rPr lang="en-IN" sz="1400" b="1" dirty="0">
                          <a:latin typeface="Times New Roman" panose="02020603050405020304" pitchFamily="18" charset="0"/>
                          <a:cs typeface="Times New Roman" panose="02020603050405020304" pitchFamily="18" charset="0"/>
                        </a:rPr>
                        <a:t>V.SIVA SATYA NARAYANA</a:t>
                      </a:r>
                      <a:endParaRPr sz="1400" b="1" dirty="0">
                        <a:latin typeface="Times New Roman" panose="02020603050405020304" pitchFamily="18" charset="0"/>
                        <a:cs typeface="Times New Roman" panose="02020603050405020304" pitchFamily="18" charset="0"/>
                      </a:endParaRPr>
                    </a:p>
                  </a:txBody>
                  <a:tcPr marL="0" marR="0" marT="26669" marB="0"/>
                </a:tc>
                <a:tc>
                  <a:txBody>
                    <a:bodyPr/>
                    <a:lstStyle/>
                    <a:p>
                      <a:pPr marR="42545" algn="just">
                        <a:lnSpc>
                          <a:spcPts val="1600"/>
                        </a:lnSpc>
                        <a:spcBef>
                          <a:spcPts val="209"/>
                        </a:spcBef>
                      </a:pPr>
                      <a:r>
                        <a:rPr lang="en-IN" sz="1400" b="1" dirty="0">
                          <a:latin typeface="Times New Roman" panose="02020603050405020304" pitchFamily="18" charset="0"/>
                          <a:cs typeface="Times New Roman" panose="02020603050405020304" pitchFamily="18" charset="0"/>
                        </a:rPr>
                        <a:t>(22495A4305)</a:t>
                      </a:r>
                      <a:endParaRPr sz="1400" b="1" dirty="0">
                        <a:latin typeface="Times New Roman" panose="02020603050405020304" pitchFamily="18" charset="0"/>
                        <a:cs typeface="Times New Roman" panose="02020603050405020304" pitchFamily="18" charset="0"/>
                      </a:endParaRPr>
                    </a:p>
                  </a:txBody>
                  <a:tcPr marL="0" marR="0" marT="26669" marB="0"/>
                </a:tc>
                <a:extLst>
                  <a:ext uri="{0D108BD9-81ED-4DB2-BD59-A6C34878D82A}">
                    <a16:rowId xmlns:a16="http://schemas.microsoft.com/office/drawing/2014/main" val="10005"/>
                  </a:ext>
                </a:extLst>
              </a:tr>
            </a:tbl>
          </a:graphicData>
        </a:graphic>
      </p:graphicFrame>
      <p:sp>
        <p:nvSpPr>
          <p:cNvPr id="9" name="object 9"/>
          <p:cNvSpPr txBox="1"/>
          <p:nvPr/>
        </p:nvSpPr>
        <p:spPr>
          <a:xfrm>
            <a:off x="19102" y="1353417"/>
            <a:ext cx="12015470" cy="1829988"/>
          </a:xfrm>
          <a:prstGeom prst="rect">
            <a:avLst/>
          </a:prstGeom>
          <a:solidFill>
            <a:srgbClr val="0D57C4"/>
          </a:solidFill>
        </p:spPr>
        <p:txBody>
          <a:bodyPr vert="horz" wrap="square" lIns="0" tIns="105410" rIns="0" bIns="0" rtlCol="0">
            <a:spAutoFit/>
          </a:bodyPr>
          <a:lstStyle/>
          <a:p>
            <a:pPr marR="75565" algn="ctr">
              <a:lnSpc>
                <a:spcPct val="100000"/>
              </a:lnSpc>
              <a:spcBef>
                <a:spcPts val="5"/>
              </a:spcBef>
            </a:pPr>
            <a:r>
              <a:rPr lang="en-US" sz="4000" dirty="0">
                <a:solidFill>
                  <a:schemeClr val="bg1"/>
                </a:solidFill>
                <a:latin typeface="Times New Roman"/>
                <a:cs typeface="Times New Roman"/>
              </a:rPr>
              <a:t>Virtual Mouse using Hand Gestures using OpenCV                   </a:t>
            </a:r>
          </a:p>
          <a:p>
            <a:pPr marR="75565" algn="ctr">
              <a:lnSpc>
                <a:spcPct val="100000"/>
              </a:lnSpc>
              <a:spcBef>
                <a:spcPts val="5"/>
              </a:spcBef>
            </a:pPr>
            <a:endParaRPr lang="en-US" sz="4000" dirty="0">
              <a:solidFill>
                <a:schemeClr val="bg1">
                  <a:lumMod val="95000"/>
                </a:schemeClr>
              </a:solidFill>
              <a:latin typeface="Times New Roman"/>
              <a:cs typeface="Times New Roman"/>
            </a:endParaRPr>
          </a:p>
          <a:p>
            <a:pPr marR="75565" algn="ctr">
              <a:lnSpc>
                <a:spcPct val="100000"/>
              </a:lnSpc>
              <a:spcBef>
                <a:spcPts val="5"/>
              </a:spcBef>
            </a:pPr>
            <a:endParaRPr lang="en-US" sz="3200" dirty="0">
              <a:latin typeface="Times New Roman"/>
              <a:cs typeface="Times New Roman"/>
            </a:endParaRPr>
          </a:p>
        </p:txBody>
      </p:sp>
      <p:pic>
        <p:nvPicPr>
          <p:cNvPr id="10" name="object 10"/>
          <p:cNvPicPr/>
          <p:nvPr/>
        </p:nvPicPr>
        <p:blipFill>
          <a:blip r:embed="rId3" cstate="print"/>
          <a:stretch>
            <a:fillRect/>
          </a:stretch>
        </p:blipFill>
        <p:spPr>
          <a:xfrm>
            <a:off x="10920983" y="158495"/>
            <a:ext cx="981455" cy="838200"/>
          </a:xfrm>
          <a:prstGeom prst="rect">
            <a:avLst/>
          </a:prstGeom>
        </p:spPr>
      </p:pic>
      <p:sp>
        <p:nvSpPr>
          <p:cNvPr id="11" name="object 11"/>
          <p:cNvSpPr txBox="1"/>
          <p:nvPr/>
        </p:nvSpPr>
        <p:spPr>
          <a:xfrm>
            <a:off x="7214743" y="5205120"/>
            <a:ext cx="4594225" cy="1195199"/>
          </a:xfrm>
          <a:prstGeom prst="rect">
            <a:avLst/>
          </a:prstGeom>
        </p:spPr>
        <p:txBody>
          <a:bodyPr vert="horz" wrap="square" lIns="0" tIns="88900" rIns="0" bIns="0" rtlCol="0">
            <a:spAutoFit/>
          </a:bodyPr>
          <a:lstStyle/>
          <a:p>
            <a:pPr marR="15875" algn="r">
              <a:lnSpc>
                <a:spcPct val="100000"/>
              </a:lnSpc>
              <a:spcBef>
                <a:spcPts val="700"/>
              </a:spcBef>
            </a:pPr>
            <a:r>
              <a:rPr sz="1400" b="1" i="1" dirty="0">
                <a:solidFill>
                  <a:srgbClr val="00AE50"/>
                </a:solidFill>
                <a:latin typeface="Times New Roman"/>
                <a:cs typeface="Times New Roman"/>
              </a:rPr>
              <a:t>Under</a:t>
            </a:r>
            <a:r>
              <a:rPr sz="1400" b="1" i="1" spc="-35" dirty="0">
                <a:solidFill>
                  <a:srgbClr val="00AE50"/>
                </a:solidFill>
                <a:latin typeface="Times New Roman"/>
                <a:cs typeface="Times New Roman"/>
              </a:rPr>
              <a:t> </a:t>
            </a:r>
            <a:r>
              <a:rPr sz="1400" b="1" i="1" dirty="0">
                <a:solidFill>
                  <a:srgbClr val="00AE50"/>
                </a:solidFill>
                <a:latin typeface="Times New Roman"/>
                <a:cs typeface="Times New Roman"/>
              </a:rPr>
              <a:t>the</a:t>
            </a:r>
            <a:r>
              <a:rPr sz="1400" b="1" i="1" spc="-40" dirty="0">
                <a:solidFill>
                  <a:srgbClr val="00AE50"/>
                </a:solidFill>
                <a:latin typeface="Times New Roman"/>
                <a:cs typeface="Times New Roman"/>
              </a:rPr>
              <a:t> </a:t>
            </a:r>
            <a:r>
              <a:rPr sz="1400" b="1" i="1" dirty="0">
                <a:solidFill>
                  <a:srgbClr val="00AE50"/>
                </a:solidFill>
                <a:latin typeface="Times New Roman"/>
                <a:cs typeface="Times New Roman"/>
              </a:rPr>
              <a:t>Guidance</a:t>
            </a:r>
            <a:r>
              <a:rPr sz="1400" b="1" i="1" spc="-20" dirty="0">
                <a:solidFill>
                  <a:srgbClr val="00AE50"/>
                </a:solidFill>
                <a:latin typeface="Times New Roman"/>
                <a:cs typeface="Times New Roman"/>
              </a:rPr>
              <a:t> </a:t>
            </a:r>
            <a:r>
              <a:rPr sz="1400" b="1" i="1" spc="-25" dirty="0">
                <a:solidFill>
                  <a:srgbClr val="00AE50"/>
                </a:solidFill>
                <a:latin typeface="Times New Roman"/>
                <a:cs typeface="Times New Roman"/>
              </a:rPr>
              <a:t>o</a:t>
            </a:r>
            <a:r>
              <a:rPr lang="en-IN" sz="1400" b="1" i="1" spc="-25" dirty="0">
                <a:solidFill>
                  <a:srgbClr val="00AE50"/>
                </a:solidFill>
                <a:latin typeface="Times New Roman"/>
                <a:cs typeface="Times New Roman"/>
              </a:rPr>
              <a:t>f</a:t>
            </a:r>
          </a:p>
          <a:p>
            <a:pPr marR="15875" algn="r">
              <a:lnSpc>
                <a:spcPct val="100000"/>
              </a:lnSpc>
              <a:spcBef>
                <a:spcPts val="700"/>
              </a:spcBef>
            </a:pPr>
            <a:r>
              <a:rPr lang="en-IN" sz="1400" i="1" dirty="0">
                <a:solidFill>
                  <a:schemeClr val="tx2">
                    <a:lumMod val="75000"/>
                  </a:schemeClr>
                </a:solidFill>
              </a:rPr>
              <a:t>DR.M. Muthamizh Selvam </a:t>
            </a:r>
          </a:p>
          <a:p>
            <a:pPr marR="17145" algn="r">
              <a:lnSpc>
                <a:spcPct val="100000"/>
              </a:lnSpc>
              <a:spcBef>
                <a:spcPts val="600"/>
              </a:spcBef>
            </a:pPr>
            <a:r>
              <a:rPr lang="en-IN" sz="1400" i="1" dirty="0">
                <a:solidFill>
                  <a:schemeClr val="tx2">
                    <a:lumMod val="75000"/>
                  </a:schemeClr>
                </a:solidFill>
              </a:rPr>
              <a:t>Assistant Professor</a:t>
            </a:r>
          </a:p>
          <a:p>
            <a:pPr marR="17145" algn="r">
              <a:lnSpc>
                <a:spcPct val="100000"/>
              </a:lnSpc>
              <a:spcBef>
                <a:spcPts val="600"/>
              </a:spcBef>
            </a:pPr>
            <a:r>
              <a:rPr lang="en-IN" sz="1400" b="1" i="1" dirty="0">
                <a:solidFill>
                  <a:schemeClr val="tx2">
                    <a:lumMod val="75000"/>
                  </a:schemeClr>
                </a:solidFill>
                <a:latin typeface="Times New Roman"/>
                <a:cs typeface="Times New Roman"/>
              </a:rPr>
              <a:t>Department of Artificial Intelligence</a:t>
            </a:r>
            <a:endParaRPr sz="1400" i="1" dirty="0">
              <a:solidFill>
                <a:schemeClr val="tx2">
                  <a:lumMod val="75000"/>
                </a:schemeClr>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392" y="70103"/>
            <a:ext cx="12015470" cy="6693534"/>
          </a:xfrm>
          <a:custGeom>
            <a:avLst/>
            <a:gdLst/>
            <a:ahLst/>
            <a:cxnLst/>
            <a:rect l="l" t="t" r="r" b="b"/>
            <a:pathLst>
              <a:path w="1201547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5269" y="0"/>
                </a:lnTo>
                <a:lnTo>
                  <a:pt x="11734031" y="3576"/>
                </a:lnTo>
                <a:lnTo>
                  <a:pt x="11780570" y="13967"/>
                </a:lnTo>
                <a:lnTo>
                  <a:pt x="11824375" y="30662"/>
                </a:lnTo>
                <a:lnTo>
                  <a:pt x="11864938" y="53151"/>
                </a:lnTo>
                <a:lnTo>
                  <a:pt x="11901747" y="80923"/>
                </a:lnTo>
                <a:lnTo>
                  <a:pt x="11934292" y="113468"/>
                </a:lnTo>
                <a:lnTo>
                  <a:pt x="11962064" y="150277"/>
                </a:lnTo>
                <a:lnTo>
                  <a:pt x="11984553" y="190840"/>
                </a:lnTo>
                <a:lnTo>
                  <a:pt x="12001248" y="234645"/>
                </a:lnTo>
                <a:lnTo>
                  <a:pt x="12011639" y="281184"/>
                </a:lnTo>
                <a:lnTo>
                  <a:pt x="12015216" y="329946"/>
                </a:lnTo>
                <a:lnTo>
                  <a:pt x="12015216" y="6363487"/>
                </a:lnTo>
                <a:lnTo>
                  <a:pt x="12011639" y="6412239"/>
                </a:lnTo>
                <a:lnTo>
                  <a:pt x="12001248" y="6458771"/>
                </a:lnTo>
                <a:lnTo>
                  <a:pt x="11984553" y="6502572"/>
                </a:lnTo>
                <a:lnTo>
                  <a:pt x="11962064" y="6543131"/>
                </a:lnTo>
                <a:lnTo>
                  <a:pt x="11934292" y="6579938"/>
                </a:lnTo>
                <a:lnTo>
                  <a:pt x="11901747" y="6612482"/>
                </a:lnTo>
                <a:lnTo>
                  <a:pt x="11864938" y="6640254"/>
                </a:lnTo>
                <a:lnTo>
                  <a:pt x="11824375" y="6662743"/>
                </a:lnTo>
                <a:lnTo>
                  <a:pt x="11780570" y="6679439"/>
                </a:lnTo>
                <a:lnTo>
                  <a:pt x="11734031" y="6689830"/>
                </a:lnTo>
                <a:lnTo>
                  <a:pt x="11685269"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3" name="object 3"/>
          <p:cNvSpPr txBox="1"/>
          <p:nvPr/>
        </p:nvSpPr>
        <p:spPr>
          <a:xfrm>
            <a:off x="879421" y="1095247"/>
            <a:ext cx="10557689" cy="4275529"/>
          </a:xfrm>
          <a:prstGeom prst="rect">
            <a:avLst/>
          </a:prstGeom>
        </p:spPr>
        <p:txBody>
          <a:bodyPr vert="horz" wrap="square" lIns="0" tIns="88900" rIns="0" bIns="0" rtlCol="0">
            <a:spAutoFit/>
          </a:bodyPr>
          <a:lstStyle/>
          <a:p>
            <a:pPr algn="l"/>
            <a:r>
              <a:rPr lang="en-US" sz="1600" b="1" dirty="0">
                <a:latin typeface="Times New Roman" panose="02020603050405020304" pitchFamily="18" charset="0"/>
                <a:cs typeface="Times New Roman" panose="02020603050405020304" pitchFamily="18" charset="0"/>
              </a:rPr>
              <a:t>Finger Gesture Tracking with Machine Learning</a:t>
            </a:r>
          </a:p>
          <a:p>
            <a:pPr algn="l"/>
            <a:endParaRPr lang="en-US" sz="16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 systems use deep learning techniques to train models for recognizing finger movements in real-time. These systems can detect complex gestures with high accuracy but require substantial processing power and large datasets for training.</a:t>
            </a:r>
          </a:p>
          <a:p>
            <a:pPr marL="285750" indent="-285750" algn="l">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Wi-Fi Based Gesture Recognition</a:t>
            </a:r>
          </a:p>
          <a:p>
            <a:pPr algn="l"/>
            <a:endParaRPr lang="en-US" sz="16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 researchers are using Wi-Fi signals to track gestures. These systems analyze the disruption in Wi-Fi signals caused by body movement to interpret gestures. This method has the advantage of not needing cameras or infrared sensors, making it a less intrusive option.</a:t>
            </a:r>
          </a:p>
          <a:p>
            <a:pPr algn="l"/>
            <a:endParaRPr lang="en-US" sz="1600"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Gesture Recognition with Accelerometers</a:t>
            </a:r>
          </a:p>
          <a:p>
            <a:pPr algn="l"/>
            <a:endParaRPr lang="en-US" sz="16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Some systems use accelerometer-based sensors placed in gloves or bands to detect hand gestures. These devices translate movements into mouse actions by measuring changes in orientation or motion. While cost-effective, they may lack precision compared to vision-based methods.</a:t>
            </a:r>
            <a:endParaRPr lang="en-US" sz="1600" b="1" dirty="0">
              <a:latin typeface="Times New Roman" panose="02020603050405020304" pitchFamily="18" charset="0"/>
              <a:cs typeface="Times New Roman" panose="02020603050405020304" pitchFamily="18" charset="0"/>
            </a:endParaRPr>
          </a:p>
          <a:p>
            <a:pPr algn="l"/>
            <a:endParaRPr lang="en-US" sz="1600" b="1"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192023" y="6208776"/>
            <a:ext cx="619125" cy="466725"/>
            <a:chOff x="192023" y="6208776"/>
            <a:chExt cx="619125" cy="466725"/>
          </a:xfrm>
        </p:grpSpPr>
        <p:sp>
          <p:nvSpPr>
            <p:cNvPr id="5" name="object 5"/>
            <p:cNvSpPr/>
            <p:nvPr/>
          </p:nvSpPr>
          <p:spPr>
            <a:xfrm>
              <a:off x="196595" y="6213348"/>
              <a:ext cx="609600" cy="457200"/>
            </a:xfrm>
            <a:custGeom>
              <a:avLst/>
              <a:gdLst/>
              <a:ahLst/>
              <a:cxnLst/>
              <a:rect l="l" t="t" r="r" b="b"/>
              <a:pathLst>
                <a:path w="609600" h="457200">
                  <a:moveTo>
                    <a:pt x="304799"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799"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799" y="0"/>
                  </a:lnTo>
                  <a:close/>
                </a:path>
              </a:pathLst>
            </a:custGeom>
            <a:solidFill>
              <a:srgbClr val="0D57C4"/>
            </a:solidFill>
          </p:spPr>
          <p:txBody>
            <a:bodyPr wrap="square" lIns="0" tIns="0" rIns="0" bIns="0" rtlCol="0"/>
            <a:lstStyle/>
            <a:p>
              <a:endParaRPr/>
            </a:p>
          </p:txBody>
        </p:sp>
        <p:sp>
          <p:nvSpPr>
            <p:cNvPr id="6" name="object 6"/>
            <p:cNvSpPr/>
            <p:nvPr/>
          </p:nvSpPr>
          <p:spPr>
            <a:xfrm>
              <a:off x="196595" y="6213348"/>
              <a:ext cx="609600" cy="457200"/>
            </a:xfrm>
            <a:custGeom>
              <a:avLst/>
              <a:gdLst/>
              <a:ahLst/>
              <a:cxnLst/>
              <a:rect l="l" t="t" r="r" b="b"/>
              <a:pathLst>
                <a:path w="609600" h="457200">
                  <a:moveTo>
                    <a:pt x="0" y="228599"/>
                  </a:moveTo>
                  <a:lnTo>
                    <a:pt x="4910" y="187509"/>
                  </a:lnTo>
                  <a:lnTo>
                    <a:pt x="19068" y="148834"/>
                  </a:lnTo>
                  <a:lnTo>
                    <a:pt x="41613" y="113221"/>
                  </a:lnTo>
                  <a:lnTo>
                    <a:pt x="71684" y="81316"/>
                  </a:lnTo>
                  <a:lnTo>
                    <a:pt x="108420" y="53764"/>
                  </a:lnTo>
                  <a:lnTo>
                    <a:pt x="150960" y="31210"/>
                  </a:lnTo>
                  <a:lnTo>
                    <a:pt x="198444" y="14301"/>
                  </a:lnTo>
                  <a:lnTo>
                    <a:pt x="250011" y="3683"/>
                  </a:lnTo>
                  <a:lnTo>
                    <a:pt x="304799"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599"/>
                  </a:lnTo>
                  <a:lnTo>
                    <a:pt x="604689" y="269690"/>
                  </a:lnTo>
                  <a:lnTo>
                    <a:pt x="590531" y="308365"/>
                  </a:lnTo>
                  <a:lnTo>
                    <a:pt x="567986" y="343978"/>
                  </a:lnTo>
                  <a:lnTo>
                    <a:pt x="537915" y="375883"/>
                  </a:lnTo>
                  <a:lnTo>
                    <a:pt x="501179" y="403435"/>
                  </a:lnTo>
                  <a:lnTo>
                    <a:pt x="458639" y="425989"/>
                  </a:lnTo>
                  <a:lnTo>
                    <a:pt x="411155" y="442898"/>
                  </a:lnTo>
                  <a:lnTo>
                    <a:pt x="359588" y="453516"/>
                  </a:lnTo>
                  <a:lnTo>
                    <a:pt x="304799" y="457199"/>
                  </a:lnTo>
                  <a:lnTo>
                    <a:pt x="250011" y="453516"/>
                  </a:lnTo>
                  <a:lnTo>
                    <a:pt x="198444" y="442898"/>
                  </a:lnTo>
                  <a:lnTo>
                    <a:pt x="150960" y="425989"/>
                  </a:lnTo>
                  <a:lnTo>
                    <a:pt x="108420" y="403435"/>
                  </a:lnTo>
                  <a:lnTo>
                    <a:pt x="71684" y="375883"/>
                  </a:lnTo>
                  <a:lnTo>
                    <a:pt x="41613" y="343978"/>
                  </a:lnTo>
                  <a:lnTo>
                    <a:pt x="19068" y="308365"/>
                  </a:lnTo>
                  <a:lnTo>
                    <a:pt x="4910" y="269690"/>
                  </a:lnTo>
                  <a:lnTo>
                    <a:pt x="0" y="228599"/>
                  </a:lnTo>
                  <a:close/>
                </a:path>
              </a:pathLst>
            </a:custGeom>
            <a:ln w="9144">
              <a:solidFill>
                <a:srgbClr val="0D57C4"/>
              </a:solidFill>
            </a:ln>
          </p:spPr>
          <p:txBody>
            <a:bodyPr wrap="square" lIns="0" tIns="0" rIns="0" bIns="0" rtlCol="0"/>
            <a:lstStyle/>
            <a:p>
              <a:endParaRPr/>
            </a:p>
          </p:txBody>
        </p:sp>
      </p:grpSp>
      <p:pic>
        <p:nvPicPr>
          <p:cNvPr id="7" name="object 7"/>
          <p:cNvPicPr/>
          <p:nvPr/>
        </p:nvPicPr>
        <p:blipFill>
          <a:blip r:embed="rId3" cstate="print"/>
          <a:stretch>
            <a:fillRect/>
          </a:stretch>
        </p:blipFill>
        <p:spPr>
          <a:xfrm>
            <a:off x="10920983" y="158495"/>
            <a:ext cx="981455" cy="838200"/>
          </a:xfrm>
          <a:prstGeom prst="rect">
            <a:avLst/>
          </a:prstGeom>
        </p:spPr>
      </p:pic>
      <p:sp>
        <p:nvSpPr>
          <p:cNvPr id="8" name="object 8"/>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392" y="70103"/>
            <a:ext cx="12015470" cy="6693534"/>
          </a:xfrm>
          <a:custGeom>
            <a:avLst/>
            <a:gdLst/>
            <a:ahLst/>
            <a:cxnLst/>
            <a:rect l="l" t="t" r="r" b="b"/>
            <a:pathLst>
              <a:path w="1201547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5269" y="0"/>
                </a:lnTo>
                <a:lnTo>
                  <a:pt x="11734031" y="3576"/>
                </a:lnTo>
                <a:lnTo>
                  <a:pt x="11780570" y="13967"/>
                </a:lnTo>
                <a:lnTo>
                  <a:pt x="11824375" y="30662"/>
                </a:lnTo>
                <a:lnTo>
                  <a:pt x="11864938" y="53151"/>
                </a:lnTo>
                <a:lnTo>
                  <a:pt x="11901747" y="80923"/>
                </a:lnTo>
                <a:lnTo>
                  <a:pt x="11934292" y="113468"/>
                </a:lnTo>
                <a:lnTo>
                  <a:pt x="11962064" y="150277"/>
                </a:lnTo>
                <a:lnTo>
                  <a:pt x="11984553" y="190840"/>
                </a:lnTo>
                <a:lnTo>
                  <a:pt x="12001248" y="234645"/>
                </a:lnTo>
                <a:lnTo>
                  <a:pt x="12011639" y="281184"/>
                </a:lnTo>
                <a:lnTo>
                  <a:pt x="12015216" y="329946"/>
                </a:lnTo>
                <a:lnTo>
                  <a:pt x="12015216" y="6363487"/>
                </a:lnTo>
                <a:lnTo>
                  <a:pt x="12011639" y="6412239"/>
                </a:lnTo>
                <a:lnTo>
                  <a:pt x="12001248" y="6458771"/>
                </a:lnTo>
                <a:lnTo>
                  <a:pt x="11984553" y="6502572"/>
                </a:lnTo>
                <a:lnTo>
                  <a:pt x="11962064" y="6543131"/>
                </a:lnTo>
                <a:lnTo>
                  <a:pt x="11934292" y="6579938"/>
                </a:lnTo>
                <a:lnTo>
                  <a:pt x="11901747" y="6612482"/>
                </a:lnTo>
                <a:lnTo>
                  <a:pt x="11864938" y="6640254"/>
                </a:lnTo>
                <a:lnTo>
                  <a:pt x="11824375" y="6662743"/>
                </a:lnTo>
                <a:lnTo>
                  <a:pt x="11780570" y="6679439"/>
                </a:lnTo>
                <a:lnTo>
                  <a:pt x="11734031" y="6689830"/>
                </a:lnTo>
                <a:lnTo>
                  <a:pt x="11685269"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3" name="object 3"/>
          <p:cNvSpPr txBox="1">
            <a:spLocks noGrp="1"/>
          </p:cNvSpPr>
          <p:nvPr>
            <p:ph type="body" idx="1"/>
          </p:nvPr>
        </p:nvSpPr>
        <p:spPr>
          <a:xfrm>
            <a:off x="1045870" y="1345209"/>
            <a:ext cx="10209530" cy="4756430"/>
          </a:xfrm>
          <a:prstGeom prst="rect">
            <a:avLst/>
          </a:prstGeom>
        </p:spPr>
        <p:txBody>
          <a:bodyPr vert="horz" wrap="square" lIns="0" tIns="107950" rIns="0" bIns="0" rtlCol="0">
            <a:spAutoFit/>
          </a:bodyPr>
          <a:lstStyle/>
          <a:p>
            <a:pPr marL="298450" indent="-285750" algn="just">
              <a:lnSpc>
                <a:spcPct val="100000"/>
              </a:lnSpc>
              <a:spcBef>
                <a:spcPts val="850"/>
              </a:spcBef>
              <a:buFont typeface="Arial" panose="020B0604020202020204" pitchFamily="34" charset="0"/>
              <a:buChar char="•"/>
            </a:pPr>
            <a:r>
              <a:rPr lang="en-US" sz="1600" b="0" dirty="0"/>
              <a:t>The system uses computer vision techniques to track and interpret hand gestures. A camera (usually a webcam or specialized camera) captures real-time images or video of the user's hand and fingers. These images are processed to detect the shape, position, and movement of the hand. The system uses image processing algorithms to distinguish between different gestures such as pointing, clicking, or scrolling</a:t>
            </a:r>
            <a:endParaRPr lang="en-IN" sz="1600" b="0" dirty="0">
              <a:latin typeface="Times New Roman" panose="02020603050405020304" pitchFamily="18" charset="0"/>
              <a:cs typeface="Times New Roman" panose="02020603050405020304" pitchFamily="18" charset="0"/>
            </a:endParaRPr>
          </a:p>
          <a:p>
            <a:pPr marL="298450" indent="-285750" algn="just">
              <a:lnSpc>
                <a:spcPct val="100000"/>
              </a:lnSpc>
              <a:spcBef>
                <a:spcPts val="850"/>
              </a:spcBef>
              <a:buFont typeface="Arial" panose="020B0604020202020204" pitchFamily="34" charset="0"/>
              <a:buChar char="•"/>
            </a:pPr>
            <a:r>
              <a:rPr lang="en-IN" sz="1600" b="0" dirty="0">
                <a:latin typeface="Times New Roman" panose="02020603050405020304" pitchFamily="18" charset="0"/>
                <a:cs typeface="Times New Roman" panose="02020603050405020304" pitchFamily="18" charset="0"/>
              </a:rPr>
              <a:t>T</a:t>
            </a:r>
            <a:r>
              <a:rPr lang="en-US" sz="1600" b="0" dirty="0"/>
              <a:t>he proposed method relies on OpenCV (Open Source Computer Vision Library) for processing and interpreting hand gestures. Using techniques like contour detection and skin color segmentation, the system identifies the hand in the captured frames. It then analyzes the position and movement of fingers and hands to map those gestures to corresponding actions like cursor movement, click, and scroll.</a:t>
            </a:r>
          </a:p>
          <a:p>
            <a:pPr marL="298450" indent="-285750" algn="just">
              <a:lnSpc>
                <a:spcPct val="100000"/>
              </a:lnSpc>
              <a:spcBef>
                <a:spcPts val="850"/>
              </a:spcBef>
              <a:buFont typeface="Arial" panose="020B0604020202020204" pitchFamily="34" charset="0"/>
              <a:buChar char="•"/>
            </a:pPr>
            <a:r>
              <a:rPr lang="en-US" sz="1600" b="0" dirty="0"/>
              <a:t>Cursor Movement: The system detects the movement of the user's hand and translates it into corresponding cursor movement on the screen. For example, if the user moves their hand left or right, the cursor moves in the same direction. This creates a more natural and intuitive way of controlling the computer compared to a traditional mouse.</a:t>
            </a:r>
          </a:p>
          <a:p>
            <a:pPr marL="298450" indent="-285750" algn="just">
              <a:lnSpc>
                <a:spcPct val="100000"/>
              </a:lnSpc>
              <a:spcBef>
                <a:spcPts val="850"/>
              </a:spcBef>
              <a:buFont typeface="Arial" panose="020B0604020202020204" pitchFamily="34" charset="0"/>
              <a:buChar char="•"/>
            </a:pPr>
            <a:r>
              <a:rPr lang="en-US" sz="1600" b="0" dirty="0"/>
              <a:t>Clicking Mechanism: Clicking is implemented by recognizing specific gestures, such as forming a fist or extending a finger. When the system detects a specific gesture, it triggers a click action at the cursor’s current location, emulating a left-click or right-click.</a:t>
            </a:r>
          </a:p>
          <a:p>
            <a:pPr marL="298450" indent="-285750" algn="just">
              <a:lnSpc>
                <a:spcPct val="100000"/>
              </a:lnSpc>
              <a:spcBef>
                <a:spcPts val="850"/>
              </a:spcBef>
              <a:buFont typeface="Arial" panose="020B0604020202020204" pitchFamily="34" charset="0"/>
              <a:buChar char="•"/>
            </a:pPr>
            <a:r>
              <a:rPr lang="en-US" sz="1600" b="0" dirty="0"/>
              <a:t>Scrolling Mechanism: The scrolling action is achieved by interpreting vertical hand movements or specific finger gestures (like moving the fingers up or down). The system translates this into scrolling behavior within applications, allowing users to navigate web pages, documents, or apps by simply moving their hands.</a:t>
            </a:r>
            <a:endParaRPr sz="1600" b="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title"/>
          </p:nvPr>
        </p:nvSpPr>
        <p:spPr>
          <a:xfrm>
            <a:off x="2514600" y="92377"/>
            <a:ext cx="6888988" cy="1184909"/>
          </a:xfrm>
          <a:prstGeom prst="rect">
            <a:avLst/>
          </a:prstGeom>
        </p:spPr>
        <p:txBody>
          <a:bodyPr vert="horz" wrap="square" lIns="0" tIns="509523" rIns="0" bIns="0" rtlCol="0">
            <a:spAutoFit/>
          </a:bodyPr>
          <a:lstStyle/>
          <a:p>
            <a:pPr marL="1519555">
              <a:lnSpc>
                <a:spcPct val="100000"/>
              </a:lnSpc>
              <a:spcBef>
                <a:spcPts val="110"/>
              </a:spcBef>
            </a:pPr>
            <a:r>
              <a:rPr dirty="0"/>
              <a:t>Proposed</a:t>
            </a:r>
            <a:r>
              <a:rPr spc="-130" dirty="0"/>
              <a:t> </a:t>
            </a:r>
            <a:r>
              <a:rPr spc="-10" dirty="0"/>
              <a:t>Method</a:t>
            </a:r>
          </a:p>
        </p:txBody>
      </p:sp>
      <p:grpSp>
        <p:nvGrpSpPr>
          <p:cNvPr id="5" name="object 5"/>
          <p:cNvGrpSpPr/>
          <p:nvPr/>
        </p:nvGrpSpPr>
        <p:grpSpPr>
          <a:xfrm>
            <a:off x="192023" y="6208776"/>
            <a:ext cx="619125" cy="466725"/>
            <a:chOff x="192023" y="6208776"/>
            <a:chExt cx="619125" cy="466725"/>
          </a:xfrm>
        </p:grpSpPr>
        <p:sp>
          <p:nvSpPr>
            <p:cNvPr id="6" name="object 6"/>
            <p:cNvSpPr/>
            <p:nvPr/>
          </p:nvSpPr>
          <p:spPr>
            <a:xfrm>
              <a:off x="196595" y="6213348"/>
              <a:ext cx="609600" cy="457200"/>
            </a:xfrm>
            <a:custGeom>
              <a:avLst/>
              <a:gdLst/>
              <a:ahLst/>
              <a:cxnLst/>
              <a:rect l="l" t="t" r="r" b="b"/>
              <a:pathLst>
                <a:path w="609600" h="457200">
                  <a:moveTo>
                    <a:pt x="304799"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799"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799" y="0"/>
                  </a:lnTo>
                  <a:close/>
                </a:path>
              </a:pathLst>
            </a:custGeom>
            <a:solidFill>
              <a:srgbClr val="0D57C4"/>
            </a:solidFill>
          </p:spPr>
          <p:txBody>
            <a:bodyPr wrap="square" lIns="0" tIns="0" rIns="0" bIns="0" rtlCol="0"/>
            <a:lstStyle/>
            <a:p>
              <a:endParaRPr/>
            </a:p>
          </p:txBody>
        </p:sp>
        <p:sp>
          <p:nvSpPr>
            <p:cNvPr id="7" name="object 7"/>
            <p:cNvSpPr/>
            <p:nvPr/>
          </p:nvSpPr>
          <p:spPr>
            <a:xfrm>
              <a:off x="196595" y="6213348"/>
              <a:ext cx="609600" cy="457200"/>
            </a:xfrm>
            <a:custGeom>
              <a:avLst/>
              <a:gdLst/>
              <a:ahLst/>
              <a:cxnLst/>
              <a:rect l="l" t="t" r="r" b="b"/>
              <a:pathLst>
                <a:path w="609600" h="457200">
                  <a:moveTo>
                    <a:pt x="0" y="228599"/>
                  </a:moveTo>
                  <a:lnTo>
                    <a:pt x="4910" y="187509"/>
                  </a:lnTo>
                  <a:lnTo>
                    <a:pt x="19068" y="148834"/>
                  </a:lnTo>
                  <a:lnTo>
                    <a:pt x="41613" y="113221"/>
                  </a:lnTo>
                  <a:lnTo>
                    <a:pt x="71684" y="81316"/>
                  </a:lnTo>
                  <a:lnTo>
                    <a:pt x="108420" y="53764"/>
                  </a:lnTo>
                  <a:lnTo>
                    <a:pt x="150960" y="31210"/>
                  </a:lnTo>
                  <a:lnTo>
                    <a:pt x="198444" y="14301"/>
                  </a:lnTo>
                  <a:lnTo>
                    <a:pt x="250011" y="3683"/>
                  </a:lnTo>
                  <a:lnTo>
                    <a:pt x="304799"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599"/>
                  </a:lnTo>
                  <a:lnTo>
                    <a:pt x="604689" y="269690"/>
                  </a:lnTo>
                  <a:lnTo>
                    <a:pt x="590531" y="308365"/>
                  </a:lnTo>
                  <a:lnTo>
                    <a:pt x="567986" y="343978"/>
                  </a:lnTo>
                  <a:lnTo>
                    <a:pt x="537915" y="375883"/>
                  </a:lnTo>
                  <a:lnTo>
                    <a:pt x="501179" y="403435"/>
                  </a:lnTo>
                  <a:lnTo>
                    <a:pt x="458639" y="425989"/>
                  </a:lnTo>
                  <a:lnTo>
                    <a:pt x="411155" y="442898"/>
                  </a:lnTo>
                  <a:lnTo>
                    <a:pt x="359588" y="453516"/>
                  </a:lnTo>
                  <a:lnTo>
                    <a:pt x="304799" y="457199"/>
                  </a:lnTo>
                  <a:lnTo>
                    <a:pt x="250011" y="453516"/>
                  </a:lnTo>
                  <a:lnTo>
                    <a:pt x="198444" y="442898"/>
                  </a:lnTo>
                  <a:lnTo>
                    <a:pt x="150960" y="425989"/>
                  </a:lnTo>
                  <a:lnTo>
                    <a:pt x="108420" y="403435"/>
                  </a:lnTo>
                  <a:lnTo>
                    <a:pt x="71684" y="375883"/>
                  </a:lnTo>
                  <a:lnTo>
                    <a:pt x="41613" y="343978"/>
                  </a:lnTo>
                  <a:lnTo>
                    <a:pt x="19068" y="308365"/>
                  </a:lnTo>
                  <a:lnTo>
                    <a:pt x="4910" y="269690"/>
                  </a:lnTo>
                  <a:lnTo>
                    <a:pt x="0" y="228599"/>
                  </a:lnTo>
                  <a:close/>
                </a:path>
              </a:pathLst>
            </a:custGeom>
            <a:ln w="9144">
              <a:solidFill>
                <a:srgbClr val="0D57C4"/>
              </a:solidFill>
            </a:ln>
          </p:spPr>
          <p:txBody>
            <a:bodyPr wrap="square" lIns="0" tIns="0" rIns="0" bIns="0" rtlCol="0"/>
            <a:lstStyle/>
            <a:p>
              <a:endParaRPr/>
            </a:p>
          </p:txBody>
        </p:sp>
      </p:grpSp>
      <p:pic>
        <p:nvPicPr>
          <p:cNvPr id="8" name="object 8"/>
          <p:cNvPicPr/>
          <p:nvPr/>
        </p:nvPicPr>
        <p:blipFill>
          <a:blip r:embed="rId2" cstate="print"/>
          <a:stretch>
            <a:fillRect/>
          </a:stretch>
        </p:blipFill>
        <p:spPr>
          <a:xfrm>
            <a:off x="10920983" y="158495"/>
            <a:ext cx="981455" cy="838200"/>
          </a:xfrm>
          <a:prstGeom prst="rect">
            <a:avLst/>
          </a:prstGeom>
        </p:spPr>
      </p:pic>
      <p:sp>
        <p:nvSpPr>
          <p:cNvPr id="9" name="object 9"/>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8043" rIns="0" bIns="0" rtlCol="0">
            <a:spAutoFit/>
          </a:bodyPr>
          <a:lstStyle/>
          <a:p>
            <a:pPr marL="1839595">
              <a:lnSpc>
                <a:spcPct val="100000"/>
              </a:lnSpc>
              <a:spcBef>
                <a:spcPts val="105"/>
              </a:spcBef>
            </a:pPr>
            <a:r>
              <a:rPr dirty="0"/>
              <a:t>Block</a:t>
            </a:r>
            <a:r>
              <a:rPr spc="-20" dirty="0"/>
              <a:t> </a:t>
            </a:r>
            <a:r>
              <a:rPr spc="-10" dirty="0"/>
              <a:t>diagram</a:t>
            </a:r>
          </a:p>
        </p:txBody>
      </p:sp>
      <p:pic>
        <p:nvPicPr>
          <p:cNvPr id="3" name="object 3"/>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12</a:t>
            </a:fld>
            <a:endParaRPr spc="-25" dirty="0"/>
          </a:p>
        </p:txBody>
      </p:sp>
      <p:sp>
        <p:nvSpPr>
          <p:cNvPr id="6" name="object 6"/>
          <p:cNvSpPr txBox="1">
            <a:spLocks noGrp="1"/>
          </p:cNvSpPr>
          <p:nvPr>
            <p:ph type="ftr" sz="quarter" idx="5"/>
          </p:nvPr>
        </p:nvSpPr>
        <p:spPr>
          <a:xfrm>
            <a:off x="9296400" y="6348317"/>
            <a:ext cx="2157093" cy="182422"/>
          </a:xfrm>
          <a:prstGeom prst="rect">
            <a:avLst/>
          </a:prstGeom>
        </p:spPr>
        <p:txBody>
          <a:bodyPr vert="horz" wrap="square" lIns="0" tIns="0" rIns="0" bIns="0" rtlCol="0">
            <a:spAutoFit/>
          </a:bodyPr>
          <a:lstStyle/>
          <a:p>
            <a:pPr marL="12700">
              <a:lnSpc>
                <a:spcPts val="1400"/>
              </a:lnSpc>
            </a:pPr>
            <a:r>
              <a:rPr lang="en-IN" spc="-25" dirty="0" err="1"/>
              <a:t>Monday</a:t>
            </a:r>
            <a:r>
              <a:rPr lang="en-IN" dirty="0" err="1"/>
              <a:t>,December</a:t>
            </a:r>
            <a:r>
              <a:rPr lang="en-IN" dirty="0"/>
              <a:t> 24,</a:t>
            </a:r>
            <a:r>
              <a:rPr lang="en-IN" spc="-35" dirty="0"/>
              <a:t> </a:t>
            </a:r>
            <a:r>
              <a:rPr lang="en-IN" spc="-20" dirty="0"/>
              <a:t>2024</a:t>
            </a:r>
          </a:p>
        </p:txBody>
      </p:sp>
      <p:sp>
        <p:nvSpPr>
          <p:cNvPr id="7" name="object 7"/>
          <p:cNvSpPr txBox="1">
            <a:spLocks noGrp="1"/>
          </p:cNvSpPr>
          <p:nvPr>
            <p:ph type="dt" sz="half" idx="6"/>
          </p:nvPr>
        </p:nvSpPr>
        <p:spPr>
          <a:xfrm>
            <a:off x="1045870" y="6548266"/>
            <a:ext cx="1835150" cy="182422"/>
          </a:xfrm>
          <a:prstGeom prst="rect">
            <a:avLst/>
          </a:prstGeom>
        </p:spPr>
        <p:txBody>
          <a:bodyPr vert="horz" wrap="square" lIns="0" tIns="0" rIns="0" bIns="0" rtlCol="0">
            <a:spAutoFit/>
          </a:bodyPr>
          <a:lstStyle/>
          <a:p>
            <a:pPr marL="12700">
              <a:lnSpc>
                <a:spcPts val="1400"/>
              </a:lnSpc>
            </a:pPr>
            <a:r>
              <a:rPr lang="en-IN" spc="-20" dirty="0"/>
              <a:t>Zeroth Review</a:t>
            </a:r>
          </a:p>
        </p:txBody>
      </p:sp>
      <p:pic>
        <p:nvPicPr>
          <p:cNvPr id="9" name="Picture 8">
            <a:extLst>
              <a:ext uri="{FF2B5EF4-FFF2-40B4-BE49-F238E27FC236}">
                <a16:creationId xmlns:a16="http://schemas.microsoft.com/office/drawing/2014/main" id="{7F68BF99-51F0-C925-28C2-8047F9EA9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904999"/>
            <a:ext cx="9396983" cy="3810001"/>
          </a:xfrm>
          <a:prstGeom prst="rect">
            <a:avLst/>
          </a:prstGeom>
        </p:spPr>
      </p:pic>
      <p:cxnSp>
        <p:nvCxnSpPr>
          <p:cNvPr id="11" name="Straight Connector 10">
            <a:extLst>
              <a:ext uri="{FF2B5EF4-FFF2-40B4-BE49-F238E27FC236}">
                <a16:creationId xmlns:a16="http://schemas.microsoft.com/office/drawing/2014/main" id="{CC0E8FC0-C802-1437-03AF-3D2B322A0392}"/>
              </a:ext>
            </a:extLst>
          </p:cNvPr>
          <p:cNvCxnSpPr>
            <a:cxnSpLocks/>
          </p:cNvCxnSpPr>
          <p:nvPr/>
        </p:nvCxnSpPr>
        <p:spPr>
          <a:xfrm>
            <a:off x="10920983" y="3276600"/>
            <a:ext cx="0" cy="762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7297" rIns="0" bIns="0" rtlCol="0">
            <a:spAutoFit/>
          </a:bodyPr>
          <a:lstStyle/>
          <a:p>
            <a:pPr marL="83820">
              <a:lnSpc>
                <a:spcPct val="100000"/>
              </a:lnSpc>
              <a:spcBef>
                <a:spcPts val="110"/>
              </a:spcBef>
            </a:pPr>
            <a:r>
              <a:rPr dirty="0"/>
              <a:t>Explanation</a:t>
            </a:r>
            <a:r>
              <a:rPr spc="-75" dirty="0"/>
              <a:t> </a:t>
            </a:r>
            <a:r>
              <a:rPr dirty="0"/>
              <a:t>of</a:t>
            </a:r>
            <a:r>
              <a:rPr spc="-50" dirty="0"/>
              <a:t> </a:t>
            </a:r>
            <a:r>
              <a:rPr dirty="0"/>
              <a:t>Proposed</a:t>
            </a:r>
            <a:r>
              <a:rPr spc="-125" dirty="0"/>
              <a:t> </a:t>
            </a:r>
            <a:r>
              <a:rPr spc="-20" dirty="0"/>
              <a:t>Work</a:t>
            </a:r>
          </a:p>
        </p:txBody>
      </p:sp>
      <p:sp>
        <p:nvSpPr>
          <p:cNvPr id="3" name="object 3"/>
          <p:cNvSpPr txBox="1"/>
          <p:nvPr/>
        </p:nvSpPr>
        <p:spPr>
          <a:xfrm>
            <a:off x="914400" y="1524000"/>
            <a:ext cx="10764725" cy="4141518"/>
          </a:xfrm>
          <a:prstGeom prst="rect">
            <a:avLst/>
          </a:prstGeom>
        </p:spPr>
        <p:txBody>
          <a:bodyPr vert="horz" wrap="square" lIns="0" tIns="88265" rIns="0" bIns="0" rtlCol="0">
            <a:spAutoFit/>
          </a:bodyPr>
          <a:lstStyle/>
          <a:p>
            <a:pPr marL="298450" indent="-285750" algn="just">
              <a:lnSpc>
                <a:spcPct val="100000"/>
              </a:lnSpc>
              <a:spcBef>
                <a:spcPts val="695"/>
              </a:spcBef>
              <a:buFont typeface="Arial" panose="020B0604020202020204" pitchFamily="34" charset="0"/>
              <a:buChar char="•"/>
              <a:tabLst>
                <a:tab pos="216535" algn="l"/>
              </a:tabLst>
            </a:pPr>
            <a:r>
              <a:rPr lang="en-US" sz="1600" b="1" dirty="0">
                <a:latin typeface="Times New Roman" panose="02020603050405020304" pitchFamily="18" charset="0"/>
                <a:cs typeface="Times New Roman" panose="02020603050405020304" pitchFamily="18" charset="0"/>
              </a:rPr>
              <a:t>Hand Gesture Recognition: </a:t>
            </a:r>
            <a:r>
              <a:rPr lang="en-US" sz="1600" dirty="0">
                <a:latin typeface="Times New Roman" panose="02020603050405020304" pitchFamily="18" charset="0"/>
                <a:cs typeface="Times New Roman" panose="02020603050405020304" pitchFamily="18" charset="0"/>
              </a:rPr>
              <a:t>The system captures hand movements in real-time through a camera and processes the video feed to identify gestures. Image processing techniques like background subtraction, contour detection, and skin color segmentation are used to detect the hand and its movements.</a:t>
            </a:r>
          </a:p>
          <a:p>
            <a:pPr marL="298450" indent="-285750" algn="just">
              <a:lnSpc>
                <a:spcPct val="100000"/>
              </a:lnSpc>
              <a:spcBef>
                <a:spcPts val="695"/>
              </a:spcBef>
              <a:buFont typeface="Arial" panose="020B0604020202020204" pitchFamily="34" charset="0"/>
              <a:buChar char="•"/>
              <a:tabLst>
                <a:tab pos="216535" algn="l"/>
              </a:tabLst>
            </a:pPr>
            <a:r>
              <a:rPr lang="en-US" sz="1600" b="1" dirty="0">
                <a:latin typeface="Times New Roman" panose="02020603050405020304" pitchFamily="18" charset="0"/>
                <a:cs typeface="Times New Roman" panose="02020603050405020304" pitchFamily="18" charset="0"/>
              </a:rPr>
              <a:t>Cursor Control: </a:t>
            </a:r>
            <a:r>
              <a:rPr lang="en-US" sz="1600" dirty="0">
                <a:latin typeface="Times New Roman" panose="02020603050405020304" pitchFamily="18" charset="0"/>
                <a:cs typeface="Times New Roman" panose="02020603050405020304" pitchFamily="18" charset="0"/>
              </a:rPr>
              <a:t>Once the hand is detected, its movement is translated into corresponding cursor movement on the screen. For example, moving the hand left or right will move the cursor in the same direction. This provides a simple and intuitive way to control the mouse cursor without needing a physical device.</a:t>
            </a:r>
          </a:p>
          <a:p>
            <a:pPr marL="298450" indent="-285750" algn="just">
              <a:lnSpc>
                <a:spcPct val="100000"/>
              </a:lnSpc>
              <a:spcBef>
                <a:spcPts val="695"/>
              </a:spcBef>
              <a:buFont typeface="Arial" panose="020B0604020202020204" pitchFamily="34" charset="0"/>
              <a:buChar char="•"/>
              <a:tabLst>
                <a:tab pos="216535" algn="l"/>
              </a:tabLst>
            </a:pPr>
            <a:r>
              <a:rPr lang="en-US" sz="1600" b="1" dirty="0">
                <a:latin typeface="Times New Roman" panose="02020603050405020304" pitchFamily="18" charset="0"/>
                <a:cs typeface="Times New Roman" panose="02020603050405020304" pitchFamily="18" charset="0"/>
              </a:rPr>
              <a:t>Clicking: </a:t>
            </a:r>
            <a:r>
              <a:rPr lang="en-US" sz="1600" dirty="0">
                <a:latin typeface="Times New Roman" panose="02020603050405020304" pitchFamily="18" charset="0"/>
                <a:cs typeface="Times New Roman" panose="02020603050405020304" pitchFamily="18" charset="0"/>
              </a:rPr>
              <a:t>The system interprets specific gestures, such as forming a fist or extending a finger, as mouse clicks. By recognizing these gestures, the system simulates left-click or right-click actions, allowing users to interact with the operating system or applications as they would with a regular mouse.</a:t>
            </a:r>
          </a:p>
          <a:p>
            <a:pPr marL="298450" indent="-285750" algn="just">
              <a:lnSpc>
                <a:spcPct val="100000"/>
              </a:lnSpc>
              <a:spcBef>
                <a:spcPts val="695"/>
              </a:spcBef>
              <a:buFont typeface="Arial" panose="020B0604020202020204" pitchFamily="34" charset="0"/>
              <a:buChar char="•"/>
              <a:tabLst>
                <a:tab pos="216535" algn="l"/>
              </a:tabLst>
            </a:pPr>
            <a:r>
              <a:rPr lang="en-US" sz="1600" b="1" dirty="0">
                <a:latin typeface="Times New Roman" panose="02020603050405020304" pitchFamily="18" charset="0"/>
                <a:cs typeface="Times New Roman" panose="02020603050405020304" pitchFamily="18" charset="0"/>
              </a:rPr>
              <a:t>Scrolling: </a:t>
            </a:r>
            <a:r>
              <a:rPr lang="en-US" sz="1600" dirty="0">
                <a:latin typeface="Times New Roman" panose="02020603050405020304" pitchFamily="18" charset="0"/>
                <a:cs typeface="Times New Roman" panose="02020603050405020304" pitchFamily="18" charset="0"/>
              </a:rPr>
              <a:t>Scrolling can be achieved by recognizing vertical hand movements or specific finger gestures. Moving the hand or fingers up or down will enable scrolling in a document, webpage, or application, mimicking the function of a traditional mouse wheel.</a:t>
            </a:r>
          </a:p>
          <a:p>
            <a:pPr marL="298450" indent="-285750" algn="just">
              <a:lnSpc>
                <a:spcPct val="100000"/>
              </a:lnSpc>
              <a:spcBef>
                <a:spcPts val="695"/>
              </a:spcBef>
              <a:buFont typeface="Arial" panose="020B0604020202020204" pitchFamily="34" charset="0"/>
              <a:buChar char="•"/>
              <a:tabLst>
                <a:tab pos="216535" algn="l"/>
              </a:tabLst>
            </a:pPr>
            <a:r>
              <a:rPr lang="en-US" sz="1600" b="1" dirty="0">
                <a:latin typeface="Times New Roman" panose="02020603050405020304" pitchFamily="18" charset="0"/>
                <a:cs typeface="Times New Roman" panose="02020603050405020304" pitchFamily="18" charset="0"/>
              </a:rPr>
              <a:t>Cost-Effective and Accessible: </a:t>
            </a:r>
            <a:r>
              <a:rPr lang="en-US" sz="1600" dirty="0">
                <a:latin typeface="Times New Roman" panose="02020603050405020304" pitchFamily="18" charset="0"/>
                <a:cs typeface="Times New Roman" panose="02020603050405020304" pitchFamily="18" charset="0"/>
              </a:rPr>
              <a:t>Unlike systems that rely on specialized hardware (e.g., Leap Motion or Kinect), this system uses a standard webcam, making it more cost-effective and accessible for a wider range of users. This eliminates the need for extra hardware, making the solution more practical for everyday users, especially those with disabilities.</a:t>
            </a:r>
            <a:endParaRPr sz="16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0123" rIns="0" bIns="0" rtlCol="0">
            <a:spAutoFit/>
          </a:bodyPr>
          <a:lstStyle/>
          <a:p>
            <a:pPr marL="83820">
              <a:lnSpc>
                <a:spcPct val="100000"/>
              </a:lnSpc>
              <a:spcBef>
                <a:spcPts val="110"/>
              </a:spcBef>
            </a:pPr>
            <a:r>
              <a:rPr dirty="0"/>
              <a:t>Explanation</a:t>
            </a:r>
            <a:r>
              <a:rPr spc="-75" dirty="0"/>
              <a:t> </a:t>
            </a:r>
            <a:r>
              <a:rPr dirty="0"/>
              <a:t>of</a:t>
            </a:r>
            <a:r>
              <a:rPr spc="-50" dirty="0"/>
              <a:t> </a:t>
            </a:r>
            <a:r>
              <a:rPr dirty="0"/>
              <a:t>Proposed</a:t>
            </a:r>
            <a:r>
              <a:rPr spc="-125" dirty="0"/>
              <a:t> </a:t>
            </a:r>
            <a:r>
              <a:rPr spc="-20" dirty="0"/>
              <a:t>Work</a:t>
            </a:r>
          </a:p>
        </p:txBody>
      </p:sp>
      <p:sp>
        <p:nvSpPr>
          <p:cNvPr id="3" name="object 3"/>
          <p:cNvSpPr txBox="1"/>
          <p:nvPr/>
        </p:nvSpPr>
        <p:spPr>
          <a:xfrm>
            <a:off x="876704" y="1676400"/>
            <a:ext cx="10535006" cy="3895297"/>
          </a:xfrm>
          <a:prstGeom prst="rect">
            <a:avLst/>
          </a:prstGeom>
        </p:spPr>
        <p:txBody>
          <a:bodyPr vert="horz" wrap="square" lIns="0" tIns="88265" rIns="0" bIns="0" rtlCol="0">
            <a:spAutoFit/>
          </a:bodyPr>
          <a:lstStyle/>
          <a:p>
            <a:pPr marL="298450" indent="-285750" algn="just">
              <a:lnSpc>
                <a:spcPct val="100000"/>
              </a:lnSpc>
              <a:spcBef>
                <a:spcPts val="695"/>
              </a:spcBef>
              <a:buFont typeface="Arial" panose="020B0604020202020204" pitchFamily="34" charset="0"/>
              <a:buChar char="•"/>
              <a:tabLst>
                <a:tab pos="215265" algn="l"/>
              </a:tabLst>
            </a:pPr>
            <a:r>
              <a:rPr lang="en-US" sz="1600" b="1" dirty="0">
                <a:latin typeface="Times New Roman" panose="02020603050405020304" pitchFamily="18" charset="0"/>
                <a:cs typeface="Times New Roman" panose="02020603050405020304" pitchFamily="18" charset="0"/>
              </a:rPr>
              <a:t>Real-Time Operation</a:t>
            </a:r>
            <a:r>
              <a:rPr lang="en-US" sz="1600" dirty="0">
                <a:latin typeface="Times New Roman" panose="02020603050405020304" pitchFamily="18" charset="0"/>
                <a:cs typeface="Times New Roman" panose="02020603050405020304" pitchFamily="18" charset="0"/>
              </a:rPr>
              <a:t>: The system processes hand movements in real-time, ensuring that gestures are recognized instantly and accurately. This enables smooth interaction with the computer without noticeable lag, making the system efficient and responsive.</a:t>
            </a:r>
          </a:p>
          <a:p>
            <a:pPr marL="298450" indent="-285750" algn="just">
              <a:lnSpc>
                <a:spcPct val="100000"/>
              </a:lnSpc>
              <a:spcBef>
                <a:spcPts val="695"/>
              </a:spcBef>
              <a:buFont typeface="Arial" panose="020B0604020202020204" pitchFamily="34" charset="0"/>
              <a:buChar char="•"/>
              <a:tabLst>
                <a:tab pos="215265" algn="l"/>
              </a:tabLst>
            </a:pPr>
            <a:r>
              <a:rPr lang="en-US" sz="1600" b="1" dirty="0">
                <a:latin typeface="Times New Roman" panose="02020603050405020304" pitchFamily="18" charset="0"/>
                <a:cs typeface="Times New Roman" panose="02020603050405020304" pitchFamily="18" charset="0"/>
              </a:rPr>
              <a:t>Ergonomics and Comfort</a:t>
            </a:r>
            <a:r>
              <a:rPr lang="en-US" sz="1600" dirty="0">
                <a:latin typeface="Times New Roman" panose="02020603050405020304" pitchFamily="18" charset="0"/>
                <a:cs typeface="Times New Roman" panose="02020603050405020304" pitchFamily="18" charset="0"/>
              </a:rPr>
              <a:t>: The Virtual Mouse system aims to reduce strain caused by repetitive movements, such as wrist and hand motions, associated with traditional mouse and keyboard use. By offering a hands-free control method, it improves user comfort and makes computing more ergonomic.</a:t>
            </a:r>
          </a:p>
          <a:p>
            <a:pPr marL="298450" indent="-285750" algn="just">
              <a:lnSpc>
                <a:spcPct val="100000"/>
              </a:lnSpc>
              <a:spcBef>
                <a:spcPts val="695"/>
              </a:spcBef>
              <a:buFont typeface="Arial" panose="020B0604020202020204" pitchFamily="34" charset="0"/>
              <a:buChar char="•"/>
              <a:tabLst>
                <a:tab pos="215265" algn="l"/>
              </a:tabLst>
            </a:pPr>
            <a:r>
              <a:rPr lang="en-US" sz="1600" b="1" dirty="0">
                <a:latin typeface="Times New Roman" panose="02020603050405020304" pitchFamily="18" charset="0"/>
                <a:cs typeface="Times New Roman" panose="02020603050405020304" pitchFamily="18" charset="0"/>
              </a:rPr>
              <a:t>Customization</a:t>
            </a:r>
            <a:r>
              <a:rPr lang="en-US" sz="1600" dirty="0">
                <a:latin typeface="Times New Roman" panose="02020603050405020304" pitchFamily="18" charset="0"/>
                <a:cs typeface="Times New Roman" panose="02020603050405020304" pitchFamily="18" charset="0"/>
              </a:rPr>
              <a:t>: The system is designed to be customizable, allowing users to define their own gestures for specific actions. This can enhance the system's flexibility and make it adaptable to various tasks or user preferences.</a:t>
            </a:r>
          </a:p>
          <a:p>
            <a:pPr marL="298450" indent="-285750" algn="just">
              <a:lnSpc>
                <a:spcPct val="100000"/>
              </a:lnSpc>
              <a:spcBef>
                <a:spcPts val="695"/>
              </a:spcBef>
              <a:buFont typeface="Arial" panose="020B0604020202020204" pitchFamily="34" charset="0"/>
              <a:buChar char="•"/>
              <a:tabLst>
                <a:tab pos="215265" algn="l"/>
              </a:tabLst>
            </a:pPr>
            <a:r>
              <a:rPr lang="en-US" sz="1600" b="1" dirty="0">
                <a:latin typeface="Times New Roman" panose="02020603050405020304" pitchFamily="18" charset="0"/>
                <a:cs typeface="Times New Roman" panose="02020603050405020304" pitchFamily="18" charset="0"/>
              </a:rPr>
              <a:t>Integration with Existing Systems</a:t>
            </a:r>
            <a:r>
              <a:rPr lang="en-US" sz="1600" dirty="0">
                <a:latin typeface="Times New Roman" panose="02020603050405020304" pitchFamily="18" charset="0"/>
                <a:cs typeface="Times New Roman" panose="02020603050405020304" pitchFamily="18" charset="0"/>
              </a:rPr>
              <a:t>: The virtual mouse system can easily integrate with existing operating systems and software, allowing users to interact with their computers without the need for additional configuration or special software. It operates like a traditional mouse but with gestures, making it a seamless solution for controlling a computer.</a:t>
            </a:r>
          </a:p>
          <a:p>
            <a:pPr marL="298450" indent="-285750" algn="just">
              <a:lnSpc>
                <a:spcPct val="100000"/>
              </a:lnSpc>
              <a:spcBef>
                <a:spcPts val="695"/>
              </a:spcBef>
              <a:buFont typeface="Arial" panose="020B0604020202020204" pitchFamily="34" charset="0"/>
              <a:buChar char="•"/>
              <a:tabLst>
                <a:tab pos="215265" algn="l"/>
              </a:tabLst>
            </a:pPr>
            <a:r>
              <a:rPr lang="en-US" sz="1600" b="1" dirty="0">
                <a:latin typeface="Times New Roman" panose="02020603050405020304" pitchFamily="18" charset="0"/>
                <a:cs typeface="Times New Roman" panose="02020603050405020304" pitchFamily="18" charset="0"/>
              </a:rPr>
              <a:t>Future Scalability</a:t>
            </a:r>
            <a:r>
              <a:rPr lang="en-US" sz="1600" dirty="0">
                <a:latin typeface="Times New Roman" panose="02020603050405020304" pitchFamily="18" charset="0"/>
                <a:cs typeface="Times New Roman" panose="02020603050405020304" pitchFamily="18" charset="0"/>
              </a:rPr>
              <a:t>: The system is designed to be scalable and adaptable. Future work could incorporate advanced techniques like machine learning to enhance gesture recognition accuracy or enable 3D gesture recognition, opening up possibilities for even more intuitive and complex human-computer interactions.</a:t>
            </a:r>
            <a:endParaRPr lang="en-IN" sz="1600" b="0" i="0" spc="-10" dirty="0">
              <a:solidFill>
                <a:srgbClr val="0D0D0D"/>
              </a:solidFill>
              <a:effectLst/>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6047" rIns="0" bIns="0" rtlCol="0">
            <a:spAutoFit/>
          </a:bodyPr>
          <a:lstStyle/>
          <a:p>
            <a:pPr marL="12700">
              <a:lnSpc>
                <a:spcPct val="100000"/>
              </a:lnSpc>
              <a:spcBef>
                <a:spcPts val="110"/>
              </a:spcBef>
            </a:pPr>
            <a:r>
              <a:rPr lang="en-IN" dirty="0"/>
              <a:t>Hardware</a:t>
            </a:r>
            <a:r>
              <a:rPr lang="en-IN" spc="-110" dirty="0"/>
              <a:t> </a:t>
            </a:r>
            <a:r>
              <a:rPr lang="en-IN" dirty="0"/>
              <a:t>&amp;</a:t>
            </a:r>
            <a:r>
              <a:rPr lang="en-IN" spc="-60" dirty="0"/>
              <a:t> </a:t>
            </a:r>
            <a:r>
              <a:rPr lang="en-IN" dirty="0"/>
              <a:t>Software</a:t>
            </a:r>
            <a:r>
              <a:rPr lang="en-IN" spc="-125" dirty="0"/>
              <a:t> </a:t>
            </a:r>
            <a:r>
              <a:rPr lang="en-IN" spc="-10" dirty="0"/>
              <a:t>Involved</a:t>
            </a:r>
          </a:p>
        </p:txBody>
      </p:sp>
      <p:pic>
        <p:nvPicPr>
          <p:cNvPr id="3" name="object 3"/>
          <p:cNvPicPr/>
          <p:nvPr/>
        </p:nvPicPr>
        <p:blipFill>
          <a:blip r:embed="rId2" cstate="print"/>
          <a:stretch>
            <a:fillRect/>
          </a:stretch>
        </p:blipFill>
        <p:spPr>
          <a:xfrm>
            <a:off x="10920983" y="158495"/>
            <a:ext cx="981455" cy="838200"/>
          </a:xfrm>
          <a:prstGeom prst="rect">
            <a:avLst/>
          </a:prstGeom>
        </p:spPr>
      </p:pic>
      <p:sp>
        <p:nvSpPr>
          <p:cNvPr id="4" name="object 4"/>
          <p:cNvSpPr txBox="1"/>
          <p:nvPr/>
        </p:nvSpPr>
        <p:spPr>
          <a:xfrm>
            <a:off x="914400" y="1473656"/>
            <a:ext cx="10731804" cy="4026102"/>
          </a:xfrm>
          <a:prstGeom prst="rect">
            <a:avLst/>
          </a:prstGeom>
        </p:spPr>
        <p:txBody>
          <a:bodyPr vert="horz" wrap="square" lIns="0" tIns="12065" rIns="0" bIns="0" rtlCol="0">
            <a:spAutoFit/>
          </a:bodyPr>
          <a:lstStyle/>
          <a:p>
            <a:pPr marL="12700" algn="just">
              <a:lnSpc>
                <a:spcPct val="100000"/>
              </a:lnSpc>
              <a:spcBef>
                <a:spcPts val="95"/>
              </a:spcBef>
            </a:pPr>
            <a:r>
              <a:rPr b="1" dirty="0">
                <a:latin typeface="Times New Roman" panose="02020603050405020304" pitchFamily="18" charset="0"/>
                <a:cs typeface="Times New Roman" panose="02020603050405020304" pitchFamily="18" charset="0"/>
              </a:rPr>
              <a:t>Hardware</a:t>
            </a:r>
            <a:r>
              <a:rPr b="1" spc="-114"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Components</a:t>
            </a:r>
            <a:endParaRPr lang="en-IN" b="1" spc="-10" dirty="0">
              <a:latin typeface="Times New Roman" panose="02020603050405020304" pitchFamily="18" charset="0"/>
              <a:cs typeface="Times New Roman" panose="02020603050405020304" pitchFamily="18" charset="0"/>
            </a:endParaRPr>
          </a:p>
          <a:p>
            <a:pPr marL="12700" algn="just">
              <a:lnSpc>
                <a:spcPct val="100000"/>
              </a:lnSpc>
              <a:spcBef>
                <a:spcPts val="95"/>
              </a:spcBef>
            </a:pPr>
            <a:endParaRPr lang="en-IN" b="1" spc="-10" dirty="0">
              <a:solidFill>
                <a:srgbClr val="0D0D0D"/>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Camera (Webcam)</a:t>
            </a:r>
            <a:r>
              <a:rPr lang="en-US" sz="1600" dirty="0">
                <a:latin typeface="Times New Roman" panose="02020603050405020304" pitchFamily="18" charset="0"/>
                <a:cs typeface="Times New Roman" panose="02020603050405020304" pitchFamily="18" charset="0"/>
              </a:rPr>
              <a:t>: The camera is the key hardware component used to capture real-time images or videos of the user's hand gestures. It tracks the movement of the user's hands and fingers, allowing the system to detect gestures and translate them into mouse actions like cursor movement, clicking, and scrolling. The camera's resolution and frame rate play a critical role in the accuracy and smoothness of hand tracking. A minimum resolution of </a:t>
            </a:r>
            <a:r>
              <a:rPr lang="en-US" sz="1600" b="1" dirty="0">
                <a:latin typeface="Times New Roman" panose="02020603050405020304" pitchFamily="18" charset="0"/>
                <a:cs typeface="Times New Roman" panose="02020603050405020304" pitchFamily="18" charset="0"/>
              </a:rPr>
              <a:t>720p</a:t>
            </a:r>
            <a:r>
              <a:rPr lang="en-US" sz="1600" dirty="0">
                <a:latin typeface="Times New Roman" panose="02020603050405020304" pitchFamily="18" charset="0"/>
                <a:cs typeface="Times New Roman" panose="02020603050405020304" pitchFamily="18" charset="0"/>
              </a:rPr>
              <a:t> is recommended for clear image capture, but higher resolutions (such as </a:t>
            </a:r>
            <a:r>
              <a:rPr lang="en-US" sz="1600" b="1" dirty="0">
                <a:latin typeface="Times New Roman" panose="02020603050405020304" pitchFamily="18" charset="0"/>
                <a:cs typeface="Times New Roman" panose="02020603050405020304" pitchFamily="18" charset="0"/>
              </a:rPr>
              <a:t>1080p</a:t>
            </a:r>
            <a:r>
              <a:rPr lang="en-US" sz="1600" dirty="0">
                <a:latin typeface="Times New Roman" panose="02020603050405020304" pitchFamily="18" charset="0"/>
                <a:cs typeface="Times New Roman" panose="02020603050405020304" pitchFamily="18" charset="0"/>
              </a:rPr>
              <a:t>) can improve accuracy.</a:t>
            </a:r>
          </a:p>
          <a:p>
            <a:pPr algn="just">
              <a:buFont typeface="Arial" panose="020B0604020202020204" pitchFamily="34" charset="0"/>
              <a:buChar char="•"/>
            </a:pPr>
            <a:endParaRPr sz="1600" dirty="0">
              <a:latin typeface="Times New Roman" panose="02020603050405020304" pitchFamily="18" charset="0"/>
              <a:cs typeface="Times New Roman" panose="02020603050405020304" pitchFamily="18" charset="0"/>
            </a:endParaRPr>
          </a:p>
          <a:p>
            <a:pPr marL="12700" algn="just">
              <a:lnSpc>
                <a:spcPct val="100000"/>
              </a:lnSpc>
              <a:spcBef>
                <a:spcPts val="5"/>
              </a:spcBef>
            </a:pPr>
            <a:r>
              <a:rPr b="1" dirty="0">
                <a:latin typeface="Times New Roman" panose="02020603050405020304" pitchFamily="18" charset="0"/>
                <a:cs typeface="Times New Roman" panose="02020603050405020304" pitchFamily="18" charset="0"/>
              </a:rPr>
              <a:t>Software</a:t>
            </a:r>
            <a:r>
              <a:rPr b="1" spc="-100"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Components</a:t>
            </a:r>
            <a:endParaRPr lang="en-IN" spc="-10" dirty="0">
              <a:latin typeface="Times New Roman" panose="02020603050405020304" pitchFamily="18" charset="0"/>
              <a:cs typeface="Times New Roman" panose="02020603050405020304" pitchFamily="18" charset="0"/>
            </a:endParaRPr>
          </a:p>
          <a:p>
            <a:pPr marL="12700" algn="just">
              <a:lnSpc>
                <a:spcPct val="100000"/>
              </a:lnSpc>
              <a:spcBef>
                <a:spcPts val="5"/>
              </a:spcBef>
            </a:pPr>
            <a:endParaRPr lang="en-IN" sz="1600" b="1" dirty="0">
              <a:latin typeface="Times New Roman" panose="02020603050405020304" pitchFamily="18" charset="0"/>
              <a:cs typeface="Times New Roman" panose="02020603050405020304" pitchFamily="18" charset="0"/>
            </a:endParaRPr>
          </a:p>
          <a:p>
            <a:pPr algn="just">
              <a:spcAft>
                <a:spcPts val="1200"/>
              </a:spcAft>
            </a:pPr>
            <a:r>
              <a:rPr lang="en-US" sz="1600" b="1" dirty="0">
                <a:latin typeface="Times New Roman" panose="02020603050405020304" pitchFamily="18" charset="0"/>
                <a:cs typeface="Times New Roman" panose="02020603050405020304" pitchFamily="18" charset="0"/>
              </a:rPr>
              <a:t>Programming Language (Python)</a:t>
            </a:r>
            <a:r>
              <a:rPr lang="en-US" sz="1600" dirty="0">
                <a:latin typeface="Times New Roman" panose="02020603050405020304" pitchFamily="18" charset="0"/>
                <a:cs typeface="Times New Roman" panose="02020603050405020304" pitchFamily="18" charset="0"/>
              </a:rPr>
              <a:t>: The primary language used for development due to its simplicity and extensive libraries.</a:t>
            </a:r>
          </a:p>
          <a:p>
            <a:pPr algn="just">
              <a:spcAft>
                <a:spcPts val="1200"/>
              </a:spcAft>
            </a:pPr>
            <a:r>
              <a:rPr lang="en-US" sz="1600" b="1" dirty="0">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Used for real-time image processing and hand detection, enabling gesture recognition.</a:t>
            </a:r>
          </a:p>
          <a:p>
            <a:pPr algn="just">
              <a:spcAft>
                <a:spcPts val="1200"/>
              </a:spcAft>
            </a:pPr>
            <a:r>
              <a:rPr lang="en-US" sz="1600" b="1" dirty="0">
                <a:latin typeface="Times New Roman" panose="02020603050405020304" pitchFamily="18" charset="0"/>
                <a:cs typeface="Times New Roman" panose="02020603050405020304" pitchFamily="18" charset="0"/>
              </a:rPr>
              <a:t>MediaPipe</a:t>
            </a:r>
            <a:r>
              <a:rPr lang="en-US" sz="1600" dirty="0">
                <a:latin typeface="Times New Roman" panose="02020603050405020304" pitchFamily="18" charset="0"/>
                <a:cs typeface="Times New Roman" panose="02020603050405020304" pitchFamily="18" charset="0"/>
              </a:rPr>
              <a:t>: A library for more accurate and efficient hand tracking and gesture recognition.</a:t>
            </a:r>
          </a:p>
          <a:p>
            <a:pPr algn="just">
              <a:spcAft>
                <a:spcPts val="1200"/>
              </a:spcAft>
            </a:pPr>
            <a:r>
              <a:rPr lang="en-US" sz="1600" b="1" dirty="0">
                <a:latin typeface="Times New Roman" panose="02020603050405020304" pitchFamily="18" charset="0"/>
                <a:cs typeface="Times New Roman" panose="02020603050405020304" pitchFamily="18" charset="0"/>
              </a:rPr>
              <a:t>IDE</a:t>
            </a:r>
            <a:r>
              <a:rPr lang="en-US" sz="1600" dirty="0">
                <a:latin typeface="Times New Roman" panose="02020603050405020304" pitchFamily="18" charset="0"/>
                <a:cs typeface="Times New Roman" panose="02020603050405020304" pitchFamily="18" charset="0"/>
              </a:rPr>
              <a:t>: Visual Studio Code or PyCharm for writing and debugging the code.</a:t>
            </a:r>
            <a:endParaRPr lang="en-IN" sz="1600" dirty="0">
              <a:solidFill>
                <a:srgbClr val="0D0D0D"/>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15</a:t>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0728" y="-25317"/>
            <a:ext cx="6888988" cy="1184909"/>
          </a:xfrm>
          <a:prstGeom prst="rect">
            <a:avLst/>
          </a:prstGeom>
        </p:spPr>
        <p:txBody>
          <a:bodyPr vert="horz" wrap="square" lIns="0" tIns="411098" rIns="0" bIns="0" rtlCol="0">
            <a:spAutoFit/>
          </a:bodyPr>
          <a:lstStyle/>
          <a:p>
            <a:pPr marL="2071370">
              <a:lnSpc>
                <a:spcPct val="100000"/>
              </a:lnSpc>
              <a:spcBef>
                <a:spcPts val="110"/>
              </a:spcBef>
            </a:pPr>
            <a:r>
              <a:rPr spc="-10" dirty="0"/>
              <a:t>Applications</a:t>
            </a:r>
          </a:p>
        </p:txBody>
      </p:sp>
      <p:pic>
        <p:nvPicPr>
          <p:cNvPr id="3" name="object 3"/>
          <p:cNvPicPr/>
          <p:nvPr/>
        </p:nvPicPr>
        <p:blipFill>
          <a:blip r:embed="rId2" cstate="print"/>
          <a:stretch>
            <a:fillRect/>
          </a:stretch>
        </p:blipFill>
        <p:spPr>
          <a:xfrm>
            <a:off x="10920983" y="158495"/>
            <a:ext cx="981455" cy="838200"/>
          </a:xfrm>
          <a:prstGeom prst="rect">
            <a:avLst/>
          </a:prstGeom>
        </p:spPr>
      </p:pic>
      <p:sp>
        <p:nvSpPr>
          <p:cNvPr id="4" name="object 4"/>
          <p:cNvSpPr txBox="1"/>
          <p:nvPr/>
        </p:nvSpPr>
        <p:spPr>
          <a:xfrm>
            <a:off x="914400" y="1371600"/>
            <a:ext cx="9859645" cy="5320046"/>
          </a:xfrm>
          <a:prstGeom prst="rect">
            <a:avLst/>
          </a:prstGeom>
        </p:spPr>
        <p:txBody>
          <a:bodyPr vert="horz" wrap="square" lIns="0" tIns="13335" rIns="0" bIns="0" rtlCol="0">
            <a:spAutoFit/>
          </a:bodyPr>
          <a:lstStyle/>
          <a:p>
            <a:pPr marL="297815" marR="5080" indent="-285750" algn="just">
              <a:lnSpc>
                <a:spcPct val="100000"/>
              </a:lnSpc>
              <a:spcBef>
                <a:spcPts val="105"/>
              </a:spcBef>
              <a:spcAft>
                <a:spcPts val="600"/>
              </a:spcAft>
              <a:buFont typeface="Arial" panose="020B0604020202020204" pitchFamily="34" charset="0"/>
              <a:buChar char="•"/>
              <a:tabLst>
                <a:tab pos="356870" algn="l"/>
              </a:tabLst>
            </a:pPr>
            <a:r>
              <a:rPr lang="en-US" sz="1600" b="1" dirty="0">
                <a:latin typeface="Times New Roman" panose="02020603050405020304" pitchFamily="18" charset="0"/>
                <a:cs typeface="Times New Roman" panose="02020603050405020304" pitchFamily="18" charset="0"/>
              </a:rPr>
              <a:t>Gesture-Based Sign Language Translation</a:t>
            </a:r>
            <a:r>
              <a:rPr lang="en-US" sz="1600" dirty="0">
                <a:latin typeface="Times New Roman" panose="02020603050405020304" pitchFamily="18" charset="0"/>
                <a:cs typeface="Times New Roman" panose="02020603050405020304" pitchFamily="18" charset="0"/>
              </a:rPr>
              <a:t>: The system could be used to interpret sign language gestures in real-time and convert them into text or voice commands, promoting inclusivity and improving communication between deaf and hearing individuals.</a:t>
            </a:r>
          </a:p>
          <a:p>
            <a:pPr marL="297815" marR="5080" indent="-285750" algn="just">
              <a:lnSpc>
                <a:spcPct val="100000"/>
              </a:lnSpc>
              <a:spcBef>
                <a:spcPts val="105"/>
              </a:spcBef>
              <a:spcAft>
                <a:spcPts val="600"/>
              </a:spcAft>
              <a:buFont typeface="Arial" panose="020B0604020202020204" pitchFamily="34" charset="0"/>
              <a:buChar char="•"/>
              <a:tabLst>
                <a:tab pos="356870" algn="l"/>
              </a:tabLst>
            </a:pPr>
            <a:endParaRPr sz="1600" dirty="0">
              <a:latin typeface="Times New Roman" panose="02020603050405020304" pitchFamily="18" charset="0"/>
              <a:cs typeface="Times New Roman" panose="02020603050405020304" pitchFamily="18" charset="0"/>
            </a:endParaRPr>
          </a:p>
          <a:p>
            <a:pPr marL="297815" marR="6350" indent="-285750" algn="just">
              <a:lnSpc>
                <a:spcPct val="100000"/>
              </a:lnSpc>
              <a:spcAft>
                <a:spcPts val="600"/>
              </a:spcAft>
              <a:buFont typeface="Arial" panose="020B0604020202020204" pitchFamily="34" charset="0"/>
              <a:buChar char="•"/>
              <a:tabLst>
                <a:tab pos="356870" algn="l"/>
              </a:tabLst>
            </a:pPr>
            <a:r>
              <a:rPr lang="en-US" sz="1600" b="1" dirty="0">
                <a:latin typeface="Times New Roman" panose="02020603050405020304" pitchFamily="18" charset="0"/>
                <a:cs typeface="Times New Roman" panose="02020603050405020304" pitchFamily="18" charset="0"/>
              </a:rPr>
              <a:t>Smart Vehicle Control</a:t>
            </a:r>
            <a:r>
              <a:rPr lang="en-US" sz="1600" dirty="0">
                <a:latin typeface="Times New Roman" panose="02020603050405020304" pitchFamily="18" charset="0"/>
                <a:cs typeface="Times New Roman" panose="02020603050405020304" pitchFamily="18" charset="0"/>
              </a:rPr>
              <a:t>: In autonomous or smart vehicles, the Virtual Mouse can be used for touchless interaction with vehicle interfaces, allowing drivers or passengers to control navigation, entertainment, and climate settings without physical interaction with touchscreens or buttons.</a:t>
            </a:r>
          </a:p>
          <a:p>
            <a:pPr marL="297815" marR="6350" indent="-285750" algn="just">
              <a:lnSpc>
                <a:spcPct val="100000"/>
              </a:lnSpc>
              <a:spcAft>
                <a:spcPts val="600"/>
              </a:spcAft>
              <a:buFont typeface="Arial" panose="020B0604020202020204" pitchFamily="34" charset="0"/>
              <a:buChar char="•"/>
              <a:tabLst>
                <a:tab pos="356870" algn="l"/>
              </a:tabLst>
            </a:pPr>
            <a:endParaRPr sz="1600" dirty="0">
              <a:latin typeface="Times New Roman" panose="02020603050405020304" pitchFamily="18" charset="0"/>
              <a:cs typeface="Times New Roman" panose="02020603050405020304" pitchFamily="18" charset="0"/>
            </a:endParaRPr>
          </a:p>
          <a:p>
            <a:pPr marL="297815" marR="8255" indent="-285750" algn="just">
              <a:lnSpc>
                <a:spcPct val="100000"/>
              </a:lnSpc>
              <a:spcAft>
                <a:spcPts val="600"/>
              </a:spcAft>
              <a:buFont typeface="Arial" panose="020B0604020202020204" pitchFamily="34" charset="0"/>
              <a:buChar char="•"/>
              <a:tabLst>
                <a:tab pos="356870" algn="l"/>
              </a:tabLst>
            </a:pPr>
            <a:r>
              <a:rPr lang="en-US" sz="1600" b="1" dirty="0">
                <a:latin typeface="Times New Roman" panose="02020603050405020304" pitchFamily="18" charset="0"/>
                <a:cs typeface="Times New Roman" panose="02020603050405020304" pitchFamily="18" charset="0"/>
              </a:rPr>
              <a:t>Virtual Workspaces</a:t>
            </a:r>
            <a:r>
              <a:rPr lang="en-US" sz="1600" dirty="0">
                <a:latin typeface="Times New Roman" panose="02020603050405020304" pitchFamily="18" charset="0"/>
                <a:cs typeface="Times New Roman" panose="02020603050405020304" pitchFamily="18" charset="0"/>
              </a:rPr>
              <a:t>: In the growing field of remote work and virtual offices, the Virtual Mouse can be used to navigate virtual desktops and manage files and applications without relying on physical peripherals, offering a more immersive and efficient experience.</a:t>
            </a:r>
          </a:p>
          <a:p>
            <a:pPr marL="297815" marR="8255" indent="-285750" algn="just">
              <a:lnSpc>
                <a:spcPct val="100000"/>
              </a:lnSpc>
              <a:spcAft>
                <a:spcPts val="600"/>
              </a:spcAft>
              <a:buFont typeface="Arial" panose="020B0604020202020204" pitchFamily="34" charset="0"/>
              <a:buChar char="•"/>
              <a:tabLst>
                <a:tab pos="356870" algn="l"/>
              </a:tabLst>
            </a:pPr>
            <a:r>
              <a:rPr lang="en-US" sz="1600" b="1" dirty="0">
                <a:latin typeface="Times New Roman" panose="02020603050405020304" pitchFamily="18" charset="0"/>
                <a:cs typeface="Times New Roman" panose="02020603050405020304" pitchFamily="18" charset="0"/>
              </a:rPr>
              <a:t>Human-Machine Interfaces (HMI) in Industrial Automation</a:t>
            </a:r>
            <a:r>
              <a:rPr lang="en-US" sz="1600" dirty="0">
                <a:latin typeface="Times New Roman" panose="02020603050405020304" pitchFamily="18" charset="0"/>
                <a:cs typeface="Times New Roman" panose="02020603050405020304" pitchFamily="18" charset="0"/>
              </a:rPr>
              <a:t>: The Virtual Mouse can be integrated into factory automation systems, where workers can control machines and monitor processes through gestures, improving efficiency and reducing the need for manual input devices.</a:t>
            </a:r>
            <a:endParaRPr lang="en-IN" sz="1600" spc="-10" dirty="0">
              <a:latin typeface="Times New Roman" panose="02020603050405020304" pitchFamily="18" charset="0"/>
              <a:cs typeface="Times New Roman" panose="02020603050405020304" pitchFamily="18" charset="0"/>
            </a:endParaRPr>
          </a:p>
          <a:p>
            <a:pPr marL="298450" indent="-285750" algn="just">
              <a:lnSpc>
                <a:spcPct val="100000"/>
              </a:lnSpc>
              <a:spcAft>
                <a:spcPts val="600"/>
              </a:spcAft>
              <a:buFont typeface="Arial" panose="020B0604020202020204" pitchFamily="34" charset="0"/>
              <a:buChar char="•"/>
              <a:tabLst>
                <a:tab pos="356870" algn="l"/>
                <a:tab pos="1545590" algn="l"/>
                <a:tab pos="2012314" algn="l"/>
                <a:tab pos="2905125" algn="l"/>
                <a:tab pos="3890010" algn="l"/>
                <a:tab pos="4512310" algn="l"/>
                <a:tab pos="5295900" algn="l"/>
                <a:tab pos="5722620" algn="l"/>
                <a:tab pos="6286500" algn="l"/>
                <a:tab pos="6597650" algn="l"/>
                <a:tab pos="7676515" algn="l"/>
                <a:tab pos="8210550" algn="l"/>
                <a:tab pos="8585200" algn="l"/>
                <a:tab pos="9359900" algn="l"/>
              </a:tabLst>
            </a:pPr>
            <a:r>
              <a:rPr lang="en-US" sz="1600" b="1" dirty="0">
                <a:latin typeface="Times New Roman" panose="02020603050405020304" pitchFamily="18" charset="0"/>
                <a:cs typeface="Times New Roman" panose="02020603050405020304" pitchFamily="18" charset="0"/>
              </a:rPr>
              <a:t>Assistive Technology for Disabled Individuals</a:t>
            </a:r>
            <a:r>
              <a:rPr lang="en-US" sz="1600" dirty="0">
                <a:latin typeface="Times New Roman" panose="02020603050405020304" pitchFamily="18" charset="0"/>
                <a:cs typeface="Times New Roman" panose="02020603050405020304" pitchFamily="18" charset="0"/>
              </a:rPr>
              <a:t>: The Virtual Mouse provides a significant advantage to individuals with physical disabilities, allowing them to interact with computers and control devices using hand gestures, reducing reliance on specialized hardware and improving independence.</a:t>
            </a:r>
          </a:p>
          <a:p>
            <a:pPr marL="298450" indent="-285750">
              <a:lnSpc>
                <a:spcPct val="100000"/>
              </a:lnSpc>
              <a:spcAft>
                <a:spcPts val="600"/>
              </a:spcAft>
              <a:buFont typeface="Arial" panose="020B0604020202020204" pitchFamily="34" charset="0"/>
              <a:buChar char="•"/>
              <a:tabLst>
                <a:tab pos="356870" algn="l"/>
                <a:tab pos="1545590" algn="l"/>
                <a:tab pos="2012314" algn="l"/>
                <a:tab pos="2905125" algn="l"/>
                <a:tab pos="3890010" algn="l"/>
                <a:tab pos="4512310" algn="l"/>
                <a:tab pos="5295900" algn="l"/>
                <a:tab pos="5722620" algn="l"/>
                <a:tab pos="6286500" algn="l"/>
                <a:tab pos="6597650" algn="l"/>
                <a:tab pos="7676515" algn="l"/>
                <a:tab pos="8210550" algn="l"/>
                <a:tab pos="8585200" algn="l"/>
                <a:tab pos="9359900" algn="l"/>
              </a:tabLst>
            </a:pPr>
            <a:endParaRPr lang="en-US" sz="1600" spc="-10" dirty="0">
              <a:solidFill>
                <a:srgbClr val="0D0D0D"/>
              </a:solidFill>
              <a:latin typeface="Times New Roman" panose="02020603050405020304" pitchFamily="18" charset="0"/>
              <a:cs typeface="Times New Roman" panose="02020603050405020304" pitchFamily="18" charset="0"/>
            </a:endParaRPr>
          </a:p>
          <a:p>
            <a:pPr marL="298450" indent="-285750">
              <a:lnSpc>
                <a:spcPct val="100000"/>
              </a:lnSpc>
              <a:spcAft>
                <a:spcPts val="600"/>
              </a:spcAft>
              <a:buFont typeface="Arial" panose="020B0604020202020204" pitchFamily="34" charset="0"/>
              <a:buChar char="•"/>
              <a:tabLst>
                <a:tab pos="356870" algn="l"/>
                <a:tab pos="1545590" algn="l"/>
                <a:tab pos="2012314" algn="l"/>
                <a:tab pos="2905125" algn="l"/>
                <a:tab pos="3890010" algn="l"/>
                <a:tab pos="4512310" algn="l"/>
                <a:tab pos="5295900" algn="l"/>
                <a:tab pos="5722620" algn="l"/>
                <a:tab pos="6286500" algn="l"/>
                <a:tab pos="6597650" algn="l"/>
                <a:tab pos="7676515" algn="l"/>
                <a:tab pos="8210550" algn="l"/>
                <a:tab pos="8585200" algn="l"/>
                <a:tab pos="9359900" algn="l"/>
              </a:tabLst>
            </a:pPr>
            <a:endParaRPr lang="en-IN" sz="1600" spc="-10" dirty="0">
              <a:solidFill>
                <a:srgbClr val="0D0D0D"/>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16</a:t>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1098" rIns="0" bIns="0" rtlCol="0">
            <a:spAutoFit/>
          </a:bodyPr>
          <a:lstStyle/>
          <a:p>
            <a:pPr marL="2168525">
              <a:lnSpc>
                <a:spcPct val="100000"/>
              </a:lnSpc>
              <a:spcBef>
                <a:spcPts val="110"/>
              </a:spcBef>
            </a:pPr>
            <a:r>
              <a:rPr spc="-10" dirty="0"/>
              <a:t>Advantages</a:t>
            </a:r>
          </a:p>
        </p:txBody>
      </p:sp>
      <p:pic>
        <p:nvPicPr>
          <p:cNvPr id="3" name="object 3"/>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17</a:t>
            </a:fld>
            <a:endParaRPr spc="-25" dirty="0"/>
          </a:p>
        </p:txBody>
      </p:sp>
      <p:sp>
        <p:nvSpPr>
          <p:cNvPr id="8" name="Rectangle 1">
            <a:extLst>
              <a:ext uri="{FF2B5EF4-FFF2-40B4-BE49-F238E27FC236}">
                <a16:creationId xmlns:a16="http://schemas.microsoft.com/office/drawing/2014/main" id="{940850EB-2D78-3D33-55D3-180B3E6B7B20}"/>
              </a:ext>
            </a:extLst>
          </p:cNvPr>
          <p:cNvSpPr>
            <a:spLocks noChangeArrowheads="1"/>
          </p:cNvSpPr>
          <p:nvPr/>
        </p:nvSpPr>
        <p:spPr bwMode="auto">
          <a:xfrm>
            <a:off x="762000" y="1377062"/>
            <a:ext cx="10775313" cy="472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Hands-Free Interaction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an intuitive and ergonomic alternative to traditional input devices, reducing physical strain and making interactions more natural.</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individuals with physical disabilities to use computers effectively without requiring specialized equipment.</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Eliminates the need for external hardware like a mouse or keyboard, reducing costs for users.</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Hygienic and Safe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Ideal for environments requiring high hygiene standards, such as hospitals and laboratories, as it minimizes physical contact.</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Ease of Use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hand gestures make the system easy to learn and operate, enhancing user convenience.</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across various devices and platforms, offering compatibility with different operating systems and applications.</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Innovative Technology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Showcases the potential of computer vision and gesture recognition, paving the way for more advanced human-computer interaction systems.</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Efficiency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repetitive motion associated with traditional devices, improving workflow and productivity.</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Versatility</a:t>
            </a:r>
            <a:r>
              <a:rPr lang="en-US" sz="1600" dirty="0">
                <a:latin typeface="Times New Roman" panose="02020603050405020304" pitchFamily="18" charset="0"/>
                <a:cs typeface="Times New Roman" panose="02020603050405020304" pitchFamily="18" charset="0"/>
              </a:rPr>
              <a:t>: Can be applied in diverse fields, including healthcare, industrial automation, gaming, and smart home systems.</a:t>
            </a:r>
          </a:p>
          <a:p>
            <a:pPr marL="285750" marR="0" lvl="0" indent="-285750" algn="just"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lang="en-US" sz="1600" b="1" dirty="0">
                <a:latin typeface="Times New Roman" panose="02020603050405020304" pitchFamily="18" charset="0"/>
                <a:cs typeface="Times New Roman" panose="02020603050405020304" pitchFamily="18" charset="0"/>
              </a:rPr>
              <a:t>Future-Oriented</a:t>
            </a:r>
            <a:r>
              <a:rPr lang="en-US" sz="1600" dirty="0">
                <a:latin typeface="Times New Roman" panose="02020603050405020304" pitchFamily="18" charset="0"/>
                <a:cs typeface="Times New Roman" panose="02020603050405020304" pitchFamily="18" charset="0"/>
              </a:rPr>
              <a:t>: Aligns with the trend toward touchless interfaces, promoting innovation in technology and user experience.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F97D-B9CA-A58C-EBEE-7D15AF0C4B23}"/>
              </a:ext>
            </a:extLst>
          </p:cNvPr>
          <p:cNvSpPr>
            <a:spLocks noGrp="1"/>
          </p:cNvSpPr>
          <p:nvPr>
            <p:ph type="title"/>
          </p:nvPr>
        </p:nvSpPr>
        <p:spPr>
          <a:xfrm>
            <a:off x="2651505" y="288747"/>
            <a:ext cx="6888988" cy="615553"/>
          </a:xfrm>
        </p:spPr>
        <p:txBody>
          <a:bodyPr/>
          <a:lstStyle/>
          <a:p>
            <a:r>
              <a:rPr lang="en-US" dirty="0"/>
              <a:t>       System Architecture</a:t>
            </a:r>
            <a:endParaRPr lang="en-IN" dirty="0"/>
          </a:p>
        </p:txBody>
      </p:sp>
      <p:sp>
        <p:nvSpPr>
          <p:cNvPr id="3" name="Text Placeholder 2">
            <a:extLst>
              <a:ext uri="{FF2B5EF4-FFF2-40B4-BE49-F238E27FC236}">
                <a16:creationId xmlns:a16="http://schemas.microsoft.com/office/drawing/2014/main" id="{B8A376FC-E25A-9EC2-DAEB-1564C1C26D73}"/>
              </a:ext>
            </a:extLst>
          </p:cNvPr>
          <p:cNvSpPr>
            <a:spLocks noGrp="1"/>
          </p:cNvSpPr>
          <p:nvPr>
            <p:ph type="body" idx="1"/>
          </p:nvPr>
        </p:nvSpPr>
        <p:spPr>
          <a:xfrm>
            <a:off x="1090052" y="1872614"/>
            <a:ext cx="10209530" cy="4308872"/>
          </a:xfrm>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IN" dirty="0"/>
              <a:t> </a:t>
            </a:r>
            <a:r>
              <a:rPr lang="en-IN" sz="1800" b="1" spc="-10" dirty="0">
                <a:effectLst/>
                <a:latin typeface="Times New Roman" panose="02020603050405020304" pitchFamily="18" charset="0"/>
                <a:ea typeface="Times New Roman" panose="02020603050405020304" pitchFamily="18" charset="0"/>
              </a:rPr>
              <a:t>Fig.1. System Design</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6" name="object 3">
            <a:extLst>
              <a:ext uri="{FF2B5EF4-FFF2-40B4-BE49-F238E27FC236}">
                <a16:creationId xmlns:a16="http://schemas.microsoft.com/office/drawing/2014/main" id="{A80E3ACA-EA39-0D9A-3385-C9DE28EBDE5E}"/>
              </a:ext>
            </a:extLst>
          </p:cNvPr>
          <p:cNvPicPr/>
          <p:nvPr/>
        </p:nvPicPr>
        <p:blipFill>
          <a:blip r:embed="rId2" cstate="print"/>
          <a:stretch>
            <a:fillRect/>
          </a:stretch>
        </p:blipFill>
        <p:spPr>
          <a:xfrm>
            <a:off x="10820400" y="257652"/>
            <a:ext cx="981455" cy="838200"/>
          </a:xfrm>
          <a:prstGeom prst="rect">
            <a:avLst/>
          </a:prstGeom>
        </p:spPr>
      </p:pic>
      <p:sp>
        <p:nvSpPr>
          <p:cNvPr id="8" name="TextBox 7">
            <a:extLst>
              <a:ext uri="{FF2B5EF4-FFF2-40B4-BE49-F238E27FC236}">
                <a16:creationId xmlns:a16="http://schemas.microsoft.com/office/drawing/2014/main" id="{23BC5954-216C-CFBD-A683-49985DADD625}"/>
              </a:ext>
            </a:extLst>
          </p:cNvPr>
          <p:cNvSpPr txBox="1"/>
          <p:nvPr/>
        </p:nvSpPr>
        <p:spPr>
          <a:xfrm>
            <a:off x="228600" y="6278528"/>
            <a:ext cx="6096000" cy="338554"/>
          </a:xfrm>
          <a:prstGeom prst="rect">
            <a:avLst/>
          </a:prstGeom>
          <a:noFill/>
        </p:spPr>
        <p:txBody>
          <a:bodyPr wrap="square">
            <a:spAutoFit/>
          </a:bodyPr>
          <a:lstStyle/>
          <a:p>
            <a:fld id="{81D60167-4931-47E6-BA6A-407CBD079E47}" type="slidenum">
              <a:rPr lang="en-IN" sz="1600" spc="-25" smtClean="0">
                <a:solidFill>
                  <a:schemeClr val="bg1"/>
                </a:solidFill>
              </a:rPr>
              <a:pPr/>
              <a:t>18</a:t>
            </a:fld>
            <a:endParaRPr lang="en-IN" sz="1600" dirty="0">
              <a:solidFill>
                <a:schemeClr val="bg1"/>
              </a:solidFill>
            </a:endParaRPr>
          </a:p>
        </p:txBody>
      </p:sp>
      <p:pic>
        <p:nvPicPr>
          <p:cNvPr id="4" name="Picture 3">
            <a:extLst>
              <a:ext uri="{FF2B5EF4-FFF2-40B4-BE49-F238E27FC236}">
                <a16:creationId xmlns:a16="http://schemas.microsoft.com/office/drawing/2014/main" id="{C633540D-49B5-1721-EE1C-3AF0BE20D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872614"/>
            <a:ext cx="7772400" cy="3490673"/>
          </a:xfrm>
          <a:prstGeom prst="rect">
            <a:avLst/>
          </a:prstGeom>
        </p:spPr>
      </p:pic>
    </p:spTree>
    <p:extLst>
      <p:ext uri="{BB962C8B-B14F-4D97-AF65-F5344CB8AC3E}">
        <p14:creationId xmlns:p14="http://schemas.microsoft.com/office/powerpoint/2010/main" val="183895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B07A-ADC9-E122-A2A9-98B48113EDAD}"/>
              </a:ext>
            </a:extLst>
          </p:cNvPr>
          <p:cNvSpPr>
            <a:spLocks noGrp="1"/>
          </p:cNvSpPr>
          <p:nvPr>
            <p:ph type="title"/>
          </p:nvPr>
        </p:nvSpPr>
        <p:spPr>
          <a:xfrm>
            <a:off x="2651505" y="288747"/>
            <a:ext cx="6888988" cy="553998"/>
          </a:xfrm>
        </p:spPr>
        <p:txBody>
          <a:bodyPr/>
          <a:lstStyle/>
          <a:p>
            <a:r>
              <a:rPr lang="en-US" sz="3600" dirty="0"/>
              <a:t>                 RESULT</a:t>
            </a:r>
            <a:endParaRPr lang="en-IN" sz="3600" dirty="0"/>
          </a:p>
        </p:txBody>
      </p:sp>
      <p:sp>
        <p:nvSpPr>
          <p:cNvPr id="3" name="Text Placeholder 2">
            <a:extLst>
              <a:ext uri="{FF2B5EF4-FFF2-40B4-BE49-F238E27FC236}">
                <a16:creationId xmlns:a16="http://schemas.microsoft.com/office/drawing/2014/main" id="{C5E951F4-66C5-2E2F-BC1A-03ED01864B44}"/>
              </a:ext>
            </a:extLst>
          </p:cNvPr>
          <p:cNvSpPr>
            <a:spLocks noGrp="1"/>
          </p:cNvSpPr>
          <p:nvPr>
            <p:ph type="body" idx="1"/>
          </p:nvPr>
        </p:nvSpPr>
        <p:spPr>
          <a:xfrm>
            <a:off x="993444" y="1494712"/>
            <a:ext cx="10209530" cy="4985980"/>
          </a:xfrm>
        </p:spPr>
        <p:txBody>
          <a:bodyPr/>
          <a:lstStyle/>
          <a:p>
            <a:pPr marL="285750" indent="-285750" algn="just">
              <a:buFont typeface="Arial" panose="020B0604020202020204" pitchFamily="34" charset="0"/>
              <a:buChar char="•"/>
            </a:pPr>
            <a:r>
              <a:rPr lang="en-IN" sz="1800" b="0" kern="0" dirty="0">
                <a:effectLst/>
                <a:latin typeface="Times New Roman" panose="02020603050405020304" pitchFamily="18" charset="0"/>
                <a:ea typeface="Times New Roman" panose="02020603050405020304" pitchFamily="18" charset="0"/>
              </a:rPr>
              <a:t>The implementation of the Virtual Mouse using Hand Gestures with OpenCV and MediaPipe has demonstrated promising results, showcasing its effectiveness in providing a hands-free alternative to traditional input devices. With an impressive recognition accuracy of approximately 97%, the system successfully identified and executed various mouse operations, including cursor movement, left click, right click, double click, drag-and-drop, and scrolling gestures. The system's real-time responsiveness and precise tracking capabilities make it a viable solution for applications requiring seamless human-computer interaction.</a:t>
            </a:r>
          </a:p>
          <a:p>
            <a:pPr marL="285750" indent="-285750" algn="just">
              <a:buFont typeface="Arial" panose="020B0604020202020204" pitchFamily="34" charset="0"/>
              <a:buChar char="•"/>
            </a:pPr>
            <a:endParaRPr lang="en-IN" sz="1800" b="1"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b="0" kern="0" dirty="0">
                <a:effectLst/>
                <a:latin typeface="Times New Roman" panose="02020603050405020304" pitchFamily="18" charset="0"/>
                <a:ea typeface="Times New Roman" panose="02020603050405020304" pitchFamily="18" charset="0"/>
              </a:rPr>
              <a:t>The ability to recognize and interpret hand gestures under varying lighting conditions and backgrounds proved to be a significant advantage of the system. Tests conducted in different environments confirmed its robustness, with real-time tracking maintaining stability even in complex scenarios. The system’s speed and precision allowed for smooth and natural interaction, closely resembling conventional mouse usage. However, minor limitations were observed in cases where hand visibility was partially obstructed, leading to occasional misinterpretations in gesture execution. Overall, the integration of OpenCV and MediaPipe for virtual mouse control has significantly enhanced the feasibility of touchless interaction in modern computing. With its high accuracy and real-time processing capabilities, the system is well-suited for applications in accessibility solutions, gaming, interactive displays, and other hands-free computing environments.</a:t>
            </a:r>
            <a:endParaRPr lang="en-IN" sz="1800" dirty="0"/>
          </a:p>
        </p:txBody>
      </p:sp>
      <p:sp>
        <p:nvSpPr>
          <p:cNvPr id="5" name="Rectangle 4">
            <a:extLst>
              <a:ext uri="{FF2B5EF4-FFF2-40B4-BE49-F238E27FC236}">
                <a16:creationId xmlns:a16="http://schemas.microsoft.com/office/drawing/2014/main" id="{48745A23-E700-9DFD-9E06-AE294199C35A}"/>
              </a:ext>
            </a:extLst>
          </p:cNvPr>
          <p:cNvSpPr>
            <a:spLocks noChangeArrowheads="1"/>
          </p:cNvSpPr>
          <p:nvPr/>
        </p:nvSpPr>
        <p:spPr bwMode="auto">
          <a:xfrm>
            <a:off x="0" y="5071752"/>
            <a:ext cx="1817725" cy="111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101568" rIns="20313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object 4">
            <a:extLst>
              <a:ext uri="{FF2B5EF4-FFF2-40B4-BE49-F238E27FC236}">
                <a16:creationId xmlns:a16="http://schemas.microsoft.com/office/drawing/2014/main" id="{79172CF0-2CCA-C847-346C-966876A9DEC6}"/>
              </a:ext>
            </a:extLst>
          </p:cNvPr>
          <p:cNvPicPr/>
          <p:nvPr/>
        </p:nvPicPr>
        <p:blipFill>
          <a:blip r:embed="rId2" cstate="print"/>
          <a:stretch>
            <a:fillRect/>
          </a:stretch>
        </p:blipFill>
        <p:spPr>
          <a:xfrm>
            <a:off x="10820400" y="288747"/>
            <a:ext cx="981455" cy="838200"/>
          </a:xfrm>
          <a:prstGeom prst="rect">
            <a:avLst/>
          </a:prstGeom>
        </p:spPr>
      </p:pic>
    </p:spTree>
    <p:extLst>
      <p:ext uri="{BB962C8B-B14F-4D97-AF65-F5344CB8AC3E}">
        <p14:creationId xmlns:p14="http://schemas.microsoft.com/office/powerpoint/2010/main" val="124971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8194" y="1712722"/>
            <a:ext cx="8074406" cy="4284506"/>
          </a:xfrm>
          <a:prstGeom prst="rect">
            <a:avLst/>
          </a:prstGeom>
        </p:spPr>
        <p:txBody>
          <a:bodyPr vert="horz" wrap="square" lIns="0" tIns="11430" rIns="0" bIns="0" rtlCol="0">
            <a:spAutoFit/>
          </a:bodyPr>
          <a:lstStyle/>
          <a:p>
            <a:pPr marL="469265" indent="-456565">
              <a:lnSpc>
                <a:spcPct val="100000"/>
              </a:lnSpc>
              <a:spcBef>
                <a:spcPts val="90"/>
              </a:spcBef>
              <a:buClr>
                <a:srgbClr val="4966AC"/>
              </a:buClr>
              <a:buSzPct val="85714"/>
              <a:buFont typeface="Wingdings"/>
              <a:buChar char=""/>
              <a:tabLst>
                <a:tab pos="469265" algn="l"/>
              </a:tabLst>
            </a:pPr>
            <a:r>
              <a:rPr sz="1400" spc="-10" dirty="0">
                <a:latin typeface="Times New Roman"/>
                <a:cs typeface="Times New Roman"/>
              </a:rPr>
              <a:t>ABSTRACT</a:t>
            </a:r>
            <a:endParaRPr sz="1400" dirty="0">
              <a:latin typeface="Times New Roman"/>
              <a:cs typeface="Times New Roman"/>
            </a:endParaRPr>
          </a:p>
          <a:p>
            <a:pPr>
              <a:lnSpc>
                <a:spcPct val="100000"/>
              </a:lnSpc>
              <a:spcBef>
                <a:spcPts val="170"/>
              </a:spcBef>
              <a:buClr>
                <a:srgbClr val="4966AC"/>
              </a:buClr>
              <a:buFont typeface="Wingdings"/>
              <a:buChar cha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spc="-10" dirty="0">
                <a:latin typeface="Times New Roman"/>
                <a:cs typeface="Times New Roman"/>
              </a:rPr>
              <a:t>INTRODUCTION</a:t>
            </a:r>
            <a:endParaRPr sz="1400" dirty="0">
              <a:latin typeface="Times New Roman"/>
              <a:cs typeface="Times New Roman"/>
            </a:endParaRPr>
          </a:p>
          <a:p>
            <a:pPr>
              <a:lnSpc>
                <a:spcPct val="100000"/>
              </a:lnSpc>
              <a:spcBef>
                <a:spcPts val="165"/>
              </a:spcBef>
              <a:buClr>
                <a:srgbClr val="4966AC"/>
              </a:buClr>
              <a:buFont typeface="Wingdings"/>
              <a:buChar cha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spc="-20" dirty="0">
                <a:latin typeface="Times New Roman"/>
                <a:cs typeface="Times New Roman"/>
              </a:rPr>
              <a:t>LITERATURE</a:t>
            </a:r>
            <a:r>
              <a:rPr sz="1400" spc="30" dirty="0">
                <a:latin typeface="Times New Roman"/>
                <a:cs typeface="Times New Roman"/>
              </a:rPr>
              <a:t> </a:t>
            </a:r>
            <a:r>
              <a:rPr sz="1400" spc="-10" dirty="0">
                <a:latin typeface="Times New Roman"/>
                <a:cs typeface="Times New Roman"/>
              </a:rPr>
              <a:t>REVIEW</a:t>
            </a:r>
            <a:endParaRPr sz="1400" dirty="0">
              <a:latin typeface="Times New Roman"/>
              <a:cs typeface="Times New Roman"/>
            </a:endParaRPr>
          </a:p>
          <a:p>
            <a:pPr>
              <a:lnSpc>
                <a:spcPct val="100000"/>
              </a:lnSpc>
              <a:spcBef>
                <a:spcPts val="170"/>
              </a:spcBef>
              <a:buClr>
                <a:srgbClr val="4966AC"/>
              </a:buClr>
              <a:buFont typeface="Wingdings"/>
              <a:buChar cha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spc="-10" dirty="0">
                <a:latin typeface="Times New Roman"/>
                <a:cs typeface="Times New Roman"/>
              </a:rPr>
              <a:t>OBJECTIVE</a:t>
            </a:r>
            <a:endParaRPr sz="1400" dirty="0">
              <a:latin typeface="Times New Roman"/>
              <a:cs typeface="Times New Roman"/>
            </a:endParaRPr>
          </a:p>
          <a:p>
            <a:pPr>
              <a:lnSpc>
                <a:spcPct val="100000"/>
              </a:lnSpc>
              <a:spcBef>
                <a:spcPts val="165"/>
              </a:spcBef>
              <a:buClr>
                <a:srgbClr val="4966AC"/>
              </a:buClr>
              <a:buFont typeface="Wingdings"/>
              <a:buChar cha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dirty="0">
                <a:latin typeface="Times New Roman"/>
                <a:cs typeface="Times New Roman"/>
              </a:rPr>
              <a:t>EXISTING</a:t>
            </a:r>
            <a:r>
              <a:rPr sz="1400" spc="-25" dirty="0">
                <a:latin typeface="Times New Roman"/>
                <a:cs typeface="Times New Roman"/>
              </a:rPr>
              <a:t> </a:t>
            </a:r>
            <a:r>
              <a:rPr sz="1400" spc="-10" dirty="0">
                <a:latin typeface="Times New Roman"/>
                <a:cs typeface="Times New Roman"/>
              </a:rPr>
              <a:t>METHOD</a:t>
            </a:r>
            <a:endParaRPr sz="1400" dirty="0">
              <a:latin typeface="Times New Roman"/>
              <a:cs typeface="Times New Roman"/>
            </a:endParaRPr>
          </a:p>
          <a:p>
            <a:pPr>
              <a:lnSpc>
                <a:spcPct val="100000"/>
              </a:lnSpc>
              <a:spcBef>
                <a:spcPts val="145"/>
              </a:spcBef>
              <a:buClr>
                <a:srgbClr val="4966AC"/>
              </a:buClr>
              <a:buFont typeface="Wingdings"/>
              <a:buChar cha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dirty="0">
                <a:latin typeface="Times New Roman"/>
                <a:cs typeface="Times New Roman"/>
              </a:rPr>
              <a:t>PROPOSED</a:t>
            </a:r>
            <a:r>
              <a:rPr sz="1400" spc="-20" dirty="0">
                <a:latin typeface="Times New Roman"/>
                <a:cs typeface="Times New Roman"/>
              </a:rPr>
              <a:t> </a:t>
            </a:r>
            <a:r>
              <a:rPr sz="1400" spc="-10" dirty="0">
                <a:latin typeface="Times New Roman"/>
                <a:cs typeface="Times New Roman"/>
              </a:rPr>
              <a:t>METHOD</a:t>
            </a:r>
            <a:endParaRPr sz="1400" dirty="0">
              <a:latin typeface="Times New Roman"/>
              <a:cs typeface="Times New Roman"/>
            </a:endParaRPr>
          </a:p>
          <a:p>
            <a:pPr>
              <a:lnSpc>
                <a:spcPct val="100000"/>
              </a:lnSpc>
              <a:spcBef>
                <a:spcPts val="165"/>
              </a:spcBef>
              <a:buClr>
                <a:srgbClr val="4966AC"/>
              </a:buClr>
              <a:buFont typeface="Wingdings"/>
              <a:buChar cha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spc="-20" dirty="0">
                <a:latin typeface="Times New Roman"/>
                <a:cs typeface="Times New Roman"/>
              </a:rPr>
              <a:t>HARDWARE</a:t>
            </a:r>
            <a:r>
              <a:rPr sz="1400" spc="20" dirty="0">
                <a:latin typeface="Times New Roman"/>
                <a:cs typeface="Times New Roman"/>
              </a:rPr>
              <a:t> </a:t>
            </a:r>
            <a:r>
              <a:rPr sz="1400" dirty="0">
                <a:latin typeface="Times New Roman"/>
                <a:cs typeface="Times New Roman"/>
              </a:rPr>
              <a:t>&amp;</a:t>
            </a:r>
            <a:r>
              <a:rPr sz="1400" spc="-45" dirty="0">
                <a:latin typeface="Times New Roman"/>
                <a:cs typeface="Times New Roman"/>
              </a:rPr>
              <a:t> </a:t>
            </a:r>
            <a:r>
              <a:rPr sz="1400" spc="-20" dirty="0">
                <a:latin typeface="Times New Roman"/>
                <a:cs typeface="Times New Roman"/>
              </a:rPr>
              <a:t>SOFTWARE</a:t>
            </a:r>
            <a:r>
              <a:rPr sz="1400" dirty="0">
                <a:latin typeface="Times New Roman"/>
                <a:cs typeface="Times New Roman"/>
              </a:rPr>
              <a:t> </a:t>
            </a:r>
            <a:r>
              <a:rPr sz="1400" spc="-10" dirty="0">
                <a:latin typeface="Times New Roman"/>
                <a:cs typeface="Times New Roman"/>
              </a:rPr>
              <a:t>INVOLVED</a:t>
            </a:r>
            <a:endParaRPr sz="1400" dirty="0">
              <a:latin typeface="Times New Roman"/>
              <a:cs typeface="Times New Roman"/>
            </a:endParaRPr>
          </a:p>
          <a:p>
            <a:pPr>
              <a:lnSpc>
                <a:spcPct val="100000"/>
              </a:lnSpc>
              <a:spcBef>
                <a:spcPts val="170"/>
              </a:spcBef>
              <a:buClr>
                <a:srgbClr val="4966AC"/>
              </a:buClr>
              <a:buFont typeface="Wingdings"/>
              <a:buChar cha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spc="-40" dirty="0">
                <a:latin typeface="Times New Roman"/>
                <a:cs typeface="Times New Roman"/>
              </a:rPr>
              <a:t>ADVANTAGES</a:t>
            </a:r>
            <a:r>
              <a:rPr sz="1400" spc="10" dirty="0">
                <a:latin typeface="Times New Roman"/>
                <a:cs typeface="Times New Roman"/>
              </a:rPr>
              <a:t> </a:t>
            </a:r>
            <a:r>
              <a:rPr sz="1400" spc="-10" dirty="0">
                <a:latin typeface="Times New Roman"/>
                <a:cs typeface="Times New Roman"/>
              </a:rPr>
              <a:t>AND</a:t>
            </a:r>
            <a:r>
              <a:rPr sz="1400" spc="-65" dirty="0">
                <a:latin typeface="Times New Roman"/>
                <a:cs typeface="Times New Roman"/>
              </a:rPr>
              <a:t> </a:t>
            </a:r>
            <a:r>
              <a:rPr sz="1400" spc="-10" dirty="0">
                <a:latin typeface="Times New Roman"/>
                <a:cs typeface="Times New Roman"/>
              </a:rPr>
              <a:t>APPLICATION</a:t>
            </a:r>
            <a:endParaRPr lang="en-US" sz="1400" spc="-10" dirty="0">
              <a:latin typeface="Times New Roman"/>
              <a:cs typeface="Times New Roman"/>
            </a:endParaRPr>
          </a:p>
          <a:p>
            <a:pPr marL="12700">
              <a:lnSpc>
                <a:spcPct val="100000"/>
              </a:lnSpc>
              <a:buClr>
                <a:srgbClr val="4966AC"/>
              </a:buClr>
              <a:buSzPct val="85714"/>
              <a:tabLst>
                <a:tab pos="469265" algn="l"/>
              </a:tabLst>
            </a:pPr>
            <a:endParaRPr lang="en-US" sz="1400" spc="-1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lang="en-IN" sz="1400" spc="-10" dirty="0">
                <a:latin typeface="Times New Roman"/>
                <a:cs typeface="Times New Roman"/>
              </a:rPr>
              <a:t>SYSTEM DESIGN </a:t>
            </a:r>
            <a:r>
              <a:rPr lang="en-IN" sz="1600" spc="-10" dirty="0">
                <a:latin typeface="Times New Roman"/>
                <a:cs typeface="Times New Roman"/>
              </a:rPr>
              <a:t>(Architecture)</a:t>
            </a:r>
            <a:endParaRPr lang="en-US" sz="1600" spc="-10" dirty="0">
              <a:latin typeface="Times New Roman"/>
              <a:cs typeface="Times New Roman"/>
            </a:endParaRPr>
          </a:p>
          <a:p>
            <a:pPr>
              <a:lnSpc>
                <a:spcPct val="100000"/>
              </a:lnSpc>
              <a:spcBef>
                <a:spcPts val="145"/>
              </a:spcBef>
              <a:buClr>
                <a:srgbClr val="4966AC"/>
              </a:buClr>
            </a:pPr>
            <a:endParaRPr sz="1400" dirty="0">
              <a:latin typeface="Times New Roman"/>
              <a:cs typeface="Times New Roman"/>
            </a:endParaRPr>
          </a:p>
          <a:p>
            <a:pPr marL="469265" indent="-456565">
              <a:lnSpc>
                <a:spcPct val="100000"/>
              </a:lnSpc>
              <a:buClr>
                <a:srgbClr val="4966AC"/>
              </a:buClr>
              <a:buSzPct val="85714"/>
              <a:buFont typeface="Wingdings"/>
              <a:buChar char=""/>
              <a:tabLst>
                <a:tab pos="469265" algn="l"/>
              </a:tabLst>
            </a:pPr>
            <a:r>
              <a:rPr sz="1400" spc="-10" dirty="0">
                <a:latin typeface="Times New Roman"/>
                <a:cs typeface="Times New Roman"/>
              </a:rPr>
              <a:t>REFERENCES</a:t>
            </a:r>
            <a:endParaRPr sz="1400" dirty="0">
              <a:latin typeface="Times New Roman"/>
              <a:cs typeface="Times New Roman"/>
            </a:endParaRPr>
          </a:p>
        </p:txBody>
      </p:sp>
      <p:sp>
        <p:nvSpPr>
          <p:cNvPr id="3" name="object 3"/>
          <p:cNvSpPr txBox="1">
            <a:spLocks noGrp="1"/>
          </p:cNvSpPr>
          <p:nvPr>
            <p:ph type="title"/>
          </p:nvPr>
        </p:nvSpPr>
        <p:spPr>
          <a:xfrm>
            <a:off x="2651505" y="288747"/>
            <a:ext cx="6888988" cy="854002"/>
          </a:xfrm>
          <a:prstGeom prst="rect">
            <a:avLst/>
          </a:prstGeom>
        </p:spPr>
        <p:txBody>
          <a:bodyPr vert="horz" wrap="square" lIns="0" tIns="236143" rIns="0" bIns="0" rtlCol="0">
            <a:spAutoFit/>
          </a:bodyPr>
          <a:lstStyle/>
          <a:p>
            <a:pPr marL="2665095">
              <a:lnSpc>
                <a:spcPct val="100000"/>
              </a:lnSpc>
              <a:spcBef>
                <a:spcPts val="105"/>
              </a:spcBef>
            </a:pPr>
            <a:r>
              <a:rPr spc="-10" dirty="0"/>
              <a:t>Outline</a:t>
            </a:r>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2</a:t>
            </a:fld>
            <a:endParaRPr spc="-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BE96-3640-2BD0-B21C-63113AA57C84}"/>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7C4980E-5C9E-AE72-493E-5351739B51DA}"/>
              </a:ext>
            </a:extLst>
          </p:cNvPr>
          <p:cNvSpPr>
            <a:spLocks noGrp="1"/>
          </p:cNvSpPr>
          <p:nvPr>
            <p:ph type="body" idx="1"/>
          </p:nvPr>
        </p:nvSpPr>
        <p:spPr>
          <a:xfrm>
            <a:off x="993444" y="1494712"/>
            <a:ext cx="3959556" cy="3839288"/>
          </a:xfrm>
        </p:spPr>
        <p:txBody>
          <a:bodyPr/>
          <a:lstStyle/>
          <a:p>
            <a:endParaRPr lang="en-US" dirty="0"/>
          </a:p>
          <a:p>
            <a:pPr marL="342900" indent="-342900" algn="just">
              <a:buFont typeface="Arial" panose="020B0604020202020204" pitchFamily="34" charset="0"/>
              <a:buChar char="•"/>
            </a:pPr>
            <a:r>
              <a:rPr lang="en-IN" sz="1600" b="0" dirty="0">
                <a:effectLst/>
                <a:latin typeface="Times New Roman" panose="02020603050405020304" pitchFamily="18" charset="0"/>
                <a:ea typeface="Times New Roman" panose="02020603050405020304" pitchFamily="18" charset="0"/>
              </a:rPr>
              <a:t>This landmark detection system plays a vital role in computer vision-based hand tracking, where real-time recognition of finger movements allows for gesture-based interactions. The structured identification of hand landmarks facilitates precise motion tracking, helping to map gestures into meaningful commands. With advancements in deep learning and computer vision, such systems are becoming more efficient, offering seamless user interaction with minimal hardware requirements.</a:t>
            </a:r>
            <a:endParaRPr lang="en-US" sz="1600" b="0"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r>
              <a:rPr lang="en-US" dirty="0"/>
              <a:t> </a:t>
            </a:r>
          </a:p>
        </p:txBody>
      </p:sp>
      <p:pic>
        <p:nvPicPr>
          <p:cNvPr id="4" name="Picture 3">
            <a:extLst>
              <a:ext uri="{FF2B5EF4-FFF2-40B4-BE49-F238E27FC236}">
                <a16:creationId xmlns:a16="http://schemas.microsoft.com/office/drawing/2014/main" id="{516CBB56-E512-2371-0558-807B0DEF17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7672" y="1752598"/>
            <a:ext cx="3047365" cy="2731770"/>
          </a:xfrm>
          <a:prstGeom prst="rect">
            <a:avLst/>
          </a:prstGeom>
          <a:noFill/>
          <a:ln>
            <a:noFill/>
          </a:ln>
        </p:spPr>
      </p:pic>
      <p:pic>
        <p:nvPicPr>
          <p:cNvPr id="5" name="Picture 4">
            <a:extLst>
              <a:ext uri="{FF2B5EF4-FFF2-40B4-BE49-F238E27FC236}">
                <a16:creationId xmlns:a16="http://schemas.microsoft.com/office/drawing/2014/main" id="{E14CA9C3-7255-0B1D-51EA-E72BDD92D5F2}"/>
              </a:ext>
            </a:extLst>
          </p:cNvPr>
          <p:cNvPicPr>
            <a:picLocks noChangeAspect="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8382000" y="1898331"/>
            <a:ext cx="3080385" cy="2440305"/>
          </a:xfrm>
          <a:prstGeom prst="rect">
            <a:avLst/>
          </a:prstGeom>
        </p:spPr>
      </p:pic>
      <p:sp>
        <p:nvSpPr>
          <p:cNvPr id="7" name="TextBox 6">
            <a:extLst>
              <a:ext uri="{FF2B5EF4-FFF2-40B4-BE49-F238E27FC236}">
                <a16:creationId xmlns:a16="http://schemas.microsoft.com/office/drawing/2014/main" id="{3C836E3F-B958-028C-9BF1-A4AD4ECEA13A}"/>
              </a:ext>
            </a:extLst>
          </p:cNvPr>
          <p:cNvSpPr txBox="1"/>
          <p:nvPr/>
        </p:nvSpPr>
        <p:spPr>
          <a:xfrm>
            <a:off x="5867400" y="4678210"/>
            <a:ext cx="6096000" cy="461665"/>
          </a:xfrm>
          <a:prstGeom prst="rect">
            <a:avLst/>
          </a:prstGeom>
          <a:noFill/>
        </p:spPr>
        <p:txBody>
          <a:bodyPr wrap="square">
            <a:spAutoFit/>
          </a:bodyPr>
          <a:lstStyle/>
          <a:p>
            <a:r>
              <a:rPr lang="en-US" sz="24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Fig 2: Hand Landmark Detection and Keypoints Mapping</a:t>
            </a:r>
            <a:endParaRPr lang="en-IN" sz="1600" b="1" dirty="0"/>
          </a:p>
        </p:txBody>
      </p:sp>
      <p:pic>
        <p:nvPicPr>
          <p:cNvPr id="8" name="object 4">
            <a:extLst>
              <a:ext uri="{FF2B5EF4-FFF2-40B4-BE49-F238E27FC236}">
                <a16:creationId xmlns:a16="http://schemas.microsoft.com/office/drawing/2014/main" id="{75934EB9-4E03-A00B-1D11-7A2F83F93DE2}"/>
              </a:ext>
            </a:extLst>
          </p:cNvPr>
          <p:cNvPicPr/>
          <p:nvPr/>
        </p:nvPicPr>
        <p:blipFill>
          <a:blip r:embed="rId4" cstate="print"/>
          <a:stretch>
            <a:fillRect/>
          </a:stretch>
        </p:blipFill>
        <p:spPr>
          <a:xfrm>
            <a:off x="10820400" y="428694"/>
            <a:ext cx="981455" cy="838200"/>
          </a:xfrm>
          <a:prstGeom prst="rect">
            <a:avLst/>
          </a:prstGeom>
        </p:spPr>
      </p:pic>
    </p:spTree>
    <p:extLst>
      <p:ext uri="{BB962C8B-B14F-4D97-AF65-F5344CB8AC3E}">
        <p14:creationId xmlns:p14="http://schemas.microsoft.com/office/powerpoint/2010/main" val="320642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8BD2-FD4B-3A9A-7A4C-9B7D7A1BCA70}"/>
              </a:ext>
            </a:extLst>
          </p:cNvPr>
          <p:cNvSpPr>
            <a:spLocks noGrp="1"/>
          </p:cNvSpPr>
          <p:nvPr>
            <p:ph type="title"/>
          </p:nvPr>
        </p:nvSpPr>
        <p:spPr>
          <a:xfrm>
            <a:off x="2651505" y="288747"/>
            <a:ext cx="6888988" cy="615553"/>
          </a:xfrm>
        </p:spPr>
        <p:txBody>
          <a:bodyPr/>
          <a:lstStyle/>
          <a:p>
            <a:r>
              <a:rPr lang="en-US" dirty="0"/>
              <a:t>           UML Diagram</a:t>
            </a:r>
            <a:endParaRPr lang="en-IN" dirty="0"/>
          </a:p>
        </p:txBody>
      </p:sp>
      <p:pic>
        <p:nvPicPr>
          <p:cNvPr id="4" name="Picture 3">
            <a:extLst>
              <a:ext uri="{FF2B5EF4-FFF2-40B4-BE49-F238E27FC236}">
                <a16:creationId xmlns:a16="http://schemas.microsoft.com/office/drawing/2014/main" id="{12A3D159-B575-68F0-C4EC-E4143E87C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752600"/>
            <a:ext cx="6858000" cy="4419600"/>
          </a:xfrm>
          <a:prstGeom prst="rect">
            <a:avLst/>
          </a:prstGeom>
        </p:spPr>
      </p:pic>
      <p:pic>
        <p:nvPicPr>
          <p:cNvPr id="5" name="object 4">
            <a:extLst>
              <a:ext uri="{FF2B5EF4-FFF2-40B4-BE49-F238E27FC236}">
                <a16:creationId xmlns:a16="http://schemas.microsoft.com/office/drawing/2014/main" id="{7042005E-0CE1-C4CF-32A3-7DBFC3C8C35A}"/>
              </a:ext>
            </a:extLst>
          </p:cNvPr>
          <p:cNvPicPr/>
          <p:nvPr/>
        </p:nvPicPr>
        <p:blipFill>
          <a:blip r:embed="rId3" cstate="print"/>
          <a:stretch>
            <a:fillRect/>
          </a:stretch>
        </p:blipFill>
        <p:spPr>
          <a:xfrm>
            <a:off x="10820400" y="428694"/>
            <a:ext cx="981455" cy="838200"/>
          </a:xfrm>
          <a:prstGeom prst="rect">
            <a:avLst/>
          </a:prstGeom>
        </p:spPr>
      </p:pic>
    </p:spTree>
    <p:extLst>
      <p:ext uri="{BB962C8B-B14F-4D97-AF65-F5344CB8AC3E}">
        <p14:creationId xmlns:p14="http://schemas.microsoft.com/office/powerpoint/2010/main" val="175931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AF9C0D-EDC0-AB53-9199-F9BDD5F101F5}"/>
              </a:ext>
            </a:extLst>
          </p:cNvPr>
          <p:cNvSpPr txBox="1"/>
          <p:nvPr/>
        </p:nvSpPr>
        <p:spPr>
          <a:xfrm>
            <a:off x="4495800" y="6002923"/>
            <a:ext cx="6096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Table : Gestures and Actions </a:t>
            </a:r>
            <a:endParaRPr lang="en-IN" sz="1600" b="1" dirty="0">
              <a:latin typeface="Times New Roman" panose="02020603050405020304" pitchFamily="18" charset="0"/>
              <a:cs typeface="Times New Roman" panose="02020603050405020304" pitchFamily="18" charset="0"/>
            </a:endParaRPr>
          </a:p>
        </p:txBody>
      </p:sp>
      <p:pic>
        <p:nvPicPr>
          <p:cNvPr id="7" name="object 4">
            <a:extLst>
              <a:ext uri="{FF2B5EF4-FFF2-40B4-BE49-F238E27FC236}">
                <a16:creationId xmlns:a16="http://schemas.microsoft.com/office/drawing/2014/main" id="{786920EB-952C-1ECE-3501-CA37FFB40071}"/>
              </a:ext>
            </a:extLst>
          </p:cNvPr>
          <p:cNvPicPr/>
          <p:nvPr/>
        </p:nvPicPr>
        <p:blipFill>
          <a:blip r:embed="rId2" cstate="print"/>
          <a:stretch>
            <a:fillRect/>
          </a:stretch>
        </p:blipFill>
        <p:spPr>
          <a:xfrm>
            <a:off x="10820400" y="428694"/>
            <a:ext cx="981455" cy="838200"/>
          </a:xfrm>
          <a:prstGeom prst="rect">
            <a:avLst/>
          </a:prstGeom>
        </p:spPr>
      </p:pic>
      <p:graphicFrame>
        <p:nvGraphicFramePr>
          <p:cNvPr id="8" name="Table 7">
            <a:extLst>
              <a:ext uri="{FF2B5EF4-FFF2-40B4-BE49-F238E27FC236}">
                <a16:creationId xmlns:a16="http://schemas.microsoft.com/office/drawing/2014/main" id="{246377AD-CF2B-7519-EC9E-EE8F886F6902}"/>
              </a:ext>
            </a:extLst>
          </p:cNvPr>
          <p:cNvGraphicFramePr>
            <a:graphicFrameLocks noGrp="1"/>
          </p:cNvGraphicFramePr>
          <p:nvPr>
            <p:extLst>
              <p:ext uri="{D42A27DB-BD31-4B8C-83A1-F6EECF244321}">
                <p14:modId xmlns:p14="http://schemas.microsoft.com/office/powerpoint/2010/main" val="725720342"/>
              </p:ext>
            </p:extLst>
          </p:nvPr>
        </p:nvGraphicFramePr>
        <p:xfrm>
          <a:off x="1905000" y="685800"/>
          <a:ext cx="8127999" cy="49123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380619645"/>
                    </a:ext>
                  </a:extLst>
                </a:gridCol>
                <a:gridCol w="4402666">
                  <a:extLst>
                    <a:ext uri="{9D8B030D-6E8A-4147-A177-3AD203B41FA5}">
                      <a16:colId xmlns:a16="http://schemas.microsoft.com/office/drawing/2014/main" val="1493947722"/>
                    </a:ext>
                  </a:extLst>
                </a:gridCol>
                <a:gridCol w="2709333">
                  <a:extLst>
                    <a:ext uri="{9D8B030D-6E8A-4147-A177-3AD203B41FA5}">
                      <a16:colId xmlns:a16="http://schemas.microsoft.com/office/drawing/2014/main" val="4174380544"/>
                    </a:ext>
                  </a:extLst>
                </a:gridCol>
              </a:tblGrid>
              <a:tr h="370840">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Gestures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a:t>
                      </a:r>
                      <a:r>
                        <a:rPr lang="en-IN" sz="1600" dirty="0">
                          <a:latin typeface="Times New Roman" panose="02020603050405020304" pitchFamily="18" charset="0"/>
                          <a:cs typeface="Times New Roman" panose="02020603050405020304" pitchFamily="18" charset="0"/>
                        </a:rPr>
                        <a:t>ction Performed </a:t>
                      </a:r>
                    </a:p>
                  </a:txBody>
                  <a:tcPr/>
                </a:tc>
                <a:extLst>
                  <a:ext uri="{0D108BD9-81ED-4DB2-BD59-A6C34878D82A}">
                    <a16:rowId xmlns:a16="http://schemas.microsoft.com/office/drawing/2014/main" val="1746446705"/>
                  </a:ext>
                </a:extLst>
              </a:tr>
              <a:tr h="37084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All fingers close except middle and index finger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To move cursor </a:t>
                      </a:r>
                    </a:p>
                  </a:txBody>
                  <a:tcPr/>
                </a:tc>
                <a:extLst>
                  <a:ext uri="{0D108BD9-81ED-4DB2-BD59-A6C34878D82A}">
                    <a16:rowId xmlns:a16="http://schemas.microsoft.com/office/drawing/2014/main" val="3598224639"/>
                  </a:ext>
                </a:extLst>
              </a:tr>
              <a:tr h="37084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Index finger holding</a:t>
                      </a:r>
                    </a:p>
                  </a:txBody>
                  <a:tcPr/>
                </a:tc>
                <a:tc>
                  <a:txBody>
                    <a:bodyPr/>
                    <a:lstStyle/>
                    <a:p>
                      <a:r>
                        <a:rPr lang="en-IN" sz="1600" dirty="0">
                          <a:latin typeface="Times New Roman" panose="02020603050405020304" pitchFamily="18" charset="0"/>
                          <a:cs typeface="Times New Roman" panose="02020603050405020304" pitchFamily="18" charset="0"/>
                        </a:rPr>
                        <a:t>Left Click </a:t>
                      </a:r>
                    </a:p>
                  </a:txBody>
                  <a:tcPr/>
                </a:tc>
                <a:extLst>
                  <a:ext uri="{0D108BD9-81ED-4DB2-BD59-A6C34878D82A}">
                    <a16:rowId xmlns:a16="http://schemas.microsoft.com/office/drawing/2014/main" val="1697491620"/>
                  </a:ext>
                </a:extLst>
              </a:tr>
              <a:tr h="370840">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Middle finger down </a:t>
                      </a:r>
                    </a:p>
                  </a:txBody>
                  <a:tcPr/>
                </a:tc>
                <a:tc>
                  <a:txBody>
                    <a:bodyPr/>
                    <a:lstStyle/>
                    <a:p>
                      <a:r>
                        <a:rPr lang="en-IN" sz="1600" dirty="0">
                          <a:latin typeface="Times New Roman" panose="02020603050405020304" pitchFamily="18" charset="0"/>
                          <a:cs typeface="Times New Roman" panose="02020603050405020304" pitchFamily="18" charset="0"/>
                        </a:rPr>
                        <a:t>Right Click </a:t>
                      </a:r>
                    </a:p>
                  </a:txBody>
                  <a:tcPr/>
                </a:tc>
                <a:extLst>
                  <a:ext uri="{0D108BD9-81ED-4DB2-BD59-A6C34878D82A}">
                    <a16:rowId xmlns:a16="http://schemas.microsoft.com/office/drawing/2014/main" val="2705099739"/>
                  </a:ext>
                </a:extLst>
              </a:tr>
              <a:tr h="370840">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Palm </a:t>
                      </a:r>
                    </a:p>
                  </a:txBody>
                  <a:tcPr/>
                </a:tc>
                <a:tc>
                  <a:txBody>
                    <a:bodyPr/>
                    <a:lstStyle/>
                    <a:p>
                      <a:r>
                        <a:rPr lang="en-IN" sz="1600" dirty="0">
                          <a:latin typeface="Times New Roman" panose="02020603050405020304" pitchFamily="18" charset="0"/>
                          <a:cs typeface="Times New Roman" panose="02020603050405020304" pitchFamily="18" charset="0"/>
                        </a:rPr>
                        <a:t>No movement</a:t>
                      </a:r>
                    </a:p>
                  </a:txBody>
                  <a:tcPr/>
                </a:tc>
                <a:extLst>
                  <a:ext uri="{0D108BD9-81ED-4DB2-BD59-A6C34878D82A}">
                    <a16:rowId xmlns:a16="http://schemas.microsoft.com/office/drawing/2014/main" val="1748270196"/>
                  </a:ext>
                </a:extLst>
              </a:tr>
              <a:tr h="370840">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All are closed except middle and index fingers are closing slowly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Drag &amp; drop operations </a:t>
                      </a:r>
                    </a:p>
                  </a:txBody>
                  <a:tcPr/>
                </a:tc>
                <a:extLst>
                  <a:ext uri="{0D108BD9-81ED-4DB2-BD59-A6C34878D82A}">
                    <a16:rowId xmlns:a16="http://schemas.microsoft.com/office/drawing/2014/main" val="1845126013"/>
                  </a:ext>
                </a:extLst>
              </a:tr>
              <a:tr h="370840">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Touching thumb and index and others are open moving left and right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Brightness control </a:t>
                      </a:r>
                    </a:p>
                  </a:txBody>
                  <a:tcPr/>
                </a:tc>
                <a:extLst>
                  <a:ext uri="{0D108BD9-81ED-4DB2-BD59-A6C34878D82A}">
                    <a16:rowId xmlns:a16="http://schemas.microsoft.com/office/drawing/2014/main" val="2353978646"/>
                  </a:ext>
                </a:extLst>
              </a:tr>
              <a:tr h="370840">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Touching thumb and index and others are open moving up and down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Volume control </a:t>
                      </a:r>
                    </a:p>
                  </a:txBody>
                  <a:tcPr/>
                </a:tc>
                <a:extLst>
                  <a:ext uri="{0D108BD9-81ED-4DB2-BD59-A6C34878D82A}">
                    <a16:rowId xmlns:a16="http://schemas.microsoft.com/office/drawing/2014/main" val="631845420"/>
                  </a:ext>
                </a:extLst>
              </a:tr>
              <a:tr h="370840">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Touching thumb and index and others are open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Scrolling operations</a:t>
                      </a:r>
                    </a:p>
                  </a:txBody>
                  <a:tcPr/>
                </a:tc>
                <a:extLst>
                  <a:ext uri="{0D108BD9-81ED-4DB2-BD59-A6C34878D82A}">
                    <a16:rowId xmlns:a16="http://schemas.microsoft.com/office/drawing/2014/main" val="2282228934"/>
                  </a:ext>
                </a:extLst>
              </a:tr>
              <a:tr h="370840">
                <a:tc>
                  <a:txBody>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All fingers close </a:t>
                      </a:r>
                    </a:p>
                  </a:txBody>
                  <a:tcPr/>
                </a:tc>
                <a:tc>
                  <a:txBody>
                    <a:bodyPr/>
                    <a:lstStyle/>
                    <a:p>
                      <a:r>
                        <a:rPr lang="en-IN" sz="1600" dirty="0">
                          <a:latin typeface="Times New Roman" panose="02020603050405020304" pitchFamily="18" charset="0"/>
                          <a:cs typeface="Times New Roman" panose="02020603050405020304" pitchFamily="18" charset="0"/>
                        </a:rPr>
                        <a:t>Multiple selection</a:t>
                      </a:r>
                    </a:p>
                  </a:txBody>
                  <a:tcPr/>
                </a:tc>
                <a:extLst>
                  <a:ext uri="{0D108BD9-81ED-4DB2-BD59-A6C34878D82A}">
                    <a16:rowId xmlns:a16="http://schemas.microsoft.com/office/drawing/2014/main" val="3979272673"/>
                  </a:ext>
                </a:extLst>
              </a:tr>
              <a:tr h="289750">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Index Finger and Middle Finger Open (Close Together), Other Fingers Closed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Double Click </a:t>
                      </a:r>
                    </a:p>
                  </a:txBody>
                  <a:tcPr/>
                </a:tc>
                <a:extLst>
                  <a:ext uri="{0D108BD9-81ED-4DB2-BD59-A6C34878D82A}">
                    <a16:rowId xmlns:a16="http://schemas.microsoft.com/office/drawing/2014/main" val="4048534116"/>
                  </a:ext>
                </a:extLst>
              </a:tr>
            </a:tbl>
          </a:graphicData>
        </a:graphic>
      </p:graphicFrame>
    </p:spTree>
    <p:extLst>
      <p:ext uri="{BB962C8B-B14F-4D97-AF65-F5344CB8AC3E}">
        <p14:creationId xmlns:p14="http://schemas.microsoft.com/office/powerpoint/2010/main" val="183466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9495-30F6-FF8B-B1BD-369F107888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99FB5-4AF8-1F6B-B6D2-1DE599B3100F}"/>
              </a:ext>
            </a:extLst>
          </p:cNvPr>
          <p:cNvSpPr>
            <a:spLocks noGrp="1"/>
          </p:cNvSpPr>
          <p:nvPr>
            <p:ph sz="half" idx="2"/>
          </p:nvPr>
        </p:nvSpPr>
        <p:spPr>
          <a:xfrm>
            <a:off x="609600" y="1577340"/>
            <a:ext cx="5303520" cy="4678204"/>
          </a:xfrm>
        </p:spPr>
        <p:txBody>
          <a:bodyPr/>
          <a:lstStyle/>
          <a:p>
            <a:pPr marL="342900" indent="-34290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algn="just"/>
            <a:r>
              <a:rPr lang="en-IN" sz="1600" b="1" kern="0" dirty="0">
                <a:effectLst/>
                <a:latin typeface="Times New Roman" panose="02020603050405020304" pitchFamily="18" charset="0"/>
                <a:ea typeface="Times New Roman" panose="02020603050405020304" pitchFamily="18" charset="0"/>
              </a:rPr>
              <a:t>  </a:t>
            </a:r>
          </a:p>
          <a:p>
            <a:pPr algn="just"/>
            <a:endParaRPr lang="en-IN" sz="1600" dirty="0">
              <a:latin typeface="Times New Roman" panose="02020603050405020304" pitchFamily="18" charset="0"/>
              <a:ea typeface="Times New Roman" panose="02020603050405020304" pitchFamily="18" charset="0"/>
            </a:endParaRPr>
          </a:p>
          <a:p>
            <a:pPr algn="just"/>
            <a:endParaRPr lang="en-IN" sz="1600" b="1" kern="0" dirty="0">
              <a:effectLst/>
              <a:latin typeface="Times New Roman" panose="02020603050405020304" pitchFamily="18" charset="0"/>
              <a:ea typeface="Times New Roman" panose="02020603050405020304" pitchFamily="18" charset="0"/>
            </a:endParaRPr>
          </a:p>
          <a:p>
            <a:pPr algn="just"/>
            <a:endParaRPr lang="en-IN" sz="1600" dirty="0">
              <a:latin typeface="Times New Roman" panose="02020603050405020304" pitchFamily="18" charset="0"/>
              <a:ea typeface="Times New Roman" panose="02020603050405020304" pitchFamily="18" charset="0"/>
            </a:endParaRPr>
          </a:p>
          <a:p>
            <a:pPr algn="just"/>
            <a:endParaRPr lang="en-IN" sz="1600" b="1" kern="0" dirty="0">
              <a:effectLst/>
              <a:latin typeface="Times New Roman" panose="02020603050405020304" pitchFamily="18" charset="0"/>
              <a:ea typeface="Times New Roman" panose="02020603050405020304" pitchFamily="18" charset="0"/>
            </a:endParaRPr>
          </a:p>
          <a:p>
            <a:pPr algn="just"/>
            <a:r>
              <a:rPr lang="en-IN" sz="1600" dirty="0">
                <a:latin typeface="Times New Roman" panose="02020603050405020304" pitchFamily="18" charset="0"/>
                <a:ea typeface="Times New Roman" panose="02020603050405020304" pitchFamily="18" charset="0"/>
              </a:rPr>
              <a:t>   </a:t>
            </a:r>
            <a:r>
              <a:rPr lang="en-IN" sz="1600" b="1" kern="0" dirty="0">
                <a:effectLst/>
                <a:latin typeface="Times New Roman" panose="02020603050405020304" pitchFamily="18" charset="0"/>
                <a:ea typeface="Times New Roman" panose="02020603050405020304" pitchFamily="18" charset="0"/>
              </a:rPr>
              <a:t>Fig 3: </a:t>
            </a:r>
            <a:r>
              <a:rPr lang="en-US" sz="1600" b="1" kern="0" dirty="0">
                <a:effectLst/>
                <a:latin typeface="Times New Roman" panose="02020603050405020304" pitchFamily="18" charset="0"/>
                <a:ea typeface="Times New Roman" panose="02020603050405020304" pitchFamily="18" charset="0"/>
              </a:rPr>
              <a:t>All fingers close except middle and index fingers</a:t>
            </a:r>
            <a:endParaRPr lang="en-IN" sz="1600" b="1" kern="0" dirty="0">
              <a:effectLst/>
              <a:latin typeface="Times New Roman" panose="02020603050405020304" pitchFamily="18" charset="0"/>
              <a:ea typeface="Times New Roman" panose="02020603050405020304" pitchFamily="18" charset="0"/>
            </a:endParaRPr>
          </a:p>
          <a:p>
            <a:pPr algn="just"/>
            <a:endParaRPr lang="en-IN" sz="1600" b="1" kern="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sz="1600" dirty="0"/>
          </a:p>
        </p:txBody>
      </p:sp>
      <p:sp>
        <p:nvSpPr>
          <p:cNvPr id="4" name="Content Placeholder 3">
            <a:extLst>
              <a:ext uri="{FF2B5EF4-FFF2-40B4-BE49-F238E27FC236}">
                <a16:creationId xmlns:a16="http://schemas.microsoft.com/office/drawing/2014/main" id="{552288B6-FC99-AE48-725A-0747DC139062}"/>
              </a:ext>
            </a:extLst>
          </p:cNvPr>
          <p:cNvSpPr>
            <a:spLocks noGrp="1"/>
          </p:cNvSpPr>
          <p:nvPr>
            <p:ph sz="half" idx="3"/>
          </p:nvPr>
        </p:nvSpPr>
        <p:spPr>
          <a:xfrm>
            <a:off x="6278880" y="1577340"/>
            <a:ext cx="5303520" cy="4678204"/>
          </a:xfrm>
        </p:spPr>
        <p:txBody>
          <a:bodyPr/>
          <a:lstStyle/>
          <a:p>
            <a:pPr algn="just"/>
            <a:endParaRPr lang="en-US" sz="1600" b="0" kern="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algn="just"/>
            <a:endParaRPr lang="en-US" sz="1600" b="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kern="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US" sz="1600" b="0" dirty="0">
              <a:latin typeface="Times New Roman" panose="02020603050405020304" pitchFamily="18" charset="0"/>
              <a:ea typeface="Times New Roman" panose="02020603050405020304" pitchFamily="18" charset="0"/>
            </a:endParaRPr>
          </a:p>
          <a:p>
            <a:pPr algn="ctr"/>
            <a:endParaRPr lang="en-US" sz="1600" b="0" dirty="0">
              <a:latin typeface="Times New Roman" panose="02020603050405020304" pitchFamily="18" charset="0"/>
              <a:ea typeface="Times New Roman" panose="02020603050405020304" pitchFamily="18" charset="0"/>
            </a:endParaRPr>
          </a:p>
          <a:p>
            <a:pPr algn="ctr"/>
            <a:r>
              <a:rPr lang="en-IN" sz="1600" b="1" kern="0" dirty="0">
                <a:effectLst/>
                <a:latin typeface="Times New Roman" panose="02020603050405020304" pitchFamily="18" charset="0"/>
                <a:ea typeface="Times New Roman" panose="02020603050405020304" pitchFamily="18" charset="0"/>
              </a:rPr>
              <a:t>Fig 4: Index Finger Holding</a:t>
            </a:r>
          </a:p>
          <a:p>
            <a:pPr marL="285750" indent="-285750" algn="just">
              <a:buFont typeface="Arial" panose="020B0604020202020204" pitchFamily="34" charset="0"/>
              <a:buChar char="•"/>
            </a:pPr>
            <a:endParaRPr lang="en-IN" sz="1600" b="1"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600" dirty="0"/>
          </a:p>
        </p:txBody>
      </p:sp>
      <p:pic>
        <p:nvPicPr>
          <p:cNvPr id="5" name="Picture 4">
            <a:extLst>
              <a:ext uri="{FF2B5EF4-FFF2-40B4-BE49-F238E27FC236}">
                <a16:creationId xmlns:a16="http://schemas.microsoft.com/office/drawing/2014/main" id="{FB7FDC59-60F7-0CF4-D453-3021F82B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67000"/>
            <a:ext cx="3429000" cy="2613660"/>
          </a:xfrm>
          <a:prstGeom prst="rect">
            <a:avLst/>
          </a:prstGeom>
        </p:spPr>
      </p:pic>
      <p:pic>
        <p:nvPicPr>
          <p:cNvPr id="6" name="Picture 5">
            <a:extLst>
              <a:ext uri="{FF2B5EF4-FFF2-40B4-BE49-F238E27FC236}">
                <a16:creationId xmlns:a16="http://schemas.microsoft.com/office/drawing/2014/main" id="{98B0F2D3-5403-74E1-E001-C4674BA53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934" y="2680335"/>
            <a:ext cx="3603466" cy="2472214"/>
          </a:xfrm>
          <a:prstGeom prst="rect">
            <a:avLst/>
          </a:prstGeom>
        </p:spPr>
      </p:pic>
      <p:pic>
        <p:nvPicPr>
          <p:cNvPr id="7" name="object 4">
            <a:extLst>
              <a:ext uri="{FF2B5EF4-FFF2-40B4-BE49-F238E27FC236}">
                <a16:creationId xmlns:a16="http://schemas.microsoft.com/office/drawing/2014/main" id="{5DED92E4-6315-A501-EEE0-FC37573448BF}"/>
              </a:ext>
            </a:extLst>
          </p:cNvPr>
          <p:cNvPicPr/>
          <p:nvPr/>
        </p:nvPicPr>
        <p:blipFill>
          <a:blip r:embed="rId4" cstate="print"/>
          <a:stretch>
            <a:fillRect/>
          </a:stretch>
        </p:blipFill>
        <p:spPr>
          <a:xfrm>
            <a:off x="10820400" y="451254"/>
            <a:ext cx="981455" cy="838200"/>
          </a:xfrm>
          <a:prstGeom prst="rect">
            <a:avLst/>
          </a:prstGeom>
        </p:spPr>
      </p:pic>
    </p:spTree>
    <p:extLst>
      <p:ext uri="{BB962C8B-B14F-4D97-AF65-F5344CB8AC3E}">
        <p14:creationId xmlns:p14="http://schemas.microsoft.com/office/powerpoint/2010/main" val="1711514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AE51-79B0-5A3F-8397-98121F9C69B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6E2F029-4677-5F27-4A69-724FD96BC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458" y="2192972"/>
            <a:ext cx="3232785" cy="2472055"/>
          </a:xfrm>
          <a:prstGeom prst="rect">
            <a:avLst/>
          </a:prstGeom>
        </p:spPr>
      </p:pic>
      <p:pic>
        <p:nvPicPr>
          <p:cNvPr id="5" name="Picture 4">
            <a:extLst>
              <a:ext uri="{FF2B5EF4-FFF2-40B4-BE49-F238E27FC236}">
                <a16:creationId xmlns:a16="http://schemas.microsoft.com/office/drawing/2014/main" id="{856ED7D4-133C-22D1-7B40-6147CB28B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174" y="2192971"/>
            <a:ext cx="3537585" cy="2472055"/>
          </a:xfrm>
          <a:prstGeom prst="rect">
            <a:avLst/>
          </a:prstGeom>
        </p:spPr>
      </p:pic>
      <p:pic>
        <p:nvPicPr>
          <p:cNvPr id="6" name="Picture 5">
            <a:extLst>
              <a:ext uri="{FF2B5EF4-FFF2-40B4-BE49-F238E27FC236}">
                <a16:creationId xmlns:a16="http://schemas.microsoft.com/office/drawing/2014/main" id="{68B807A9-9927-9223-61CA-418200A72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290" y="2195280"/>
            <a:ext cx="3695700" cy="2514600"/>
          </a:xfrm>
          <a:prstGeom prst="rect">
            <a:avLst/>
          </a:prstGeom>
        </p:spPr>
      </p:pic>
      <p:sp>
        <p:nvSpPr>
          <p:cNvPr id="7" name="Rectangle 2">
            <a:extLst>
              <a:ext uri="{FF2B5EF4-FFF2-40B4-BE49-F238E27FC236}">
                <a16:creationId xmlns:a16="http://schemas.microsoft.com/office/drawing/2014/main" id="{E37F49D9-763A-738E-0A83-94E6434E42D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101568" rIns="203136"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C467C616-4865-EA20-B4B3-28863E737C4C}"/>
              </a:ext>
            </a:extLst>
          </p:cNvPr>
          <p:cNvSpPr>
            <a:spLocks noChangeArrowheads="1"/>
          </p:cNvSpPr>
          <p:nvPr/>
        </p:nvSpPr>
        <p:spPr bwMode="auto">
          <a:xfrm>
            <a:off x="4213243" y="4270779"/>
            <a:ext cx="3765516" cy="13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 tIns="101568" rIns="20313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6: All are closed except middle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index fingers</a:t>
            </a:r>
            <a:r>
              <a:rPr lang="en-US" altLang="en-US" sz="1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are closing slowly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550B86EF-3926-1909-4A8E-550AE7EA5490}"/>
              </a:ext>
            </a:extLst>
          </p:cNvPr>
          <p:cNvSpPr>
            <a:spLocks noGrp="1"/>
          </p:cNvSpPr>
          <p:nvPr>
            <p:ph type="body" idx="1"/>
          </p:nvPr>
        </p:nvSpPr>
        <p:spPr>
          <a:xfrm>
            <a:off x="8534400" y="4846729"/>
            <a:ext cx="3505200" cy="553998"/>
          </a:xfrm>
        </p:spPr>
        <p:txBody>
          <a:bodyPr/>
          <a:lstStyle/>
          <a:p>
            <a:pPr algn="ctr"/>
            <a:r>
              <a:rPr lang="en-IN" sz="1600" b="1" kern="0" dirty="0">
                <a:effectLst/>
                <a:latin typeface="Times New Roman" panose="02020603050405020304" pitchFamily="18" charset="0"/>
                <a:ea typeface="Times New Roman" panose="02020603050405020304" pitchFamily="18" charset="0"/>
              </a:rPr>
              <a:t>Fig 7: Pinch Mode</a:t>
            </a:r>
          </a:p>
          <a:p>
            <a:endParaRPr lang="en-IN" dirty="0"/>
          </a:p>
        </p:txBody>
      </p:sp>
      <p:sp>
        <p:nvSpPr>
          <p:cNvPr id="12" name="TextBox 11">
            <a:extLst>
              <a:ext uri="{FF2B5EF4-FFF2-40B4-BE49-F238E27FC236}">
                <a16:creationId xmlns:a16="http://schemas.microsoft.com/office/drawing/2014/main" id="{E7EA53A1-B3B4-1D7B-910C-A1934FAF1545}"/>
              </a:ext>
            </a:extLst>
          </p:cNvPr>
          <p:cNvSpPr txBox="1"/>
          <p:nvPr/>
        </p:nvSpPr>
        <p:spPr>
          <a:xfrm>
            <a:off x="1518351" y="4802856"/>
            <a:ext cx="2362200" cy="417422"/>
          </a:xfrm>
          <a:prstGeom prst="rect">
            <a:avLst/>
          </a:prstGeom>
          <a:noFill/>
        </p:spPr>
        <p:txBody>
          <a:bodyPr wrap="square">
            <a:spAutoFit/>
          </a:bodyPr>
          <a:lstStyle/>
          <a:p>
            <a:pPr marL="50165" marR="203200" indent="-50165" algn="ctr">
              <a:lnSpc>
                <a:spcPct val="150000"/>
              </a:lnSpc>
              <a:spcBef>
                <a:spcPts val="805"/>
              </a:spcBef>
              <a:tabLst>
                <a:tab pos="2518410" algn="l"/>
              </a:tabLst>
            </a:pPr>
            <a:r>
              <a:rPr lang="en-IN" sz="1600" b="1" kern="0" dirty="0">
                <a:effectLst/>
                <a:latin typeface="Times New Roman" panose="02020603050405020304" pitchFamily="18" charset="0"/>
                <a:ea typeface="Times New Roman" panose="02020603050405020304" pitchFamily="18" charset="0"/>
              </a:rPr>
              <a:t>Fig 5: Palm</a:t>
            </a:r>
          </a:p>
        </p:txBody>
      </p:sp>
      <p:pic>
        <p:nvPicPr>
          <p:cNvPr id="13" name="object 4">
            <a:extLst>
              <a:ext uri="{FF2B5EF4-FFF2-40B4-BE49-F238E27FC236}">
                <a16:creationId xmlns:a16="http://schemas.microsoft.com/office/drawing/2014/main" id="{1D23B26D-817D-7779-F90A-BC1F2582FEE6}"/>
              </a:ext>
            </a:extLst>
          </p:cNvPr>
          <p:cNvPicPr/>
          <p:nvPr/>
        </p:nvPicPr>
        <p:blipFill>
          <a:blip r:embed="rId5" cstate="print"/>
          <a:stretch>
            <a:fillRect/>
          </a:stretch>
        </p:blipFill>
        <p:spPr>
          <a:xfrm>
            <a:off x="10870135" y="340624"/>
            <a:ext cx="981455" cy="838200"/>
          </a:xfrm>
          <a:prstGeom prst="rect">
            <a:avLst/>
          </a:prstGeom>
        </p:spPr>
      </p:pic>
    </p:spTree>
    <p:extLst>
      <p:ext uri="{BB962C8B-B14F-4D97-AF65-F5344CB8AC3E}">
        <p14:creationId xmlns:p14="http://schemas.microsoft.com/office/powerpoint/2010/main" val="2649428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E574-2D1C-C9F3-6C99-AAEF2B08D0AC}"/>
              </a:ext>
            </a:extLst>
          </p:cNvPr>
          <p:cNvSpPr>
            <a:spLocks noGrp="1"/>
          </p:cNvSpPr>
          <p:nvPr>
            <p:ph type="title"/>
          </p:nvPr>
        </p:nvSpPr>
        <p:spPr>
          <a:xfrm>
            <a:off x="3505200" y="533400"/>
            <a:ext cx="7498588" cy="1231106"/>
          </a:xfrm>
        </p:spPr>
        <p:txBody>
          <a:bodyPr/>
          <a:lstStyle/>
          <a:p>
            <a:r>
              <a:rPr lang="en-US" b="1" kern="0" dirty="0">
                <a:effectLst/>
                <a:latin typeface="Times New Roman" panose="02020603050405020304" pitchFamily="18" charset="0"/>
                <a:ea typeface="Times New Roman" panose="02020603050405020304" pitchFamily="18" charset="0"/>
              </a:rPr>
              <a:t>FUTURE SCOPE</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FE00B3C-63DB-E5AD-E5D5-AE4F7BA9AB6E}"/>
              </a:ext>
            </a:extLst>
          </p:cNvPr>
          <p:cNvSpPr>
            <a:spLocks noGrp="1"/>
          </p:cNvSpPr>
          <p:nvPr>
            <p:ph type="body" idx="1"/>
          </p:nvPr>
        </p:nvSpPr>
        <p:spPr>
          <a:xfrm>
            <a:off x="762000" y="1295400"/>
            <a:ext cx="10438765" cy="4859664"/>
          </a:xfrm>
        </p:spPr>
        <p:txBody>
          <a:bodyPr/>
          <a:lstStyle/>
          <a:p>
            <a:pPr marL="90170" marR="203200" indent="-201295" algn="just">
              <a:lnSpc>
                <a:spcPct val="150000"/>
              </a:lnSpc>
              <a:spcBef>
                <a:spcPts val="805"/>
              </a:spcBef>
              <a:buNone/>
              <a:tabLst>
                <a:tab pos="2518410" algn="l"/>
              </a:tabLst>
            </a:pPr>
            <a:r>
              <a:rPr lang="en-IN" sz="1600" b="0" kern="0" dirty="0">
                <a:effectLst/>
                <a:latin typeface="Times New Roman" panose="02020603050405020304" pitchFamily="18" charset="0"/>
                <a:ea typeface="Times New Roman" panose="02020603050405020304" pitchFamily="18" charset="0"/>
              </a:rPr>
              <a:t>The gesture-based virtual mouse system has the potential to revolutionize human-computer interaction by eliminating the need for traditional input devices like a mouse or touchpad. As technology continues to evolve, the system can be further enhanced in multiple ways to improve accuracy, usability, and adaptability across different </a:t>
            </a:r>
            <a:r>
              <a:rPr lang="en-IN" sz="1600" b="0" kern="0" dirty="0" err="1">
                <a:effectLst/>
                <a:latin typeface="Times New Roman" panose="02020603050405020304" pitchFamily="18" charset="0"/>
                <a:ea typeface="Times New Roman" panose="02020603050405020304" pitchFamily="18" charset="0"/>
              </a:rPr>
              <a:t>domains.One</a:t>
            </a:r>
            <a:r>
              <a:rPr lang="en-IN" sz="1600" b="0" kern="0" dirty="0">
                <a:effectLst/>
                <a:latin typeface="Times New Roman" panose="02020603050405020304" pitchFamily="18" charset="0"/>
                <a:ea typeface="Times New Roman" panose="02020603050405020304" pitchFamily="18" charset="0"/>
              </a:rPr>
              <a:t> of the key future improvements is advanced gesture recognition using deep learning. By integrating neural networks trained on diverse hand gestures, the system can detect a broader range of hand movements with higher accuracy. This would allow users to perform complex and customized gestures for more intuitive </a:t>
            </a:r>
            <a:r>
              <a:rPr lang="en-IN" sz="1600" b="0" kern="0" dirty="0" err="1">
                <a:effectLst/>
                <a:latin typeface="Times New Roman" panose="02020603050405020304" pitchFamily="18" charset="0"/>
                <a:ea typeface="Times New Roman" panose="02020603050405020304" pitchFamily="18" charset="0"/>
              </a:rPr>
              <a:t>controls.The</a:t>
            </a:r>
            <a:r>
              <a:rPr lang="en-IN" sz="1600" b="0" kern="0" dirty="0">
                <a:effectLst/>
                <a:latin typeface="Times New Roman" panose="02020603050405020304" pitchFamily="18" charset="0"/>
                <a:ea typeface="Times New Roman" panose="02020603050405020304" pitchFamily="18" charset="0"/>
              </a:rPr>
              <a:t> system can be expanded to multi-hand gesture support, enabling dual-hand interactions for multi-touch functionalities such as pinch-to-zoom, 3D object manipulation, and multi-finger scrolling. This enhancement will be highly beneficial for applications in graphic design, 3D </a:t>
            </a:r>
            <a:r>
              <a:rPr lang="en-IN" sz="1600" b="0" kern="0" dirty="0" err="1">
                <a:effectLst/>
                <a:latin typeface="Times New Roman" panose="02020603050405020304" pitchFamily="18" charset="0"/>
                <a:ea typeface="Times New Roman" panose="02020603050405020304" pitchFamily="18" charset="0"/>
              </a:rPr>
              <a:t>modeling</a:t>
            </a:r>
            <a:r>
              <a:rPr lang="en-IN" sz="1600" b="0" kern="0" dirty="0">
                <a:effectLst/>
                <a:latin typeface="Times New Roman" panose="02020603050405020304" pitchFamily="18" charset="0"/>
                <a:ea typeface="Times New Roman" panose="02020603050405020304" pitchFamily="18" charset="0"/>
              </a:rPr>
              <a:t>, and </a:t>
            </a:r>
            <a:r>
              <a:rPr lang="en-IN" sz="1600" b="0" kern="0" dirty="0" err="1">
                <a:effectLst/>
                <a:latin typeface="Times New Roman" panose="02020603050405020304" pitchFamily="18" charset="0"/>
                <a:ea typeface="Times New Roman" panose="02020603050405020304" pitchFamily="18" charset="0"/>
              </a:rPr>
              <a:t>gaming.Integration</a:t>
            </a:r>
            <a:r>
              <a:rPr lang="en-IN" sz="1600" b="0" kern="0" dirty="0">
                <a:effectLst/>
                <a:latin typeface="Times New Roman" panose="02020603050405020304" pitchFamily="18" charset="0"/>
                <a:ea typeface="Times New Roman" panose="02020603050405020304" pitchFamily="18" charset="0"/>
              </a:rPr>
              <a:t> with Augmented Reality (AR) and Virtual Reality (VR) will allow natural hand movements to be used for interacting with virtual environments, making the system a seamless tool for immersive experiences in education, gaming, and remote collaboration. Another promising advancement is AI-powered gesture learning, where the system adapts to individual users' unique hand movements over time, improving personalized interactions.</a:t>
            </a:r>
            <a:endParaRPr lang="en-IN" dirty="0"/>
          </a:p>
        </p:txBody>
      </p:sp>
      <p:pic>
        <p:nvPicPr>
          <p:cNvPr id="4" name="object 4">
            <a:extLst>
              <a:ext uri="{FF2B5EF4-FFF2-40B4-BE49-F238E27FC236}">
                <a16:creationId xmlns:a16="http://schemas.microsoft.com/office/drawing/2014/main" id="{E3A991FF-D77D-5B84-FEBB-4C3FA2D01D7C}"/>
              </a:ext>
            </a:extLst>
          </p:cNvPr>
          <p:cNvPicPr/>
          <p:nvPr/>
        </p:nvPicPr>
        <p:blipFill>
          <a:blip r:embed="rId2" cstate="print"/>
          <a:stretch>
            <a:fillRect/>
          </a:stretch>
        </p:blipFill>
        <p:spPr>
          <a:xfrm>
            <a:off x="10920983" y="158495"/>
            <a:ext cx="981455" cy="838200"/>
          </a:xfrm>
          <a:prstGeom prst="rect">
            <a:avLst/>
          </a:prstGeom>
        </p:spPr>
      </p:pic>
    </p:spTree>
    <p:extLst>
      <p:ext uri="{BB962C8B-B14F-4D97-AF65-F5344CB8AC3E}">
        <p14:creationId xmlns:p14="http://schemas.microsoft.com/office/powerpoint/2010/main" val="3688447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2A70-44F7-195B-FA38-9F2F3EF2A8F5}"/>
              </a:ext>
            </a:extLst>
          </p:cNvPr>
          <p:cNvSpPr>
            <a:spLocks noGrp="1"/>
          </p:cNvSpPr>
          <p:nvPr>
            <p:ph type="title"/>
          </p:nvPr>
        </p:nvSpPr>
        <p:spPr>
          <a:xfrm>
            <a:off x="2651505" y="288747"/>
            <a:ext cx="6888988" cy="1231106"/>
          </a:xfrm>
        </p:spPr>
        <p:txBody>
          <a:bodyPr/>
          <a:lstStyle/>
          <a:p>
            <a:r>
              <a:rPr lang="en-US" b="1" kern="0" spc="-10" dirty="0">
                <a:effectLst/>
                <a:latin typeface="Times New Roman" panose="02020603050405020304" pitchFamily="18" charset="0"/>
                <a:ea typeface="Times New Roman" panose="02020603050405020304" pitchFamily="18" charset="0"/>
              </a:rPr>
              <a:t>           CONCLUSION</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68FBE3B9-4392-DBD9-BA93-A28E5C83F9A7}"/>
              </a:ext>
            </a:extLst>
          </p:cNvPr>
          <p:cNvSpPr>
            <a:spLocks noGrp="1"/>
          </p:cNvSpPr>
          <p:nvPr>
            <p:ph type="body" idx="1"/>
          </p:nvPr>
        </p:nvSpPr>
        <p:spPr>
          <a:xfrm>
            <a:off x="609600" y="1494712"/>
            <a:ext cx="10593374" cy="4370427"/>
          </a:xfrm>
        </p:spPr>
        <p:txBody>
          <a:bodyPr/>
          <a:lstStyle/>
          <a:p>
            <a:pPr algn="just">
              <a:lnSpc>
                <a:spcPct val="150000"/>
              </a:lnSpc>
              <a:buNone/>
            </a:pPr>
            <a:r>
              <a:rPr lang="en-IN" sz="1600" b="0" dirty="0">
                <a:effectLst/>
                <a:latin typeface="Times New Roman" panose="02020603050405020304" pitchFamily="18" charset="0"/>
                <a:ea typeface="Times New Roman" panose="02020603050405020304" pitchFamily="18" charset="0"/>
              </a:rPr>
              <a:t>The gesture-based virtual mouse system is an innovative approach to human-computer interaction, offering a touchless, intuitive, and efficient alternative to traditional input devices like a mouse or touchpad. This system leverages computer vision, hand tracking, and real-time gesture recognition to control various system functions, making it an accessible and futuristic solution for digital </a:t>
            </a:r>
            <a:r>
              <a:rPr lang="en-IN" sz="1600" b="0" dirty="0" err="1">
                <a:effectLst/>
                <a:latin typeface="Times New Roman" panose="02020603050405020304" pitchFamily="18" charset="0"/>
                <a:ea typeface="Times New Roman" panose="02020603050405020304" pitchFamily="18" charset="0"/>
              </a:rPr>
              <a:t>interactions.By</a:t>
            </a:r>
            <a:r>
              <a:rPr lang="en-IN" sz="1600" b="0" dirty="0">
                <a:effectLst/>
                <a:latin typeface="Times New Roman" panose="02020603050405020304" pitchFamily="18" charset="0"/>
                <a:ea typeface="Times New Roman" panose="02020603050405020304" pitchFamily="18" charset="0"/>
              </a:rPr>
              <a:t> integrating MediaPipe for hand landmark detection, OpenCV for image processing, and PyAutoGUI for executing system commands, this system successfully captures hand gestures in real-time and translates them into meaningful actions. The ability to move the cursor, click, scroll, adjust volume and brightness, lock the screen, and control media playback enhances user convenience, creating a natural and immersive computing experience.  One of the key advantages of this system is its contactless nature, which makes it a hygienic alternative to conventional input devices, particularly in public spaces, hospitals, offices, and shared workstations where physical contact with surfaces should be minimized. Additionally, it offers enhanced accessibility for users with motor disabilities, enabling them to interact with computers through simple hand gestures.</a:t>
            </a:r>
          </a:p>
          <a:p>
            <a:endParaRPr lang="en-IN" dirty="0"/>
          </a:p>
        </p:txBody>
      </p:sp>
      <p:pic>
        <p:nvPicPr>
          <p:cNvPr id="4" name="object 4">
            <a:extLst>
              <a:ext uri="{FF2B5EF4-FFF2-40B4-BE49-F238E27FC236}">
                <a16:creationId xmlns:a16="http://schemas.microsoft.com/office/drawing/2014/main" id="{C5389EF8-1705-B851-CCD5-434374D5020A}"/>
              </a:ext>
            </a:extLst>
          </p:cNvPr>
          <p:cNvPicPr/>
          <p:nvPr/>
        </p:nvPicPr>
        <p:blipFill>
          <a:blip r:embed="rId2" cstate="print"/>
          <a:stretch>
            <a:fillRect/>
          </a:stretch>
        </p:blipFill>
        <p:spPr>
          <a:xfrm>
            <a:off x="10920983" y="158495"/>
            <a:ext cx="981455" cy="838200"/>
          </a:xfrm>
          <a:prstGeom prst="rect">
            <a:avLst/>
          </a:prstGeom>
        </p:spPr>
      </p:pic>
    </p:spTree>
    <p:extLst>
      <p:ext uri="{BB962C8B-B14F-4D97-AF65-F5344CB8AC3E}">
        <p14:creationId xmlns:p14="http://schemas.microsoft.com/office/powerpoint/2010/main" val="723972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9626" y="23498"/>
            <a:ext cx="6888988" cy="1184909"/>
          </a:xfrm>
          <a:prstGeom prst="rect">
            <a:avLst/>
          </a:prstGeom>
        </p:spPr>
        <p:txBody>
          <a:bodyPr vert="horz" wrap="square" lIns="0" tIns="420623" rIns="0" bIns="0" rtlCol="0">
            <a:spAutoFit/>
          </a:bodyPr>
          <a:lstStyle/>
          <a:p>
            <a:pPr marL="2302510">
              <a:lnSpc>
                <a:spcPct val="100000"/>
              </a:lnSpc>
              <a:spcBef>
                <a:spcPts val="110"/>
              </a:spcBef>
            </a:pPr>
            <a:r>
              <a:rPr spc="-10" dirty="0"/>
              <a:t>References</a:t>
            </a:r>
          </a:p>
        </p:txBody>
      </p:sp>
      <p:sp>
        <p:nvSpPr>
          <p:cNvPr id="3" name="object 3"/>
          <p:cNvSpPr txBox="1"/>
          <p:nvPr/>
        </p:nvSpPr>
        <p:spPr>
          <a:xfrm>
            <a:off x="912520" y="1143770"/>
            <a:ext cx="10363200" cy="4569841"/>
          </a:xfrm>
          <a:prstGeom prst="rect">
            <a:avLst/>
          </a:prstGeom>
        </p:spPr>
        <p:txBody>
          <a:bodyPr vert="horz" wrap="square" lIns="0" tIns="31115" rIns="0" bIns="0" rtlCol="0">
            <a:spAutoFit/>
          </a:bodyPr>
          <a:lstStyle/>
          <a:p>
            <a:pPr marL="356870" indent="-344170">
              <a:lnSpc>
                <a:spcPct val="100000"/>
              </a:lnSpc>
              <a:spcBef>
                <a:spcPts val="245"/>
              </a:spcBef>
              <a:spcAft>
                <a:spcPts val="1200"/>
              </a:spcAft>
              <a:buAutoNum type="arabicPeriod"/>
              <a:tabLst>
                <a:tab pos="356870" algn="l"/>
              </a:tabLst>
            </a:pPr>
            <a:r>
              <a:rPr lang="en-IN" b="0" i="0" u="none" strike="noStrike" baseline="0" dirty="0">
                <a:solidFill>
                  <a:srgbClr val="000000"/>
                </a:solidFill>
                <a:latin typeface="Palatino Linotype" panose="02040502050505030304" pitchFamily="18" charset="0"/>
              </a:rPr>
              <a:t>Dhruv </a:t>
            </a:r>
            <a:r>
              <a:rPr lang="en-IN" b="0" i="0" u="none" strike="noStrike" baseline="0" dirty="0" err="1">
                <a:solidFill>
                  <a:srgbClr val="000000"/>
                </a:solidFill>
                <a:latin typeface="Palatino Linotype" panose="02040502050505030304" pitchFamily="18" charset="0"/>
              </a:rPr>
              <a:t>Rustagi</a:t>
            </a:r>
            <a:r>
              <a:rPr lang="en-IN" b="0" i="0" u="none" strike="noStrike" baseline="0" dirty="0">
                <a:solidFill>
                  <a:srgbClr val="000000"/>
                </a:solidFill>
                <a:latin typeface="Palatino Linotype" panose="02040502050505030304" pitchFamily="18" charset="0"/>
              </a:rPr>
              <a:t>, Gaurav </a:t>
            </a:r>
            <a:r>
              <a:rPr lang="en-IN" b="0" i="0" u="none" strike="noStrike" baseline="0" dirty="0" err="1">
                <a:solidFill>
                  <a:srgbClr val="000000"/>
                </a:solidFill>
                <a:latin typeface="Palatino Linotype" panose="02040502050505030304" pitchFamily="18" charset="0"/>
              </a:rPr>
              <a:t>Maindola</a:t>
            </a:r>
            <a:r>
              <a:rPr lang="en-IN" b="0" i="0" u="none" strike="noStrike" baseline="0" dirty="0">
                <a:solidFill>
                  <a:srgbClr val="000000"/>
                </a:solidFill>
                <a:latin typeface="Palatino Linotype" panose="02040502050505030304" pitchFamily="18" charset="0"/>
              </a:rPr>
              <a:t>, Harshit Jain, Bhanu </a:t>
            </a:r>
            <a:r>
              <a:rPr lang="en-IN" b="0" i="0" u="none" strike="noStrike" baseline="0" dirty="0" err="1">
                <a:solidFill>
                  <a:srgbClr val="000000"/>
                </a:solidFill>
                <a:latin typeface="Palatino Linotype" panose="02040502050505030304" pitchFamily="18" charset="0"/>
              </a:rPr>
              <a:t>Gakhar</a:t>
            </a:r>
            <a:r>
              <a:rPr lang="en-IN" b="0" i="0" u="none" strike="noStrike" baseline="0" dirty="0">
                <a:solidFill>
                  <a:srgbClr val="000000"/>
                </a:solidFill>
                <a:latin typeface="Palatino Linotype" panose="02040502050505030304" pitchFamily="18" charset="0"/>
              </a:rPr>
              <a:t> and Gunjan Chugh. Virtual Control Using Hand – Tracking</a:t>
            </a:r>
            <a:r>
              <a:rPr lang="en-IN" sz="1800" b="0" i="0" u="none" strike="noStrike" baseline="0" dirty="0">
                <a:solidFill>
                  <a:srgbClr val="000000"/>
                </a:solidFill>
                <a:latin typeface="Palatino Linotype" panose="02040502050505030304" pitchFamily="18" charset="0"/>
              </a:rPr>
              <a:t>. </a:t>
            </a:r>
            <a:r>
              <a:rPr lang="en-IN" sz="1800" b="0" i="1" u="none" strike="noStrike" baseline="0" dirty="0">
                <a:solidFill>
                  <a:srgbClr val="000000"/>
                </a:solidFill>
                <a:latin typeface="Palatino Linotype" panose="02040502050505030304" pitchFamily="18" charset="0"/>
              </a:rPr>
              <a:t>International Journal for Modern Trends in Science and Technology </a:t>
            </a:r>
            <a:r>
              <a:rPr lang="en-IN" sz="1800" b="0" i="0" u="none" strike="noStrike" baseline="0" dirty="0">
                <a:solidFill>
                  <a:srgbClr val="000000"/>
                </a:solidFill>
                <a:latin typeface="Palatino Linotype" panose="02040502050505030304" pitchFamily="18" charset="0"/>
              </a:rPr>
              <a:t>2022, </a:t>
            </a:r>
            <a:r>
              <a:rPr lang="en-IN" sz="1800" b="0" i="1" u="none" strike="noStrike" baseline="0" dirty="0">
                <a:solidFill>
                  <a:srgbClr val="000000"/>
                </a:solidFill>
                <a:latin typeface="Palatino Linotype" panose="02040502050505030304" pitchFamily="18" charset="0"/>
              </a:rPr>
              <a:t>8 </a:t>
            </a:r>
            <a:r>
              <a:rPr lang="en-IN" sz="1800" b="0" i="0" u="none" strike="noStrike" baseline="0" dirty="0">
                <a:solidFill>
                  <a:srgbClr val="000000"/>
                </a:solidFill>
                <a:latin typeface="Palatino Linotype" panose="02040502050505030304" pitchFamily="18" charset="0"/>
              </a:rPr>
              <a:t>pp. 26-31. </a:t>
            </a:r>
            <a:r>
              <a:rPr lang="en-IN" sz="1800" b="0" i="0" u="none" strike="noStrike" baseline="0" dirty="0">
                <a:solidFill>
                  <a:srgbClr val="0000FF"/>
                </a:solidFill>
                <a:latin typeface="Palatino Linotype" panose="02040502050505030304" pitchFamily="18" charset="0"/>
              </a:rPr>
              <a:t>https://doi.org/10.46501/IJMTST0801005 </a:t>
            </a:r>
            <a:endParaRPr sz="1600" dirty="0">
              <a:latin typeface="Times New Roman" panose="02020603050405020304" pitchFamily="18" charset="0"/>
              <a:cs typeface="Times New Roman" panose="02020603050405020304" pitchFamily="18" charset="0"/>
            </a:endParaRPr>
          </a:p>
          <a:p>
            <a:pPr marL="356870" indent="-344170">
              <a:lnSpc>
                <a:spcPct val="100000"/>
              </a:lnSpc>
              <a:spcAft>
                <a:spcPts val="1200"/>
              </a:spcAft>
              <a:buAutoNum type="arabicPeriod" startAt="2"/>
              <a:tabLst>
                <a:tab pos="356870" algn="l"/>
              </a:tabLst>
            </a:pPr>
            <a:r>
              <a:rPr lang="en-US" sz="1600" dirty="0"/>
              <a:t>Kavitha, R., </a:t>
            </a:r>
            <a:r>
              <a:rPr lang="en-US" sz="1600" dirty="0" err="1"/>
              <a:t>Janasruthi</a:t>
            </a:r>
            <a:r>
              <a:rPr lang="en-US" sz="1600" dirty="0"/>
              <a:t>, S. U., </a:t>
            </a:r>
            <a:r>
              <a:rPr lang="en-US" sz="1600" dirty="0" err="1"/>
              <a:t>Lokitha</a:t>
            </a:r>
            <a:r>
              <a:rPr lang="en-US" sz="1600" dirty="0"/>
              <a:t>, S., &amp; Tharani, G. (2023). Hand gesture controlled virtual mouse using artificial intelligence. </a:t>
            </a:r>
            <a:r>
              <a:rPr lang="en-US" sz="1600" i="1" dirty="0"/>
              <a:t>International Journal of Advanced Research in Computer Science and Engineering</a:t>
            </a:r>
            <a:r>
              <a:rPr lang="en-US" sz="1600" dirty="0"/>
              <a:t>, 9(2), 19380–19395.</a:t>
            </a:r>
            <a:endParaRPr sz="1600" dirty="0">
              <a:latin typeface="Times New Roman" panose="02020603050405020304" pitchFamily="18" charset="0"/>
              <a:cs typeface="Times New Roman" panose="02020603050405020304" pitchFamily="18" charset="0"/>
            </a:endParaRPr>
          </a:p>
          <a:p>
            <a:pPr marL="355600" marR="5080" indent="-343535" algn="just">
              <a:lnSpc>
                <a:spcPct val="106900"/>
              </a:lnSpc>
              <a:spcAft>
                <a:spcPts val="1200"/>
              </a:spcAft>
              <a:buAutoNum type="arabicPeriod" startAt="3"/>
              <a:tabLst>
                <a:tab pos="356870" algn="l"/>
              </a:tabLst>
            </a:pPr>
            <a:r>
              <a:rPr lang="en-IN" sz="1600" dirty="0" err="1"/>
              <a:t>Phursule</a:t>
            </a:r>
            <a:r>
              <a:rPr lang="en-IN" sz="1600" dirty="0"/>
              <a:t>, R. N., </a:t>
            </a:r>
            <a:r>
              <a:rPr lang="en-IN" sz="1600" dirty="0" err="1"/>
              <a:t>Kakade</a:t>
            </a:r>
            <a:r>
              <a:rPr lang="en-IN" sz="1600" dirty="0"/>
              <a:t>, G. Y., Koul, A., &amp; Bhasin, S. (2023). Virtual Mouse and Gesture Based Keyboard. </a:t>
            </a:r>
            <a:r>
              <a:rPr lang="en-IN" sz="1600" i="1" dirty="0"/>
              <a:t>Proceedings of the 7th International Conference on Computing, Communication, Control, and Automation (ICCUBEA)</a:t>
            </a:r>
            <a:r>
              <a:rPr lang="en-IN" sz="1600" dirty="0"/>
              <a:t>, Pimpri Chinchwad College of Engineering, Pune, India, August 18-19, 2023, 979-8-3503-0426-8/23. https://doi.org/10.1109/ICCUBEA58933.2023.10392123</a:t>
            </a:r>
            <a:endParaRPr lang="en-US" sz="1600" dirty="0">
              <a:latin typeface="Times New Roman" panose="02020603050405020304" pitchFamily="18" charset="0"/>
              <a:cs typeface="Times New Roman" panose="02020603050405020304" pitchFamily="18" charset="0"/>
            </a:endParaRPr>
          </a:p>
          <a:p>
            <a:pPr marL="355600" marR="5080" indent="-343535" algn="just">
              <a:lnSpc>
                <a:spcPct val="106900"/>
              </a:lnSpc>
              <a:spcAft>
                <a:spcPts val="1200"/>
              </a:spcAft>
              <a:buAutoNum type="arabicPeriod" startAt="3"/>
              <a:tabLst>
                <a:tab pos="356870" algn="l"/>
              </a:tabLst>
            </a:pPr>
            <a:r>
              <a:rPr lang="en-US" sz="1600" b="0" i="0" dirty="0" err="1">
                <a:solidFill>
                  <a:srgbClr val="05103E"/>
                </a:solidFill>
                <a:effectLst/>
                <a:latin typeface="Times New Roman" panose="02020603050405020304" pitchFamily="18" charset="0"/>
              </a:rPr>
              <a:t>Kotari</a:t>
            </a:r>
            <a:r>
              <a:rPr lang="en-US" sz="1600" b="0" i="0" dirty="0">
                <a:solidFill>
                  <a:srgbClr val="05103E"/>
                </a:solidFill>
                <a:effectLst/>
                <a:latin typeface="Times New Roman" panose="02020603050405020304" pitchFamily="18" charset="0"/>
              </a:rPr>
              <a:t>, G. (2024b). Augmented Virtual Mouse System with Enhanced Gesture Recognition. </a:t>
            </a:r>
            <a:r>
              <a:rPr lang="en-US" sz="1600" b="0" i="1" dirty="0">
                <a:solidFill>
                  <a:srgbClr val="05103E"/>
                </a:solidFill>
                <a:effectLst/>
                <a:latin typeface="Times New Roman" panose="02020603050405020304" pitchFamily="18" charset="0"/>
              </a:rPr>
              <a:t>INTERANTIONAL JOURNAL OF SCIENTIFIC RESEARCH IN ENGINEERING AND MANAGEMENT</a:t>
            </a:r>
            <a:r>
              <a:rPr lang="en-US" sz="1600" b="0" i="0" dirty="0">
                <a:solidFill>
                  <a:srgbClr val="05103E"/>
                </a:solidFill>
                <a:effectLst/>
                <a:latin typeface="Times New Roman" panose="02020603050405020304" pitchFamily="18" charset="0"/>
              </a:rPr>
              <a:t>, </a:t>
            </a:r>
            <a:r>
              <a:rPr lang="en-US" sz="1600" b="0" i="1" dirty="0">
                <a:solidFill>
                  <a:srgbClr val="05103E"/>
                </a:solidFill>
                <a:effectLst/>
                <a:latin typeface="Times New Roman" panose="02020603050405020304" pitchFamily="18" charset="0"/>
              </a:rPr>
              <a:t>08</a:t>
            </a:r>
            <a:r>
              <a:rPr lang="en-US" sz="1600" b="0" i="0" dirty="0">
                <a:solidFill>
                  <a:srgbClr val="05103E"/>
                </a:solidFill>
                <a:effectLst/>
                <a:latin typeface="Times New Roman" panose="02020603050405020304" pitchFamily="18" charset="0"/>
              </a:rPr>
              <a:t>(04), 1–5. https://doi.org/10.55041/ijsrem31709</a:t>
            </a:r>
          </a:p>
          <a:p>
            <a:pPr marL="355600" marR="5080" indent="-343535" algn="just">
              <a:lnSpc>
                <a:spcPct val="106900"/>
              </a:lnSpc>
              <a:spcAft>
                <a:spcPts val="1200"/>
              </a:spcAft>
              <a:buAutoNum type="arabicPeriod" startAt="3"/>
              <a:tabLst>
                <a:tab pos="356870" algn="l"/>
              </a:tabLst>
            </a:pPr>
            <a:r>
              <a:rPr lang="en-US" sz="1600" dirty="0">
                <a:latin typeface="Times New Roman" panose="02020603050405020304" pitchFamily="18" charset="0"/>
                <a:cs typeface="Times New Roman" panose="02020603050405020304" pitchFamily="18" charset="0"/>
              </a:rPr>
              <a:t>Varalakshmi, M. S., Sai, A. V., Archana, C., &amp; Fatima, A. (2024). </a:t>
            </a:r>
            <a:r>
              <a:rPr lang="en-US" sz="1600" b="1" dirty="0">
                <a:latin typeface="Times New Roman" panose="02020603050405020304" pitchFamily="18" charset="0"/>
                <a:cs typeface="Times New Roman" panose="02020603050405020304" pitchFamily="18" charset="0"/>
              </a:rPr>
              <a:t>Design and Implementation of an AI Virtual Mouse Using Hand Gesture Recognition</a:t>
            </a:r>
            <a:r>
              <a:rPr lang="en-US" sz="1600" dirty="0"/>
              <a:t>. </a:t>
            </a:r>
            <a:r>
              <a:rPr lang="en-US" sz="1600" i="1" dirty="0"/>
              <a:t>Scope</a:t>
            </a:r>
            <a:r>
              <a:rPr lang="en-US" sz="1600" dirty="0"/>
              <a:t>, 14(1), 312–320. </a:t>
            </a:r>
            <a:r>
              <a:rPr lang="en-US" sz="1600" dirty="0">
                <a:hlinkClick r:id="rId2"/>
              </a:rPr>
              <a:t>https://www.scope-journal.com</a:t>
            </a:r>
            <a:endParaRPr lang="en-US" sz="16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27</a:t>
            </a:fld>
            <a:endParaRPr spc="-2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5331" y="1266331"/>
            <a:ext cx="10106025" cy="4796826"/>
          </a:xfrm>
          <a:prstGeom prst="rect">
            <a:avLst/>
          </a:prstGeom>
        </p:spPr>
        <p:txBody>
          <a:bodyPr vert="horz" wrap="square" lIns="0" tIns="13335" rIns="0" bIns="0" rtlCol="0">
            <a:spAutoFit/>
          </a:bodyPr>
          <a:lstStyle/>
          <a:p>
            <a:pPr marL="356870" marR="5080" indent="-344805">
              <a:lnSpc>
                <a:spcPct val="100000"/>
              </a:lnSpc>
              <a:spcBef>
                <a:spcPts val="105"/>
              </a:spcBef>
              <a:buSzPct val="84375"/>
              <a:buFont typeface="+mj-lt"/>
              <a:buAutoNum type="arabicPeriod" startAt="6"/>
              <a:tabLst>
                <a:tab pos="356870" algn="l"/>
              </a:tabLst>
            </a:pPr>
            <a:r>
              <a:rPr lang="en-US" sz="1600" dirty="0"/>
              <a:t>Singh, J., Goel, Y., Jain, S., &amp; Yadav, S. (2022). </a:t>
            </a:r>
            <a:r>
              <a:rPr lang="en-US" sz="1600" i="1" dirty="0"/>
              <a:t>Virtual mouse and assistant: A technological revolution of artificial intelligence</a:t>
            </a:r>
            <a:r>
              <a:rPr lang="en-US" sz="1600" dirty="0"/>
              <a:t>. </a:t>
            </a:r>
            <a:r>
              <a:rPr lang="en-US" sz="1600" i="1" dirty="0"/>
              <a:t>Journal of Pharmaceutical Negative Results</a:t>
            </a:r>
            <a:r>
              <a:rPr lang="en-US" sz="1600" dirty="0"/>
              <a:t>, 13(Special Issue 10), 3013–3022. </a:t>
            </a:r>
            <a:r>
              <a:rPr lang="en-US" sz="1600" dirty="0">
                <a:hlinkClick r:id="rId2"/>
              </a:rPr>
              <a:t>https://doi.org/10.47750/pnr.2022.13.S10.362</a:t>
            </a:r>
            <a:endParaRPr lang="en-US" sz="1600" dirty="0"/>
          </a:p>
          <a:p>
            <a:pPr marL="356870" marR="5080" indent="-344805">
              <a:lnSpc>
                <a:spcPct val="100000"/>
              </a:lnSpc>
              <a:spcBef>
                <a:spcPts val="105"/>
              </a:spcBef>
              <a:buSzPct val="84375"/>
              <a:buFont typeface="+mj-lt"/>
              <a:buAutoNum type="arabicPeriod" startAt="6"/>
              <a:tabLst>
                <a:tab pos="356870" algn="l"/>
              </a:tabLst>
            </a:pPr>
            <a:endParaRPr lang="en-US" sz="1600" dirty="0">
              <a:latin typeface="Times New Roman" panose="02020603050405020304" pitchFamily="18" charset="0"/>
              <a:cs typeface="Times New Roman" panose="02020603050405020304" pitchFamily="18" charset="0"/>
            </a:endParaRPr>
          </a:p>
          <a:p>
            <a:pPr marL="342900" indent="-342900" algn="l">
              <a:buFont typeface="+mj-lt"/>
              <a:buAutoNum type="arabicPeriod" startAt="6"/>
            </a:pPr>
            <a:r>
              <a:rPr lang="en-US" sz="1800" b="0" i="0" u="none" strike="noStrike" baseline="0" dirty="0" err="1">
                <a:solidFill>
                  <a:srgbClr val="000000"/>
                </a:solidFill>
                <a:latin typeface="TimesNewRomanPSMT"/>
              </a:rPr>
              <a:t>Pilare</a:t>
            </a:r>
            <a:r>
              <a:rPr lang="en-US" sz="1800" b="0" i="0" u="none" strike="noStrike" baseline="0" dirty="0">
                <a:solidFill>
                  <a:srgbClr val="000000"/>
                </a:solidFill>
                <a:latin typeface="TimesNewRomanPSMT"/>
              </a:rPr>
              <a:t>, P., </a:t>
            </a:r>
            <a:r>
              <a:rPr lang="en-US" sz="1800" b="0" i="0" u="none" strike="noStrike" baseline="0" dirty="0" err="1">
                <a:solidFill>
                  <a:srgbClr val="000000"/>
                </a:solidFill>
                <a:latin typeface="TimesNewRomanPSMT"/>
              </a:rPr>
              <a:t>Mahato</a:t>
            </a:r>
            <a:r>
              <a:rPr lang="en-US" sz="1800" b="0" i="0" u="none" strike="noStrike" baseline="0" dirty="0">
                <a:solidFill>
                  <a:srgbClr val="000000"/>
                </a:solidFill>
                <a:latin typeface="TimesNewRomanPSMT"/>
              </a:rPr>
              <a:t>, C., </a:t>
            </a:r>
            <a:r>
              <a:rPr lang="en-US" sz="1800" b="0" i="0" u="none" strike="noStrike" baseline="0" dirty="0" err="1">
                <a:solidFill>
                  <a:srgbClr val="000000"/>
                </a:solidFill>
                <a:latin typeface="TimesNewRomanPSMT"/>
              </a:rPr>
              <a:t>Khergade</a:t>
            </a:r>
            <a:r>
              <a:rPr lang="en-US" sz="1800" b="0" i="0" u="none" strike="noStrike" baseline="0" dirty="0">
                <a:solidFill>
                  <a:srgbClr val="000000"/>
                </a:solidFill>
                <a:latin typeface="TimesNewRomanPSMT"/>
              </a:rPr>
              <a:t>, C., Agrawal, S., and Thakre, P. (2022). Implementation of hand gesture controlled </a:t>
            </a:r>
            <a:r>
              <a:rPr lang="es-ES" sz="1800" b="0" i="0" u="none" strike="noStrike" baseline="0" dirty="0">
                <a:solidFill>
                  <a:srgbClr val="000000"/>
                </a:solidFill>
                <a:latin typeface="TimesNewRomanPSMT"/>
              </a:rPr>
              <a:t>mouse </a:t>
            </a:r>
            <a:r>
              <a:rPr lang="es-ES" sz="1800" b="0" i="0" u="none" strike="noStrike" baseline="0" dirty="0" err="1">
                <a:solidFill>
                  <a:srgbClr val="000000"/>
                </a:solidFill>
                <a:latin typeface="TimesNewRomanPSMT"/>
              </a:rPr>
              <a:t>using</a:t>
            </a:r>
            <a:r>
              <a:rPr lang="es-ES" sz="1800" b="0" i="0" u="none" strike="noStrike" baseline="0" dirty="0">
                <a:solidFill>
                  <a:srgbClr val="000000"/>
                </a:solidFill>
                <a:latin typeface="TimesNewRomanPSMT"/>
              </a:rPr>
              <a:t> artificial </a:t>
            </a:r>
            <a:r>
              <a:rPr lang="es-ES" sz="1800" b="0" i="0" u="none" strike="noStrike" baseline="0" dirty="0" err="1">
                <a:solidFill>
                  <a:srgbClr val="000000"/>
                </a:solidFill>
                <a:latin typeface="TimesNewRomanPSMT"/>
              </a:rPr>
              <a:t>intelligence</a:t>
            </a:r>
            <a:r>
              <a:rPr lang="es-ES" sz="1800" b="0" i="0" u="none" strike="noStrike" baseline="0" dirty="0">
                <a:solidFill>
                  <a:srgbClr val="000000"/>
                </a:solidFill>
                <a:latin typeface="TimesNewRomanPSMT"/>
              </a:rPr>
              <a:t>. </a:t>
            </a:r>
            <a:r>
              <a:rPr lang="es-ES" sz="1800" b="0" i="1" u="none" strike="noStrike" baseline="0" dirty="0">
                <a:solidFill>
                  <a:srgbClr val="000000"/>
                </a:solidFill>
                <a:latin typeface="TimesNewRomanPS-ItalicMT"/>
              </a:rPr>
              <a:t>3C Tecnología. Glosas de innovación aplicadas a la pyme, 11</a:t>
            </a:r>
            <a:r>
              <a:rPr lang="es-ES" sz="1800" b="0" i="0" u="none" strike="noStrike" baseline="0" dirty="0">
                <a:solidFill>
                  <a:srgbClr val="000000"/>
                </a:solidFill>
                <a:latin typeface="TimesNewRomanPSMT"/>
              </a:rPr>
              <a:t>(2),</a:t>
            </a:r>
            <a:r>
              <a:rPr lang="en-IN" sz="1800" b="0" i="0" u="none" strike="noStrike" baseline="0" dirty="0">
                <a:solidFill>
                  <a:srgbClr val="000000"/>
                </a:solidFill>
                <a:latin typeface="TimesNewRomanPSMT"/>
              </a:rPr>
              <a:t>71-79. </a:t>
            </a:r>
            <a:r>
              <a:rPr lang="en-IN" sz="1800" b="0" i="0" u="none" strike="noStrike" baseline="0" dirty="0">
                <a:solidFill>
                  <a:srgbClr val="0000FF"/>
                </a:solidFill>
                <a:latin typeface="TimesNewRomanPSMT"/>
                <a:hlinkClick r:id="rId3"/>
              </a:rPr>
              <a:t>https://doi.org/10.17993/3ctecno.2022.v11n2e42.71-79</a:t>
            </a:r>
            <a:endParaRPr lang="en-IN" dirty="0">
              <a:solidFill>
                <a:srgbClr val="0000FF"/>
              </a:solidFill>
              <a:latin typeface="TimesNewRomanPSMT"/>
            </a:endParaRPr>
          </a:p>
          <a:p>
            <a:pPr marL="342900" indent="-342900" algn="l">
              <a:buFont typeface="+mj-lt"/>
              <a:buAutoNum type="arabicPeriod" startAt="6"/>
            </a:pPr>
            <a:endParaRPr lang="en-IN" sz="1600" b="0" i="0" u="none" strike="noStrike" baseline="0" dirty="0">
              <a:solidFill>
                <a:srgbClr val="0000FF"/>
              </a:solidFill>
              <a:latin typeface="TimesNewRomanPSM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600" b="0" i="0" u="none" strike="noStrike" cap="none" normalizeH="0" baseline="0" dirty="0">
                <a:ln>
                  <a:noFill/>
                </a:ln>
                <a:solidFill>
                  <a:schemeClr val="tx1"/>
                </a:solidFill>
                <a:effectLst/>
                <a:latin typeface="Arial" panose="020B0604020202020204" pitchFamily="34" charset="0"/>
              </a:rPr>
              <a:t>D. Abhilasha, T. D. Vandana, R. </a:t>
            </a:r>
            <a:r>
              <a:rPr kumimoji="0" lang="en-US" altLang="en-US" sz="1600" b="0" i="0" u="none" strike="noStrike" cap="none" normalizeH="0" baseline="0" dirty="0" err="1">
                <a:ln>
                  <a:noFill/>
                </a:ln>
                <a:solidFill>
                  <a:schemeClr val="tx1"/>
                </a:solidFill>
                <a:effectLst/>
                <a:latin typeface="Arial" panose="020B0604020202020204" pitchFamily="34" charset="0"/>
              </a:rPr>
              <a:t>Madhumitha</a:t>
            </a:r>
            <a:r>
              <a:rPr kumimoji="0" lang="en-US" altLang="en-US" sz="1600" b="0" i="0" u="none" strike="noStrike" cap="none" normalizeH="0" baseline="0" dirty="0">
                <a:ln>
                  <a:noFill/>
                </a:ln>
                <a:solidFill>
                  <a:schemeClr val="tx1"/>
                </a:solidFill>
                <a:effectLst/>
                <a:latin typeface="Arial" panose="020B0604020202020204" pitchFamily="34" charset="0"/>
              </a:rPr>
              <a:t>, and D. Supriya, "Virtual Mouse Control Using Hand Gesture Recognition," </a:t>
            </a:r>
            <a:r>
              <a:rPr kumimoji="0" lang="en-US" altLang="en-US" sz="1600" b="0" i="1" u="none" strike="noStrike" cap="none" normalizeH="0" baseline="0" dirty="0">
                <a:ln>
                  <a:noFill/>
                </a:ln>
                <a:solidFill>
                  <a:schemeClr val="tx1"/>
                </a:solidFill>
                <a:effectLst/>
                <a:latin typeface="Arial" panose="020B0604020202020204" pitchFamily="34" charset="0"/>
              </a:rPr>
              <a:t>International Advanced Research Journal in Science, Engineering and Technology</a:t>
            </a:r>
            <a:r>
              <a:rPr kumimoji="0" lang="en-US" altLang="en-US" sz="1600" b="0" i="0" u="none" strike="noStrike" cap="none" normalizeH="0" baseline="0" dirty="0">
                <a:ln>
                  <a:noFill/>
                </a:ln>
                <a:solidFill>
                  <a:schemeClr val="tx1"/>
                </a:solidFill>
                <a:effectLst/>
                <a:latin typeface="Arial" panose="020B0604020202020204" pitchFamily="34" charset="0"/>
              </a:rPr>
              <a:t>, vol. 9, no. 7, pp. 126-130, July 2022, </a:t>
            </a:r>
            <a:r>
              <a:rPr kumimoji="0" lang="en-US" altLang="en-US" sz="1600" b="0" i="0" u="none" strike="noStrike" cap="none" normalizeH="0" baseline="0" dirty="0" err="1">
                <a:ln>
                  <a:noFill/>
                </a:ln>
                <a:solidFill>
                  <a:schemeClr val="tx1"/>
                </a:solidFill>
                <a:effectLst/>
                <a:latin typeface="Arial" panose="020B0604020202020204" pitchFamily="34" charset="0"/>
              </a:rPr>
              <a:t>doi</a:t>
            </a:r>
            <a:r>
              <a:rPr kumimoji="0" lang="en-US" altLang="en-US" sz="1600" b="0" i="0" u="none" strike="noStrike" cap="none" normalizeH="0" baseline="0" dirty="0">
                <a:ln>
                  <a:noFill/>
                </a:ln>
                <a:solidFill>
                  <a:schemeClr val="tx1"/>
                </a:solidFill>
                <a:effectLst/>
                <a:latin typeface="Arial" panose="020B0604020202020204" pitchFamily="34" charset="0"/>
              </a:rPr>
              <a:t>: 10.17148/IARJSET.2022.9722.</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indent="-342900" algn="l">
              <a:buFont typeface="+mj-lt"/>
              <a:buAutoNum type="arabicPeriod" startAt="6"/>
            </a:pPr>
            <a:r>
              <a:rPr lang="en-IN" sz="1600" dirty="0"/>
              <a:t>R. </a:t>
            </a:r>
            <a:r>
              <a:rPr lang="en-IN" sz="1600" dirty="0" err="1"/>
              <a:t>Matlani</a:t>
            </a:r>
            <a:r>
              <a:rPr lang="en-IN" sz="1600" dirty="0"/>
              <a:t>, S. Mishra, R. </a:t>
            </a:r>
            <a:r>
              <a:rPr lang="en-IN" sz="1600" dirty="0" err="1"/>
              <a:t>Dadlani</a:t>
            </a:r>
            <a:r>
              <a:rPr lang="en-IN" sz="1600" dirty="0"/>
              <a:t>, A. Tewari, and S. </a:t>
            </a:r>
            <a:r>
              <a:rPr lang="en-IN" sz="1600" dirty="0" err="1"/>
              <a:t>Dumbre</a:t>
            </a:r>
            <a:r>
              <a:rPr lang="en-IN" sz="1600" dirty="0"/>
              <a:t>, "Virtual Mouse using Hand Gestures," </a:t>
            </a:r>
            <a:r>
              <a:rPr lang="en-IN" sz="1600" i="1" dirty="0"/>
              <a:t>2021 International Conference on Technological Advancements and Innovations (ICTAI)</a:t>
            </a:r>
            <a:r>
              <a:rPr lang="en-IN" sz="1600" dirty="0"/>
              <a:t>, 2021, pp. 340-345, </a:t>
            </a:r>
            <a:r>
              <a:rPr lang="en-IN" sz="1600" dirty="0" err="1"/>
              <a:t>doi</a:t>
            </a:r>
            <a:r>
              <a:rPr lang="en-IN" sz="1600" dirty="0"/>
              <a:t>: 10.1109/ICTAI53825.2021.9673251.</a:t>
            </a:r>
            <a:endParaRPr lang="en-US" sz="1600" dirty="0">
              <a:solidFill>
                <a:srgbClr val="0000FF"/>
              </a:solidFill>
              <a:latin typeface="Times New Roman" panose="02020603050405020304" pitchFamily="18" charset="0"/>
              <a:cs typeface="Times New Roman" panose="02020603050405020304" pitchFamily="18" charset="0"/>
            </a:endParaRPr>
          </a:p>
          <a:p>
            <a:pPr marL="342900" indent="-342900" algn="l">
              <a:buFont typeface="+mj-lt"/>
              <a:buAutoNum type="arabicPeriod" startAt="6"/>
            </a:pPr>
            <a:endParaRPr lang="en-IN" sz="1600" dirty="0">
              <a:latin typeface="Times New Roman" panose="02020603050405020304" pitchFamily="18" charset="0"/>
              <a:cs typeface="Times New Roman" panose="02020603050405020304" pitchFamily="18" charset="0"/>
            </a:endParaRPr>
          </a:p>
          <a:p>
            <a:pPr marL="342900" indent="-342900" algn="l">
              <a:buFont typeface="+mj-lt"/>
              <a:buAutoNum type="arabicPeriod" startAt="6"/>
            </a:pPr>
            <a:r>
              <a:rPr lang="en-IN" sz="1600" dirty="0"/>
              <a:t>Sujatha, C. N., Subbarao, S. P. V., </a:t>
            </a:r>
            <a:r>
              <a:rPr lang="en-IN" sz="1600" dirty="0" err="1"/>
              <a:t>Preetham</a:t>
            </a:r>
            <a:r>
              <a:rPr lang="en-IN" sz="1600" dirty="0"/>
              <a:t>, P., </a:t>
            </a:r>
            <a:r>
              <a:rPr lang="en-IN" sz="1600" dirty="0" err="1"/>
              <a:t>Surajvarma</a:t>
            </a:r>
            <a:r>
              <a:rPr lang="en-IN" sz="1600" dirty="0"/>
              <a:t>, P., &amp; Upendra, Y. (2022). Virtual mouse using hand gestures. </a:t>
            </a:r>
            <a:r>
              <a:rPr lang="en-IN" sz="1600" i="1" dirty="0"/>
              <a:t>International Journal of Creative Research Thoughts (IJCRT)</a:t>
            </a:r>
            <a:r>
              <a:rPr lang="en-IN" sz="1600" dirty="0"/>
              <a:t>, 10(6), 704-712. https://www.ijcrt.org/papers/IJCRT2206826.pdf</a:t>
            </a:r>
            <a:endParaRPr sz="16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2651506" y="59005"/>
            <a:ext cx="6888988" cy="1184909"/>
          </a:xfrm>
          <a:prstGeom prst="rect">
            <a:avLst/>
          </a:prstGeom>
        </p:spPr>
        <p:txBody>
          <a:bodyPr vert="horz" wrap="square" lIns="0" tIns="420623" rIns="0" bIns="0" rtlCol="0">
            <a:spAutoFit/>
          </a:bodyPr>
          <a:lstStyle/>
          <a:p>
            <a:pPr marL="2263140">
              <a:lnSpc>
                <a:spcPct val="100000"/>
              </a:lnSpc>
              <a:spcBef>
                <a:spcPts val="110"/>
              </a:spcBef>
            </a:pPr>
            <a:r>
              <a:rPr spc="-10" dirty="0"/>
              <a:t>References</a:t>
            </a:r>
          </a:p>
        </p:txBody>
      </p:sp>
      <p:pic>
        <p:nvPicPr>
          <p:cNvPr id="4" name="object 4"/>
          <p:cNvPicPr/>
          <p:nvPr/>
        </p:nvPicPr>
        <p:blipFill>
          <a:blip r:embed="rId4"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28</a:t>
            </a:fld>
            <a:endParaRPr spc="-2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3646" y="3119373"/>
            <a:ext cx="3125470" cy="636270"/>
          </a:xfrm>
          <a:prstGeom prst="rect">
            <a:avLst/>
          </a:prstGeom>
        </p:spPr>
        <p:txBody>
          <a:bodyPr vert="horz" wrap="square" lIns="0" tIns="13335" rIns="0" bIns="0" rtlCol="0">
            <a:spAutoFit/>
          </a:bodyPr>
          <a:lstStyle/>
          <a:p>
            <a:pPr marL="12700">
              <a:lnSpc>
                <a:spcPct val="100000"/>
              </a:lnSpc>
              <a:spcBef>
                <a:spcPts val="105"/>
              </a:spcBef>
            </a:pPr>
            <a:r>
              <a:rPr dirty="0"/>
              <a:t>THANK</a:t>
            </a:r>
            <a:r>
              <a:rPr spc="-204" dirty="0"/>
              <a:t> </a:t>
            </a:r>
            <a:r>
              <a:rPr spc="-25" dirty="0"/>
              <a:t>YOU</a:t>
            </a:r>
          </a:p>
        </p:txBody>
      </p:sp>
      <p:pic>
        <p:nvPicPr>
          <p:cNvPr id="3" name="object 3"/>
          <p:cNvPicPr/>
          <p:nvPr/>
        </p:nvPicPr>
        <p:blipFill>
          <a:blip r:embed="rId2" cstate="print"/>
          <a:stretch>
            <a:fillRect/>
          </a:stretch>
        </p:blipFill>
        <p:spPr>
          <a:xfrm>
            <a:off x="10920983" y="158495"/>
            <a:ext cx="981455" cy="838200"/>
          </a:xfrm>
          <a:prstGeom prst="rect">
            <a:avLst/>
          </a:prstGeom>
        </p:spPr>
      </p:pic>
      <p:sp>
        <p:nvSpPr>
          <p:cNvPr id="4" name="object 4"/>
          <p:cNvSpPr txBox="1">
            <a:spLocks noGrp="1"/>
          </p:cNvSpPr>
          <p:nvPr>
            <p:ph type="sldNum" sz="quarter" idx="7"/>
          </p:nvPr>
        </p:nvSpPr>
        <p:spPr>
          <a:prstGeom prst="rect">
            <a:avLst/>
          </a:prstGeom>
        </p:spPr>
        <p:txBody>
          <a:bodyPr vert="horz" wrap="square" lIns="0" tIns="12700" rIns="0" bIns="0" rtlCol="0">
            <a:spAutoFit/>
          </a:bodyPr>
          <a:lstStyle/>
          <a:p>
            <a:pPr marL="38100">
              <a:lnSpc>
                <a:spcPct val="100000"/>
              </a:lnSpc>
              <a:spcBef>
                <a:spcPts val="100"/>
              </a:spcBef>
            </a:pPr>
            <a:fld id="{81D60167-4931-47E6-BA6A-407CBD079E47}" type="slidenum">
              <a:rPr spc="-25" dirty="0"/>
              <a:t>29</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392" y="70103"/>
            <a:ext cx="12015470" cy="6693534"/>
          </a:xfrm>
          <a:custGeom>
            <a:avLst/>
            <a:gdLst/>
            <a:ahLst/>
            <a:cxnLst/>
            <a:rect l="l" t="t" r="r" b="b"/>
            <a:pathLst>
              <a:path w="1201547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5269" y="0"/>
                </a:lnTo>
                <a:lnTo>
                  <a:pt x="11734031" y="3576"/>
                </a:lnTo>
                <a:lnTo>
                  <a:pt x="11780570" y="13967"/>
                </a:lnTo>
                <a:lnTo>
                  <a:pt x="11824375" y="30662"/>
                </a:lnTo>
                <a:lnTo>
                  <a:pt x="11864938" y="53151"/>
                </a:lnTo>
                <a:lnTo>
                  <a:pt x="11901747" y="80923"/>
                </a:lnTo>
                <a:lnTo>
                  <a:pt x="11934292" y="113468"/>
                </a:lnTo>
                <a:lnTo>
                  <a:pt x="11962064" y="150277"/>
                </a:lnTo>
                <a:lnTo>
                  <a:pt x="11984553" y="190840"/>
                </a:lnTo>
                <a:lnTo>
                  <a:pt x="12001248" y="234645"/>
                </a:lnTo>
                <a:lnTo>
                  <a:pt x="12011639" y="281184"/>
                </a:lnTo>
                <a:lnTo>
                  <a:pt x="12015216" y="329946"/>
                </a:lnTo>
                <a:lnTo>
                  <a:pt x="12015216" y="6363487"/>
                </a:lnTo>
                <a:lnTo>
                  <a:pt x="12011639" y="6412239"/>
                </a:lnTo>
                <a:lnTo>
                  <a:pt x="12001248" y="6458771"/>
                </a:lnTo>
                <a:lnTo>
                  <a:pt x="11984553" y="6502572"/>
                </a:lnTo>
                <a:lnTo>
                  <a:pt x="11962064" y="6543131"/>
                </a:lnTo>
                <a:lnTo>
                  <a:pt x="11934292" y="6579938"/>
                </a:lnTo>
                <a:lnTo>
                  <a:pt x="11901747" y="6612482"/>
                </a:lnTo>
                <a:lnTo>
                  <a:pt x="11864938" y="6640254"/>
                </a:lnTo>
                <a:lnTo>
                  <a:pt x="11824375" y="6662743"/>
                </a:lnTo>
                <a:lnTo>
                  <a:pt x="11780570" y="6679439"/>
                </a:lnTo>
                <a:lnTo>
                  <a:pt x="11734031" y="6689830"/>
                </a:lnTo>
                <a:lnTo>
                  <a:pt x="11685269"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2651505" y="288747"/>
            <a:ext cx="6888988" cy="1030666"/>
          </a:xfrm>
          <a:prstGeom prst="rect">
            <a:avLst/>
          </a:prstGeom>
        </p:spPr>
        <p:txBody>
          <a:bodyPr vert="horz" wrap="square" lIns="0" tIns="411098" rIns="0" bIns="0" rtlCol="0">
            <a:spAutoFit/>
          </a:bodyPr>
          <a:lstStyle/>
          <a:p>
            <a:pPr marL="2497455">
              <a:lnSpc>
                <a:spcPct val="100000"/>
              </a:lnSpc>
              <a:spcBef>
                <a:spcPts val="110"/>
              </a:spcBef>
            </a:pPr>
            <a:r>
              <a:rPr spc="-10" dirty="0"/>
              <a:t>Abstract</a:t>
            </a:r>
          </a:p>
        </p:txBody>
      </p:sp>
      <p:grpSp>
        <p:nvGrpSpPr>
          <p:cNvPr id="5" name="object 5"/>
          <p:cNvGrpSpPr/>
          <p:nvPr/>
        </p:nvGrpSpPr>
        <p:grpSpPr>
          <a:xfrm>
            <a:off x="192023" y="6208776"/>
            <a:ext cx="619125" cy="466725"/>
            <a:chOff x="192023" y="6208776"/>
            <a:chExt cx="619125" cy="466725"/>
          </a:xfrm>
        </p:grpSpPr>
        <p:sp>
          <p:nvSpPr>
            <p:cNvPr id="6" name="object 6"/>
            <p:cNvSpPr/>
            <p:nvPr/>
          </p:nvSpPr>
          <p:spPr>
            <a:xfrm>
              <a:off x="196595" y="6213348"/>
              <a:ext cx="609600" cy="457200"/>
            </a:xfrm>
            <a:custGeom>
              <a:avLst/>
              <a:gdLst/>
              <a:ahLst/>
              <a:cxnLst/>
              <a:rect l="l" t="t" r="r" b="b"/>
              <a:pathLst>
                <a:path w="609600" h="457200">
                  <a:moveTo>
                    <a:pt x="304799" y="0"/>
                  </a:moveTo>
                  <a:lnTo>
                    <a:pt x="250011" y="3683"/>
                  </a:lnTo>
                  <a:lnTo>
                    <a:pt x="198444" y="14301"/>
                  </a:lnTo>
                  <a:lnTo>
                    <a:pt x="150960" y="31210"/>
                  </a:lnTo>
                  <a:lnTo>
                    <a:pt x="108420" y="53764"/>
                  </a:lnTo>
                  <a:lnTo>
                    <a:pt x="71684" y="81316"/>
                  </a:lnTo>
                  <a:lnTo>
                    <a:pt x="41613" y="113221"/>
                  </a:lnTo>
                  <a:lnTo>
                    <a:pt x="19068" y="148834"/>
                  </a:lnTo>
                  <a:lnTo>
                    <a:pt x="4910" y="187509"/>
                  </a:lnTo>
                  <a:lnTo>
                    <a:pt x="0" y="228599"/>
                  </a:lnTo>
                  <a:lnTo>
                    <a:pt x="4910" y="269690"/>
                  </a:lnTo>
                  <a:lnTo>
                    <a:pt x="19068" y="308365"/>
                  </a:lnTo>
                  <a:lnTo>
                    <a:pt x="41613" y="343978"/>
                  </a:lnTo>
                  <a:lnTo>
                    <a:pt x="71684" y="375883"/>
                  </a:lnTo>
                  <a:lnTo>
                    <a:pt x="108420" y="403435"/>
                  </a:lnTo>
                  <a:lnTo>
                    <a:pt x="150960" y="425989"/>
                  </a:lnTo>
                  <a:lnTo>
                    <a:pt x="198444" y="442898"/>
                  </a:lnTo>
                  <a:lnTo>
                    <a:pt x="250011" y="453516"/>
                  </a:lnTo>
                  <a:lnTo>
                    <a:pt x="304799" y="457199"/>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599"/>
                  </a:lnTo>
                  <a:lnTo>
                    <a:pt x="604689" y="187509"/>
                  </a:lnTo>
                  <a:lnTo>
                    <a:pt x="590531" y="148834"/>
                  </a:lnTo>
                  <a:lnTo>
                    <a:pt x="567986" y="113221"/>
                  </a:lnTo>
                  <a:lnTo>
                    <a:pt x="537915" y="81316"/>
                  </a:lnTo>
                  <a:lnTo>
                    <a:pt x="501179" y="53764"/>
                  </a:lnTo>
                  <a:lnTo>
                    <a:pt x="458639" y="31210"/>
                  </a:lnTo>
                  <a:lnTo>
                    <a:pt x="411155" y="14301"/>
                  </a:lnTo>
                  <a:lnTo>
                    <a:pt x="359588" y="3683"/>
                  </a:lnTo>
                  <a:lnTo>
                    <a:pt x="304799" y="0"/>
                  </a:lnTo>
                  <a:close/>
                </a:path>
              </a:pathLst>
            </a:custGeom>
            <a:solidFill>
              <a:srgbClr val="0D57C4"/>
            </a:solidFill>
          </p:spPr>
          <p:txBody>
            <a:bodyPr wrap="square" lIns="0" tIns="0" rIns="0" bIns="0" rtlCol="0"/>
            <a:lstStyle/>
            <a:p>
              <a:endParaRPr/>
            </a:p>
          </p:txBody>
        </p:sp>
        <p:sp>
          <p:nvSpPr>
            <p:cNvPr id="7" name="object 7"/>
            <p:cNvSpPr/>
            <p:nvPr/>
          </p:nvSpPr>
          <p:spPr>
            <a:xfrm>
              <a:off x="196595" y="6213348"/>
              <a:ext cx="609600" cy="457200"/>
            </a:xfrm>
            <a:custGeom>
              <a:avLst/>
              <a:gdLst/>
              <a:ahLst/>
              <a:cxnLst/>
              <a:rect l="l" t="t" r="r" b="b"/>
              <a:pathLst>
                <a:path w="609600" h="457200">
                  <a:moveTo>
                    <a:pt x="0" y="228599"/>
                  </a:moveTo>
                  <a:lnTo>
                    <a:pt x="4910" y="187509"/>
                  </a:lnTo>
                  <a:lnTo>
                    <a:pt x="19068" y="148834"/>
                  </a:lnTo>
                  <a:lnTo>
                    <a:pt x="41613" y="113221"/>
                  </a:lnTo>
                  <a:lnTo>
                    <a:pt x="71684" y="81316"/>
                  </a:lnTo>
                  <a:lnTo>
                    <a:pt x="108420" y="53764"/>
                  </a:lnTo>
                  <a:lnTo>
                    <a:pt x="150960" y="31210"/>
                  </a:lnTo>
                  <a:lnTo>
                    <a:pt x="198444" y="14301"/>
                  </a:lnTo>
                  <a:lnTo>
                    <a:pt x="250011" y="3683"/>
                  </a:lnTo>
                  <a:lnTo>
                    <a:pt x="304799"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599"/>
                  </a:lnTo>
                  <a:lnTo>
                    <a:pt x="604689" y="269690"/>
                  </a:lnTo>
                  <a:lnTo>
                    <a:pt x="590531" y="308365"/>
                  </a:lnTo>
                  <a:lnTo>
                    <a:pt x="567986" y="343978"/>
                  </a:lnTo>
                  <a:lnTo>
                    <a:pt x="537915" y="375883"/>
                  </a:lnTo>
                  <a:lnTo>
                    <a:pt x="501179" y="403435"/>
                  </a:lnTo>
                  <a:lnTo>
                    <a:pt x="458639" y="425989"/>
                  </a:lnTo>
                  <a:lnTo>
                    <a:pt x="411155" y="442898"/>
                  </a:lnTo>
                  <a:lnTo>
                    <a:pt x="359588" y="453516"/>
                  </a:lnTo>
                  <a:lnTo>
                    <a:pt x="304799" y="457199"/>
                  </a:lnTo>
                  <a:lnTo>
                    <a:pt x="250011" y="453516"/>
                  </a:lnTo>
                  <a:lnTo>
                    <a:pt x="198444" y="442898"/>
                  </a:lnTo>
                  <a:lnTo>
                    <a:pt x="150960" y="425989"/>
                  </a:lnTo>
                  <a:lnTo>
                    <a:pt x="108420" y="403435"/>
                  </a:lnTo>
                  <a:lnTo>
                    <a:pt x="71684" y="375883"/>
                  </a:lnTo>
                  <a:lnTo>
                    <a:pt x="41613" y="343978"/>
                  </a:lnTo>
                  <a:lnTo>
                    <a:pt x="19068" y="308365"/>
                  </a:lnTo>
                  <a:lnTo>
                    <a:pt x="4910" y="269690"/>
                  </a:lnTo>
                  <a:lnTo>
                    <a:pt x="0" y="228599"/>
                  </a:lnTo>
                  <a:close/>
                </a:path>
              </a:pathLst>
            </a:custGeom>
            <a:ln w="9144">
              <a:solidFill>
                <a:srgbClr val="0D57C4"/>
              </a:solidFill>
            </a:ln>
          </p:spPr>
          <p:txBody>
            <a:bodyPr wrap="square" lIns="0" tIns="0" rIns="0" bIns="0" rtlCol="0"/>
            <a:lstStyle/>
            <a:p>
              <a:endParaRPr/>
            </a:p>
          </p:txBody>
        </p:sp>
      </p:grpSp>
      <p:pic>
        <p:nvPicPr>
          <p:cNvPr id="8" name="object 8"/>
          <p:cNvPicPr/>
          <p:nvPr/>
        </p:nvPicPr>
        <p:blipFill>
          <a:blip r:embed="rId2" cstate="print"/>
          <a:stretch>
            <a:fillRect/>
          </a:stretch>
        </p:blipFill>
        <p:spPr>
          <a:xfrm>
            <a:off x="10920983" y="158495"/>
            <a:ext cx="981455" cy="838200"/>
          </a:xfrm>
          <a:prstGeom prst="rect">
            <a:avLst/>
          </a:prstGeom>
        </p:spPr>
      </p:pic>
      <p:sp>
        <p:nvSpPr>
          <p:cNvPr id="9" name="object 9"/>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3</a:t>
            </a:fld>
            <a:endParaRPr spc="-50" dirty="0"/>
          </a:p>
        </p:txBody>
      </p:sp>
      <p:sp>
        <p:nvSpPr>
          <p:cNvPr id="10" name="object 10"/>
          <p:cNvSpPr txBox="1">
            <a:spLocks noGrp="1"/>
          </p:cNvSpPr>
          <p:nvPr>
            <p:ph type="ftr" sz="quarter" idx="5"/>
          </p:nvPr>
        </p:nvSpPr>
        <p:spPr>
          <a:xfrm>
            <a:off x="9296400" y="6348317"/>
            <a:ext cx="2157093" cy="182422"/>
          </a:xfrm>
          <a:prstGeom prst="rect">
            <a:avLst/>
          </a:prstGeom>
        </p:spPr>
        <p:txBody>
          <a:bodyPr vert="horz" wrap="square" lIns="0" tIns="0" rIns="0" bIns="0" rtlCol="0">
            <a:spAutoFit/>
          </a:bodyPr>
          <a:lstStyle/>
          <a:p>
            <a:pPr marL="12700">
              <a:lnSpc>
                <a:spcPts val="1400"/>
              </a:lnSpc>
            </a:pPr>
            <a:r>
              <a:rPr lang="en-IN" spc="-25" dirty="0"/>
              <a:t>Monday</a:t>
            </a:r>
            <a:r>
              <a:rPr dirty="0"/>
              <a:t>,</a:t>
            </a:r>
            <a:r>
              <a:rPr lang="en-IN" dirty="0"/>
              <a:t>December 24,</a:t>
            </a:r>
            <a:r>
              <a:rPr spc="-35" dirty="0"/>
              <a:t> </a:t>
            </a:r>
            <a:r>
              <a:rPr spc="-20" dirty="0"/>
              <a:t>2024</a:t>
            </a:r>
          </a:p>
        </p:txBody>
      </p:sp>
      <p:sp>
        <p:nvSpPr>
          <p:cNvPr id="11" name="object 11"/>
          <p:cNvSpPr txBox="1">
            <a:spLocks noGrp="1"/>
          </p:cNvSpPr>
          <p:nvPr>
            <p:ph type="dt" sz="half" idx="6"/>
          </p:nvPr>
        </p:nvSpPr>
        <p:spPr>
          <a:xfrm>
            <a:off x="1045870" y="6548266"/>
            <a:ext cx="1835150" cy="182422"/>
          </a:xfrm>
          <a:prstGeom prst="rect">
            <a:avLst/>
          </a:prstGeom>
        </p:spPr>
        <p:txBody>
          <a:bodyPr vert="horz" wrap="square" lIns="0" tIns="0" rIns="0" bIns="0" rtlCol="0">
            <a:spAutoFit/>
          </a:bodyPr>
          <a:lstStyle/>
          <a:p>
            <a:pPr marL="12700">
              <a:lnSpc>
                <a:spcPts val="1400"/>
              </a:lnSpc>
            </a:pPr>
            <a:r>
              <a:rPr lang="en-IN" spc="-20" dirty="0"/>
              <a:t>Zeroth Review</a:t>
            </a:r>
            <a:endParaRPr spc="-20" dirty="0"/>
          </a:p>
        </p:txBody>
      </p:sp>
      <p:sp>
        <p:nvSpPr>
          <p:cNvPr id="17" name="Rectangle 5">
            <a:extLst>
              <a:ext uri="{FF2B5EF4-FFF2-40B4-BE49-F238E27FC236}">
                <a16:creationId xmlns:a16="http://schemas.microsoft.com/office/drawing/2014/main" id="{6905F69F-11B3-D379-C8F9-CA25047A2B80}"/>
              </a:ext>
            </a:extLst>
          </p:cNvPr>
          <p:cNvSpPr>
            <a:spLocks noChangeArrowheads="1"/>
          </p:cNvSpPr>
          <p:nvPr/>
        </p:nvSpPr>
        <p:spPr bwMode="auto">
          <a:xfrm>
            <a:off x="1143000" y="1724144"/>
            <a:ext cx="10210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Virtual Mouse is an innovative system designed to transform the way users interact with computers by replacing traditional input devices like the keyboard and mouse with intuitive hand gestures. Leveraging the power of computer vision and image processing, the system captures and interprets the movements of the hands and fingers through a camera, translating them into mouse actions such as cursor movement, clicking, and scrolling. This hands-free interface offers a more natural and ergonomic way of interacting with a computer, making it ideal for users who seek a modern, efficient alternative to conventional input methods. Additionally, it provides a significant advantage for individuals with physical disabilities, offering them an accessible means of interacting with technology without the need for complex or specialized hardware. The Virtual Mouse system eliminates the need for external hardware devices, making it a cost-effective and seamless solution for computer control. With real-time gesture recognition, the system ensures smooth and precise operation, enhancing the overall user experience and paving the way for more advanced forms of human-computer interaction in the future.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31511" y="334721"/>
            <a:ext cx="2792095" cy="629660"/>
          </a:xfrm>
          <a:prstGeom prst="rect">
            <a:avLst/>
          </a:prstGeom>
        </p:spPr>
        <p:txBody>
          <a:bodyPr vert="horz" wrap="square" lIns="0" tIns="13970" rIns="0" bIns="0" rtlCol="0">
            <a:spAutoFit/>
          </a:bodyPr>
          <a:lstStyle/>
          <a:p>
            <a:pPr marL="12700">
              <a:lnSpc>
                <a:spcPct val="100000"/>
              </a:lnSpc>
              <a:spcBef>
                <a:spcPts val="110"/>
              </a:spcBef>
            </a:pPr>
            <a:r>
              <a:rPr spc="-10" dirty="0"/>
              <a:t>Introduction</a:t>
            </a:r>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4</a:t>
            </a:fld>
            <a:endParaRPr spc="-50" dirty="0"/>
          </a:p>
        </p:txBody>
      </p:sp>
      <p:sp>
        <p:nvSpPr>
          <p:cNvPr id="6" name="object 6"/>
          <p:cNvSpPr txBox="1">
            <a:spLocks noGrp="1"/>
          </p:cNvSpPr>
          <p:nvPr>
            <p:ph type="ftr" sz="quarter" idx="5"/>
          </p:nvPr>
        </p:nvSpPr>
        <p:spPr>
          <a:xfrm>
            <a:off x="9296400" y="6348317"/>
            <a:ext cx="2157093" cy="182422"/>
          </a:xfrm>
          <a:prstGeom prst="rect">
            <a:avLst/>
          </a:prstGeom>
        </p:spPr>
        <p:txBody>
          <a:bodyPr vert="horz" wrap="square" lIns="0" tIns="0" rIns="0" bIns="0" rtlCol="0">
            <a:spAutoFit/>
          </a:bodyPr>
          <a:lstStyle/>
          <a:p>
            <a:pPr marL="12700">
              <a:lnSpc>
                <a:spcPts val="1400"/>
              </a:lnSpc>
            </a:pPr>
            <a:r>
              <a:rPr lang="en-IN" spc="-25" dirty="0" err="1"/>
              <a:t>Monday</a:t>
            </a:r>
            <a:r>
              <a:rPr lang="en-IN" dirty="0" err="1"/>
              <a:t>,December</a:t>
            </a:r>
            <a:r>
              <a:rPr lang="en-IN" dirty="0"/>
              <a:t> 24,</a:t>
            </a:r>
            <a:r>
              <a:rPr lang="en-IN" spc="-35" dirty="0"/>
              <a:t> </a:t>
            </a:r>
            <a:r>
              <a:rPr lang="en-IN" spc="-20" dirty="0"/>
              <a:t>2024</a:t>
            </a:r>
          </a:p>
        </p:txBody>
      </p:sp>
      <p:sp>
        <p:nvSpPr>
          <p:cNvPr id="7" name="object 7"/>
          <p:cNvSpPr txBox="1"/>
          <p:nvPr/>
        </p:nvSpPr>
        <p:spPr>
          <a:xfrm>
            <a:off x="1219200" y="6468376"/>
            <a:ext cx="1087730" cy="361959"/>
          </a:xfrm>
          <a:prstGeom prst="rect">
            <a:avLst/>
          </a:prstGeom>
        </p:spPr>
        <p:txBody>
          <a:bodyPr vert="horz" wrap="square" lIns="0" tIns="0" rIns="0" bIns="0" rtlCol="0">
            <a:spAutoFit/>
          </a:bodyPr>
          <a:lstStyle/>
          <a:p>
            <a:pPr marL="12700">
              <a:lnSpc>
                <a:spcPts val="1400"/>
              </a:lnSpc>
            </a:pPr>
            <a:r>
              <a:rPr lang="en-IN" sz="1200" spc="-20" dirty="0"/>
              <a:t>Zeroth Review</a:t>
            </a:r>
          </a:p>
          <a:p>
            <a:pPr marL="12700">
              <a:lnSpc>
                <a:spcPts val="1400"/>
              </a:lnSpc>
            </a:pPr>
            <a:endParaRPr lang="en-IN" sz="1400" dirty="0">
              <a:latin typeface="Palatino Linotype"/>
              <a:cs typeface="Palatino Linotype"/>
            </a:endParaRPr>
          </a:p>
        </p:txBody>
      </p:sp>
      <p:sp>
        <p:nvSpPr>
          <p:cNvPr id="8" name="Rectangle 1">
            <a:extLst>
              <a:ext uri="{FF2B5EF4-FFF2-40B4-BE49-F238E27FC236}">
                <a16:creationId xmlns:a16="http://schemas.microsoft.com/office/drawing/2014/main" id="{392B2F8E-548E-C889-C903-F53C3125FE61}"/>
              </a:ext>
            </a:extLst>
          </p:cNvPr>
          <p:cNvSpPr>
            <a:spLocks noChangeArrowheads="1"/>
          </p:cNvSpPr>
          <p:nvPr/>
        </p:nvSpPr>
        <p:spPr bwMode="auto">
          <a:xfrm>
            <a:off x="1060258" y="1295400"/>
            <a:ext cx="10134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Virtual Mouse revolutionizes the way users interact with computers by eliminating the need for traditional input devices like a mouse or keyboard, relying instead on hand gestures for control.</a:t>
            </a:r>
          </a:p>
          <a:p>
            <a:pPr marL="285750" indent="-285750" algn="l" rtl="0" eaLnBrk="0" fontAlgn="base" hangingPunct="0">
              <a:lnSpc>
                <a:spcPct val="150000"/>
              </a:lnSpc>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cutting-edge computer vision and image processing technologies, the system detects and interprets the movements of the hand and fingers captured by a camera, transforming these gestures into actions such as cursor movement, clicking, and scrolling.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hands-free control method offers a more natural, intuitive, and ergonomic experience, reducing strain from repetitive motions commonly associated with traditional mouse and keyboard usage.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Virtual Mouse is especially advantageous for individuals with physical disabilities, as it provides an alternative means of controlling a computer without the need for specialized equipment, making technology more accessible.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removing the need for external input devices, the system presents a cost-effective solution that is easy to implement and doesn't require additional hardware, offering a streamlined approach to human-computer interaction.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2262" y="158495"/>
            <a:ext cx="3927475" cy="636905"/>
          </a:xfrm>
          <a:prstGeom prst="rect">
            <a:avLst/>
          </a:prstGeom>
        </p:spPr>
        <p:txBody>
          <a:bodyPr vert="horz" wrap="square" lIns="0" tIns="13970" rIns="0" bIns="0" rtlCol="0">
            <a:spAutoFit/>
          </a:bodyPr>
          <a:lstStyle/>
          <a:p>
            <a:pPr marL="12700">
              <a:lnSpc>
                <a:spcPct val="100000"/>
              </a:lnSpc>
              <a:spcBef>
                <a:spcPts val="110"/>
              </a:spcBef>
            </a:pPr>
            <a:r>
              <a:rPr dirty="0"/>
              <a:t>Literature</a:t>
            </a:r>
            <a:r>
              <a:rPr spc="-140" dirty="0"/>
              <a:t> </a:t>
            </a:r>
            <a:r>
              <a:rPr spc="-10" dirty="0"/>
              <a:t>Survey</a:t>
            </a:r>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5</a:t>
            </a:fld>
            <a:endParaRPr spc="-50" dirty="0"/>
          </a:p>
        </p:txBody>
      </p:sp>
      <p:graphicFrame>
        <p:nvGraphicFramePr>
          <p:cNvPr id="10" name="Content Placeholder 4">
            <a:extLst>
              <a:ext uri="{FF2B5EF4-FFF2-40B4-BE49-F238E27FC236}">
                <a16:creationId xmlns:a16="http://schemas.microsoft.com/office/drawing/2014/main" id="{37F2B535-81C4-3C46-1023-BE906CCE0736}"/>
              </a:ext>
            </a:extLst>
          </p:cNvPr>
          <p:cNvGraphicFramePr>
            <a:graphicFrameLocks/>
          </p:cNvGraphicFramePr>
          <p:nvPr>
            <p:extLst>
              <p:ext uri="{D42A27DB-BD31-4B8C-83A1-F6EECF244321}">
                <p14:modId xmlns:p14="http://schemas.microsoft.com/office/powerpoint/2010/main" val="1419119975"/>
              </p:ext>
            </p:extLst>
          </p:nvPr>
        </p:nvGraphicFramePr>
        <p:xfrm>
          <a:off x="914400" y="836688"/>
          <a:ext cx="10497310" cy="5724366"/>
        </p:xfrm>
        <a:graphic>
          <a:graphicData uri="http://schemas.openxmlformats.org/drawingml/2006/table">
            <a:tbl>
              <a:tblPr firstRow="1" bandRow="1">
                <a:tableStyleId>{5C22544A-7EE6-4342-B048-85BDC9FD1C3A}</a:tableStyleId>
              </a:tblPr>
              <a:tblGrid>
                <a:gridCol w="560921">
                  <a:extLst>
                    <a:ext uri="{9D8B030D-6E8A-4147-A177-3AD203B41FA5}">
                      <a16:colId xmlns:a16="http://schemas.microsoft.com/office/drawing/2014/main" val="3603742434"/>
                    </a:ext>
                  </a:extLst>
                </a:gridCol>
                <a:gridCol w="3566070">
                  <a:extLst>
                    <a:ext uri="{9D8B030D-6E8A-4147-A177-3AD203B41FA5}">
                      <a16:colId xmlns:a16="http://schemas.microsoft.com/office/drawing/2014/main" val="4259570279"/>
                    </a:ext>
                  </a:extLst>
                </a:gridCol>
                <a:gridCol w="1905000">
                  <a:extLst>
                    <a:ext uri="{9D8B030D-6E8A-4147-A177-3AD203B41FA5}">
                      <a16:colId xmlns:a16="http://schemas.microsoft.com/office/drawing/2014/main" val="2924563504"/>
                    </a:ext>
                  </a:extLst>
                </a:gridCol>
                <a:gridCol w="2133600">
                  <a:extLst>
                    <a:ext uri="{9D8B030D-6E8A-4147-A177-3AD203B41FA5}">
                      <a16:colId xmlns:a16="http://schemas.microsoft.com/office/drawing/2014/main" val="2279195710"/>
                    </a:ext>
                  </a:extLst>
                </a:gridCol>
                <a:gridCol w="2331719">
                  <a:extLst>
                    <a:ext uri="{9D8B030D-6E8A-4147-A177-3AD203B41FA5}">
                      <a16:colId xmlns:a16="http://schemas.microsoft.com/office/drawing/2014/main" val="752912395"/>
                    </a:ext>
                  </a:extLst>
                </a:gridCol>
              </a:tblGrid>
              <a:tr h="532321">
                <a:tc>
                  <a:txBody>
                    <a:bodyPr/>
                    <a:lstStyle/>
                    <a:p>
                      <a:pPr algn="ctr"/>
                      <a:r>
                        <a:rPr lang="en-IN" sz="1600" dirty="0">
                          <a:latin typeface="Times New Roman" panose="02020603050405020304" pitchFamily="18" charset="0"/>
                          <a:cs typeface="Times New Roman" panose="02020603050405020304" pitchFamily="18" charset="0"/>
                        </a:rPr>
                        <a:t>Ref.</a:t>
                      </a:r>
                    </a:p>
                    <a:p>
                      <a:pPr algn="ctr"/>
                      <a:r>
                        <a:rPr lang="en-IN" sz="1600" dirty="0">
                          <a:latin typeface="Times New Roman" panose="02020603050405020304" pitchFamily="18" charset="0"/>
                          <a:cs typeface="Times New Roman" panose="02020603050405020304" pitchFamily="18" charset="0"/>
                        </a:rPr>
                        <a:t>No</a:t>
                      </a:r>
                    </a:p>
                  </a:txBody>
                  <a:tcPr/>
                </a:tc>
                <a:tc>
                  <a:txBody>
                    <a:bodyPr/>
                    <a:lstStyle/>
                    <a:p>
                      <a:pPr lvl="0" algn="ctr">
                        <a:lnSpc>
                          <a:spcPct val="150000"/>
                        </a:lnSpc>
                      </a:pPr>
                      <a:r>
                        <a:rPr lang="en-IN" sz="1600" dirty="0">
                          <a:latin typeface="Times New Roman" panose="02020603050405020304" pitchFamily="18" charset="0"/>
                          <a:cs typeface="Times New Roman" panose="02020603050405020304" pitchFamily="18" charset="0"/>
                        </a:rPr>
                        <a:t>Title &amp; Author</a:t>
                      </a:r>
                    </a:p>
                  </a:txBody>
                  <a:tcPr/>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Technique Used</a:t>
                      </a:r>
                    </a:p>
                  </a:txBody>
                  <a:tcPr/>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Pros</a:t>
                      </a:r>
                    </a:p>
                  </a:txBody>
                  <a:tcPr/>
                </a:tc>
                <a:tc>
                  <a:txBody>
                    <a:bodyPr/>
                    <a:lstStyle/>
                    <a:p>
                      <a:pPr algn="ctr">
                        <a:lnSpc>
                          <a:spcPct val="150000"/>
                        </a:lnSpc>
                      </a:pPr>
                      <a:r>
                        <a:rPr lang="en-IN" sz="16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3029011716"/>
                  </a:ext>
                </a:extLst>
              </a:tr>
              <a:tr h="818101">
                <a:tc>
                  <a:txBody>
                    <a:bodyPr/>
                    <a:lstStyle/>
                    <a:p>
                      <a:pPr algn="ctr"/>
                      <a:r>
                        <a:rPr lang="en-IN" sz="1600" b="0" dirty="0">
                          <a:latin typeface="Times New Roman" panose="02020603050405020304" pitchFamily="18" charset="0"/>
                          <a:cs typeface="Times New Roman" panose="02020603050405020304" pitchFamily="18" charset="0"/>
                        </a:rPr>
                        <a:t>1</a:t>
                      </a:r>
                    </a:p>
                    <a:p>
                      <a:pPr algn="ct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r>
                        <a:rPr lang="en-US" sz="1600" b="0" i="0" u="none" strike="noStrike" baseline="0" dirty="0">
                          <a:solidFill>
                            <a:schemeClr val="dk1"/>
                          </a:solidFill>
                          <a:latin typeface="Times New Roman" panose="02020603050405020304" pitchFamily="18" charset="0"/>
                          <a:ea typeface="+mn-ea"/>
                          <a:cs typeface="Times New Roman" panose="02020603050405020304" pitchFamily="18" charset="0"/>
                        </a:rPr>
                        <a:t>Virtual Control Using Hand -Tracking </a:t>
                      </a: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r>
                        <a:rPr lang="en-IN" sz="1600" b="0" dirty="0">
                          <a:latin typeface="Times New Roman" panose="02020603050405020304" pitchFamily="18" charset="0"/>
                          <a:cs typeface="Times New Roman" panose="02020603050405020304" pitchFamily="18" charset="0"/>
                        </a:rPr>
                        <a:t>Dhruv </a:t>
                      </a:r>
                      <a:r>
                        <a:rPr lang="en-IN" sz="1600" b="0" dirty="0" err="1">
                          <a:latin typeface="Times New Roman" panose="02020603050405020304" pitchFamily="18" charset="0"/>
                          <a:cs typeface="Times New Roman" panose="02020603050405020304" pitchFamily="18" charset="0"/>
                        </a:rPr>
                        <a:t>Rustagi</a:t>
                      </a:r>
                      <a:r>
                        <a:rPr lang="en-IN" sz="1600" b="0" dirty="0">
                          <a:latin typeface="Times New Roman" panose="02020603050405020304" pitchFamily="18" charset="0"/>
                          <a:cs typeface="Times New Roman" panose="02020603050405020304" pitchFamily="18" charset="0"/>
                        </a:rPr>
                        <a:t>, Gaurav </a:t>
                      </a:r>
                      <a:r>
                        <a:rPr lang="en-IN" sz="1600" b="0" dirty="0" err="1">
                          <a:latin typeface="Times New Roman" panose="02020603050405020304" pitchFamily="18" charset="0"/>
                          <a:cs typeface="Times New Roman" panose="02020603050405020304" pitchFamily="18" charset="0"/>
                        </a:rPr>
                        <a:t>Maindola</a:t>
                      </a: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600" b="0" dirty="0" err="1">
                          <a:latin typeface="Times New Roman" panose="02020603050405020304" pitchFamily="18" charset="0"/>
                          <a:cs typeface="Times New Roman" panose="02020603050405020304" pitchFamily="18" charset="0"/>
                        </a:rPr>
                        <a:t>MediaPipe</a:t>
                      </a:r>
                      <a:r>
                        <a:rPr lang="en-IN" sz="1600" b="0" dirty="0">
                          <a:latin typeface="Times New Roman" panose="02020603050405020304" pitchFamily="18" charset="0"/>
                          <a:cs typeface="Times New Roman" panose="02020603050405020304" pitchFamily="18" charset="0"/>
                        </a:rPr>
                        <a:t>, Gesture Recognition</a:t>
                      </a:r>
                    </a:p>
                  </a:txBody>
                  <a:tcPr/>
                </a:tc>
                <a:tc>
                  <a:txBody>
                    <a:bodyPr/>
                    <a:lstStyle/>
                    <a:p>
                      <a:pPr algn="ctr"/>
                      <a:r>
                        <a:rPr lang="en-IN" sz="1600" b="0" dirty="0">
                          <a:latin typeface="Times New Roman" panose="02020603050405020304" pitchFamily="18" charset="0"/>
                          <a:cs typeface="Times New Roman" panose="02020603050405020304" pitchFamily="18" charset="0"/>
                        </a:rPr>
                        <a:t>Contactless Interaction, Enhanced Accessibility</a:t>
                      </a:r>
                    </a:p>
                  </a:txBody>
                  <a:tcPr/>
                </a:tc>
                <a:tc>
                  <a:txBody>
                    <a:bodyPr/>
                    <a:lstStyle/>
                    <a:p>
                      <a:pPr algn="ctr"/>
                      <a:r>
                        <a:rPr lang="en-IN" sz="1600" b="0" dirty="0">
                          <a:latin typeface="Times New Roman" panose="02020603050405020304" pitchFamily="18" charset="0"/>
                          <a:cs typeface="Times New Roman" panose="02020603050405020304" pitchFamily="18" charset="0"/>
                        </a:rPr>
                        <a:t>Limited Accuracy and Precision</a:t>
                      </a:r>
                    </a:p>
                  </a:txBody>
                  <a:tcPr/>
                </a:tc>
                <a:extLst>
                  <a:ext uri="{0D108BD9-81ED-4DB2-BD59-A6C34878D82A}">
                    <a16:rowId xmlns:a16="http://schemas.microsoft.com/office/drawing/2014/main" val="3217734293"/>
                  </a:ext>
                </a:extLst>
              </a:tr>
              <a:tr h="838152">
                <a:tc>
                  <a:txBody>
                    <a:bodyPr/>
                    <a:lstStyle/>
                    <a:p>
                      <a:pPr algn="ctr"/>
                      <a:r>
                        <a:rPr lang="en-IN" sz="1600" b="0" dirty="0">
                          <a:latin typeface="Times New Roman" panose="02020603050405020304" pitchFamily="18" charset="0"/>
                          <a:cs typeface="Times New Roman" panose="02020603050405020304" pitchFamily="18" charset="0"/>
                        </a:rPr>
                        <a:t>2</a:t>
                      </a:r>
                    </a:p>
                  </a:txBody>
                  <a:tcPr/>
                </a:tc>
                <a:tc>
                  <a:txBody>
                    <a:bodyPr/>
                    <a:lstStyle/>
                    <a:p>
                      <a:pPr algn="l"/>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dirty="0">
                          <a:latin typeface="Times New Roman" panose="02020603050405020304" pitchFamily="18" charset="0"/>
                          <a:cs typeface="Times New Roman" panose="02020603050405020304" pitchFamily="18" charset="0"/>
                        </a:rPr>
                        <a:t>Hand Gesture Controlled Virtual Mouse Using Artificial Intelligence" – Kavitha, </a:t>
                      </a:r>
                      <a:r>
                        <a:rPr lang="en-US" sz="1600" b="0" dirty="0" err="1">
                          <a:latin typeface="Times New Roman" panose="02020603050405020304" pitchFamily="18" charset="0"/>
                          <a:cs typeface="Times New Roman" panose="02020603050405020304" pitchFamily="18" charset="0"/>
                        </a:rPr>
                        <a:t>Janasruthi</a:t>
                      </a:r>
                      <a:r>
                        <a:rPr lang="en-US" sz="1600" b="0" dirty="0">
                          <a:latin typeface="Times New Roman" panose="02020603050405020304" pitchFamily="18" charset="0"/>
                          <a:cs typeface="Times New Roman" panose="02020603050405020304" pitchFamily="18" charset="0"/>
                        </a:rPr>
                        <a:t> S</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Hand Tracking, CNN  and Voice Commands.</a:t>
                      </a:r>
                    </a:p>
                  </a:txBody>
                  <a:tcPr/>
                </a:tc>
                <a:tc>
                  <a:txBody>
                    <a:bodyPr/>
                    <a:lstStyle/>
                    <a:p>
                      <a:pPr algn="ctr"/>
                      <a:r>
                        <a:rPr lang="en-IN" sz="1600" b="0" dirty="0">
                          <a:latin typeface="Times New Roman" panose="02020603050405020304" pitchFamily="18" charset="0"/>
                          <a:cs typeface="Times New Roman" panose="02020603050405020304" pitchFamily="18" charset="0"/>
                        </a:rPr>
                        <a:t>Improved User Experience , Improved Mobility</a:t>
                      </a:r>
                    </a:p>
                  </a:txBody>
                  <a:tcPr/>
                </a:tc>
                <a:tc>
                  <a:txBody>
                    <a:bodyPr/>
                    <a:lstStyle/>
                    <a:p>
                      <a:pPr algn="ctr"/>
                      <a:r>
                        <a:rPr lang="en-IN" sz="1600" b="0" dirty="0">
                          <a:latin typeface="Times New Roman" panose="02020603050405020304" pitchFamily="18" charset="0"/>
                          <a:cs typeface="Times New Roman" panose="02020603050405020304" pitchFamily="18" charset="0"/>
                        </a:rPr>
                        <a:t>Accuracy and Precision Issues, Limited Functionality and Complexity</a:t>
                      </a:r>
                    </a:p>
                  </a:txBody>
                  <a:tcPr/>
                </a:tc>
                <a:extLst>
                  <a:ext uri="{0D108BD9-81ED-4DB2-BD59-A6C34878D82A}">
                    <a16:rowId xmlns:a16="http://schemas.microsoft.com/office/drawing/2014/main" val="413232887"/>
                  </a:ext>
                </a:extLst>
              </a:tr>
              <a:tr h="882905">
                <a:tc>
                  <a:txBody>
                    <a:bodyPr/>
                    <a:lstStyle/>
                    <a:p>
                      <a:pPr algn="ctr"/>
                      <a:r>
                        <a:rPr lang="en-IN" sz="1600" b="0" dirty="0">
                          <a:latin typeface="Times New Roman" panose="02020603050405020304" pitchFamily="18" charset="0"/>
                          <a:cs typeface="Times New Roman" panose="02020603050405020304" pitchFamily="18" charset="0"/>
                        </a:rPr>
                        <a:t>3</a:t>
                      </a:r>
                    </a:p>
                  </a:txBody>
                  <a:tcPr/>
                </a:tc>
                <a:tc>
                  <a:txBody>
                    <a:bodyPr/>
                    <a:lstStyle/>
                    <a:p>
                      <a:pPr algn="l"/>
                      <a:r>
                        <a:rPr lang="en-IN" sz="1600" b="0" dirty="0">
                          <a:latin typeface="Times New Roman" panose="02020603050405020304" pitchFamily="18" charset="0"/>
                          <a:cs typeface="Times New Roman" panose="02020603050405020304" pitchFamily="18" charset="0"/>
                        </a:rPr>
                        <a:t>“</a:t>
                      </a:r>
                      <a:r>
                        <a:rPr lang="en-US" sz="1600" b="0" i="0" u="none" strike="noStrike" baseline="0" dirty="0">
                          <a:solidFill>
                            <a:schemeClr val="dk1"/>
                          </a:solidFill>
                          <a:latin typeface="Times New Roman" panose="02020603050405020304" pitchFamily="18" charset="0"/>
                          <a:ea typeface="+mn-ea"/>
                          <a:cs typeface="Times New Roman" panose="02020603050405020304" pitchFamily="18" charset="0"/>
                        </a:rPr>
                        <a:t>Virtual Mouse and Gesture Based Keyboard</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Gautami Yogesh </a:t>
                      </a:r>
                      <a:r>
                        <a:rPr lang="en-IN" sz="1600" b="0" i="0" u="none" strike="noStrike" baseline="0" dirty="0" err="1">
                          <a:solidFill>
                            <a:schemeClr val="dk1"/>
                          </a:solidFill>
                          <a:latin typeface="Times New Roman" panose="02020603050405020304" pitchFamily="18" charset="0"/>
                          <a:ea typeface="+mn-ea"/>
                          <a:cs typeface="Times New Roman" panose="02020603050405020304" pitchFamily="18" charset="0"/>
                        </a:rPr>
                        <a:t>Kakade</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600" b="0" i="0" u="none" strike="noStrike" baseline="0" dirty="0" err="1">
                          <a:solidFill>
                            <a:schemeClr val="dk1"/>
                          </a:solidFill>
                          <a:latin typeface="Times New Roman" panose="02020603050405020304" pitchFamily="18" charset="0"/>
                          <a:ea typeface="+mn-ea"/>
                          <a:cs typeface="Times New Roman" panose="02020603050405020304" pitchFamily="18" charset="0"/>
                        </a:rPr>
                        <a:t>Abishek</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 Koul, Shikhar Bhasin</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Euclidean Distance, Hand Gesture Recognition.</a:t>
                      </a:r>
                    </a:p>
                  </a:txBody>
                  <a:tcPr/>
                </a:tc>
                <a:tc>
                  <a:txBody>
                    <a:bodyPr/>
                    <a:lstStyle/>
                    <a:p>
                      <a:pPr algn="ctr"/>
                      <a:r>
                        <a:rPr lang="en-IN" sz="1600" b="0" dirty="0">
                          <a:latin typeface="Times New Roman" panose="02020603050405020304" pitchFamily="18" charset="0"/>
                          <a:cs typeface="Times New Roman" panose="02020603050405020304" pitchFamily="18" charset="0"/>
                        </a:rPr>
                        <a:t>Low-Cost and Minimal Hardware</a:t>
                      </a:r>
                      <a:r>
                        <a:rPr lang="en-US" sz="1600" b="0" dirty="0">
                          <a:latin typeface="Times New Roman" panose="02020603050405020304" pitchFamily="18" charset="0"/>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Hands-Free Operation.</a:t>
                      </a:r>
                    </a:p>
                  </a:txBody>
                  <a:tcPr/>
                </a:tc>
                <a:tc>
                  <a:txBody>
                    <a:bodyPr/>
                    <a:lstStyle/>
                    <a:p>
                      <a:pPr algn="ctr"/>
                      <a:r>
                        <a:rPr lang="en-IN" sz="1600" b="0" dirty="0">
                          <a:latin typeface="Times New Roman" panose="02020603050405020304" pitchFamily="18" charset="0"/>
                          <a:cs typeface="Times New Roman" panose="02020603050405020304" pitchFamily="18" charset="0"/>
                        </a:rPr>
                        <a:t>Environmental Limitations, Calibration Issues.</a:t>
                      </a:r>
                    </a:p>
                  </a:txBody>
                  <a:tcPr/>
                </a:tc>
                <a:extLst>
                  <a:ext uri="{0D108BD9-81ED-4DB2-BD59-A6C34878D82A}">
                    <a16:rowId xmlns:a16="http://schemas.microsoft.com/office/drawing/2014/main" val="348807429"/>
                  </a:ext>
                </a:extLst>
              </a:tr>
              <a:tr h="1052492">
                <a:tc>
                  <a:txBody>
                    <a:bodyPr/>
                    <a:lstStyle/>
                    <a:p>
                      <a:pPr algn="ctr"/>
                      <a:r>
                        <a:rPr lang="en-IN" sz="1600" b="0" dirty="0">
                          <a:latin typeface="Times New Roman" panose="02020603050405020304" pitchFamily="18" charset="0"/>
                          <a:cs typeface="Times New Roman" panose="02020603050405020304" pitchFamily="18" charset="0"/>
                        </a:rPr>
                        <a:t>4</a:t>
                      </a:r>
                    </a:p>
                  </a:txBody>
                  <a:tcPr/>
                </a:tc>
                <a:tc>
                  <a:txBody>
                    <a:bodyPr/>
                    <a:lstStyle/>
                    <a:p>
                      <a:pPr algn="l"/>
                      <a:r>
                        <a:rPr lang="en-US" sz="1600" b="0" dirty="0">
                          <a:latin typeface="Times New Roman" panose="02020603050405020304" pitchFamily="18" charset="0"/>
                          <a:cs typeface="Times New Roman" panose="02020603050405020304" pitchFamily="18" charset="0"/>
                        </a:rPr>
                        <a:t>“</a:t>
                      </a:r>
                      <a:r>
                        <a:rPr lang="en-US" sz="1600" b="0" i="0" u="none" strike="noStrike" baseline="0" dirty="0">
                          <a:solidFill>
                            <a:schemeClr val="dk1"/>
                          </a:solidFill>
                          <a:latin typeface="Times New Roman" panose="02020603050405020304" pitchFamily="18" charset="0"/>
                          <a:ea typeface="+mn-ea"/>
                          <a:cs typeface="Times New Roman" panose="02020603050405020304" pitchFamily="18" charset="0"/>
                        </a:rPr>
                        <a:t>Augmented Virtual Mouse System with Enhanced Gesture</a:t>
                      </a:r>
                    </a:p>
                    <a:p>
                      <a:pPr algn="l"/>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Recognition</a:t>
                      </a:r>
                      <a:r>
                        <a:rPr lang="en-US" sz="1600" b="0" dirty="0">
                          <a:latin typeface="Times New Roman" panose="02020603050405020304" pitchFamily="18" charset="0"/>
                          <a:cs typeface="Times New Roman" panose="02020603050405020304" pitchFamily="18" charset="0"/>
                        </a:rPr>
                        <a:t>”-</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Gopinadh Kotari, Keerthi </a:t>
                      </a:r>
                      <a:r>
                        <a:rPr lang="en-IN" sz="1600" b="0" i="0" u="none" strike="noStrike" baseline="0" dirty="0" err="1">
                          <a:solidFill>
                            <a:schemeClr val="dk1"/>
                          </a:solidFill>
                          <a:latin typeface="Times New Roman" panose="02020603050405020304" pitchFamily="18" charset="0"/>
                          <a:ea typeface="+mn-ea"/>
                          <a:cs typeface="Times New Roman" panose="02020603050405020304" pitchFamily="18" charset="0"/>
                        </a:rPr>
                        <a:t>Jangam</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a:latin typeface="Times New Roman" panose="02020603050405020304" pitchFamily="18" charset="0"/>
                          <a:cs typeface="Times New Roman" panose="02020603050405020304" pitchFamily="18" charset="0"/>
                        </a:rPr>
                        <a:t>PyAutoGUI, </a:t>
                      </a:r>
                      <a:r>
                        <a:rPr lang="en-IN" sz="1600" b="0" dirty="0" err="1">
                          <a:latin typeface="Times New Roman" panose="02020603050405020304" pitchFamily="18" charset="0"/>
                          <a:cs typeface="Times New Roman" panose="02020603050405020304" pitchFamily="18" charset="0"/>
                        </a:rPr>
                        <a:t>Numpy</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Convenient, Hygienic and Touchless</a:t>
                      </a:r>
                    </a:p>
                  </a:txBody>
                  <a:tcPr/>
                </a:tc>
                <a:tc>
                  <a:txBody>
                    <a:bodyPr/>
                    <a:lstStyle/>
                    <a:p>
                      <a:pPr algn="ctr"/>
                      <a:r>
                        <a:rPr lang="en-IN" sz="1600" b="0" dirty="0">
                          <a:latin typeface="Times New Roman" panose="02020603050405020304" pitchFamily="18" charset="0"/>
                          <a:cs typeface="Times New Roman" panose="02020603050405020304" pitchFamily="18" charset="0"/>
                        </a:rPr>
                        <a:t>Hardware Dependency, Limited Gesture Set</a:t>
                      </a:r>
                    </a:p>
                  </a:txBody>
                  <a:tcPr/>
                </a:tc>
                <a:extLst>
                  <a:ext uri="{0D108BD9-81ED-4DB2-BD59-A6C34878D82A}">
                    <a16:rowId xmlns:a16="http://schemas.microsoft.com/office/drawing/2014/main" val="4113244172"/>
                  </a:ext>
                </a:extLst>
              </a:tr>
              <a:tr h="1049613">
                <a:tc>
                  <a:txBody>
                    <a:bodyPr/>
                    <a:lstStyle/>
                    <a:p>
                      <a:pPr algn="ctr"/>
                      <a:r>
                        <a:rPr lang="en-IN" sz="1600" b="0" dirty="0">
                          <a:latin typeface="Times New Roman" panose="02020603050405020304" pitchFamily="18" charset="0"/>
                          <a:cs typeface="Times New Roman" panose="02020603050405020304" pitchFamily="18" charset="0"/>
                        </a:rPr>
                        <a:t>5</a:t>
                      </a:r>
                    </a:p>
                  </a:txBody>
                  <a:tcPr/>
                </a:tc>
                <a:tc>
                  <a:txBody>
                    <a:bodyPr/>
                    <a:lstStyle/>
                    <a:p>
                      <a:pPr algn="l"/>
                      <a:r>
                        <a:rPr lang="en-IN" sz="1600" b="0" dirty="0">
                          <a:latin typeface="Times New Roman" panose="02020603050405020304" pitchFamily="18" charset="0"/>
                          <a:cs typeface="Times New Roman" panose="02020603050405020304" pitchFamily="18" charset="0"/>
                        </a:rPr>
                        <a:t>“</a:t>
                      </a:r>
                      <a:r>
                        <a:rPr lang="en-US" sz="1600" b="0" i="0" u="none" strike="noStrike" baseline="0" dirty="0">
                          <a:solidFill>
                            <a:schemeClr val="dk1"/>
                          </a:solidFill>
                          <a:latin typeface="Times New Roman" panose="02020603050405020304" pitchFamily="18" charset="0"/>
                          <a:ea typeface="+mn-ea"/>
                          <a:cs typeface="Times New Roman" panose="02020603050405020304" pitchFamily="18" charset="0"/>
                        </a:rPr>
                        <a:t>Design and Implementation of an AI Virtual Mouse Using Hand</a:t>
                      </a:r>
                    </a:p>
                    <a:p>
                      <a:pPr algn="l"/>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Gesture Recognition</a:t>
                      </a:r>
                      <a:r>
                        <a:rPr lang="en-IN" sz="1600" b="0" dirty="0">
                          <a:latin typeface="Times New Roman" panose="02020603050405020304" pitchFamily="18" charset="0"/>
                          <a:cs typeface="Times New Roman" panose="02020603050405020304" pitchFamily="18" charset="0"/>
                        </a:rPr>
                        <a:t>”-</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Sharada Varalakshmi</a:t>
                      </a:r>
                      <a:r>
                        <a:rPr lang="en-US" sz="1600" b="0" dirty="0">
                          <a:latin typeface="Times New Roman" panose="02020603050405020304" pitchFamily="18" charset="0"/>
                          <a:cs typeface="Times New Roman" panose="02020603050405020304" pitchFamily="18" charset="0"/>
                        </a:rPr>
                        <a:t>,</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 Virinchi Sai</a:t>
                      </a:r>
                      <a:r>
                        <a:rPr lang="en-US" sz="1600" b="0" dirty="0">
                          <a:latin typeface="Times New Roman" panose="02020603050405020304" pitchFamily="18" charset="0"/>
                          <a:cs typeface="Times New Roman" panose="02020603050405020304" pitchFamily="18" charset="0"/>
                        </a:rPr>
                        <a:t>, </a:t>
                      </a:r>
                      <a:r>
                        <a:rPr lang="en-IN" sz="1600" b="0" i="0" u="none" strike="noStrike" baseline="0" dirty="0" err="1">
                          <a:solidFill>
                            <a:schemeClr val="dk1"/>
                          </a:solidFill>
                          <a:latin typeface="Times New Roman" panose="02020603050405020304" pitchFamily="18" charset="0"/>
                          <a:ea typeface="+mn-ea"/>
                          <a:cs typeface="Times New Roman" panose="02020603050405020304" pitchFamily="18" charset="0"/>
                        </a:rPr>
                        <a:t>Chintagari</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 Archana.</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Coordinate Mapping, </a:t>
                      </a:r>
                      <a:r>
                        <a:rPr lang="en-IN" sz="1600" b="0" dirty="0" err="1">
                          <a:latin typeface="Times New Roman" panose="02020603050405020304" pitchFamily="18" charset="0"/>
                          <a:cs typeface="Times New Roman" panose="02020603050405020304" pitchFamily="18" charset="0"/>
                        </a:rPr>
                        <a:t>AutoPy</a:t>
                      </a:r>
                      <a:r>
                        <a:rPr lang="en-IN" sz="1600" b="0"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Real-time Performance</a:t>
                      </a:r>
                      <a:r>
                        <a:rPr lang="en-US" sz="1600" b="0" dirty="0">
                          <a:solidFill>
                            <a:srgbClr val="3C3939"/>
                          </a:solidFill>
                          <a:latin typeface="Times New Roman" panose="02020603050405020304" pitchFamily="18" charset="0"/>
                          <a:ea typeface="Roboto" pitchFamily="34" charset="-122"/>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Versatility.</a:t>
                      </a:r>
                      <a:endParaRPr lang="en-US" sz="1600" b="0" dirty="0">
                        <a:latin typeface="Times New Roman" panose="02020603050405020304" pitchFamily="18" charset="0"/>
                        <a:cs typeface="Times New Roman" panose="02020603050405020304" pitchFamily="18" charset="0"/>
                      </a:endParaRPr>
                    </a:p>
                    <a:p>
                      <a:pPr algn="ct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Processing Power</a:t>
                      </a:r>
                      <a:r>
                        <a:rPr lang="en-US" sz="1600" b="0" dirty="0">
                          <a:solidFill>
                            <a:srgbClr val="3C3939"/>
                          </a:solidFill>
                          <a:latin typeface="Times New Roman" panose="02020603050405020304" pitchFamily="18" charset="0"/>
                          <a:ea typeface="Roboto" pitchFamily="34" charset="-122"/>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Accuracy Challenges, User Learning Curve</a:t>
                      </a:r>
                      <a:endParaRPr lang="en-US" sz="1600" b="0" dirty="0">
                        <a:latin typeface="Times New Roman" panose="02020603050405020304" pitchFamily="18" charset="0"/>
                        <a:cs typeface="Times New Roman" panose="02020603050405020304" pitchFamily="18" charset="0"/>
                      </a:endParaRPr>
                    </a:p>
                    <a:p>
                      <a:pPr algn="ct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912362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85979"/>
            <a:ext cx="3931285" cy="636270"/>
          </a:xfrm>
          <a:prstGeom prst="rect">
            <a:avLst/>
          </a:prstGeom>
        </p:spPr>
        <p:txBody>
          <a:bodyPr vert="horz" wrap="square" lIns="0" tIns="13335" rIns="0" bIns="0" rtlCol="0">
            <a:spAutoFit/>
          </a:bodyPr>
          <a:lstStyle/>
          <a:p>
            <a:pPr marL="12700">
              <a:lnSpc>
                <a:spcPct val="100000"/>
              </a:lnSpc>
              <a:spcBef>
                <a:spcPts val="105"/>
              </a:spcBef>
            </a:pPr>
            <a:r>
              <a:rPr dirty="0"/>
              <a:t>Literature</a:t>
            </a:r>
            <a:r>
              <a:rPr spc="-105" dirty="0"/>
              <a:t> </a:t>
            </a:r>
            <a:r>
              <a:rPr spc="-10" dirty="0"/>
              <a:t>Survey</a:t>
            </a:r>
          </a:p>
        </p:txBody>
      </p:sp>
      <p:pic>
        <p:nvPicPr>
          <p:cNvPr id="4" name="object 4"/>
          <p:cNvPicPr/>
          <p:nvPr/>
        </p:nvPicPr>
        <p:blipFill>
          <a:blip r:embed="rId3"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6</a:t>
            </a:fld>
            <a:endParaRPr spc="-50" dirty="0"/>
          </a:p>
        </p:txBody>
      </p:sp>
      <p:graphicFrame>
        <p:nvGraphicFramePr>
          <p:cNvPr id="8" name="Content Placeholder 4">
            <a:extLst>
              <a:ext uri="{FF2B5EF4-FFF2-40B4-BE49-F238E27FC236}">
                <a16:creationId xmlns:a16="http://schemas.microsoft.com/office/drawing/2014/main" id="{C818AC1C-453D-084B-7DF5-653C93DB7F12}"/>
              </a:ext>
            </a:extLst>
          </p:cNvPr>
          <p:cNvGraphicFramePr>
            <a:graphicFrameLocks/>
          </p:cNvGraphicFramePr>
          <p:nvPr>
            <p:extLst>
              <p:ext uri="{D42A27DB-BD31-4B8C-83A1-F6EECF244321}">
                <p14:modId xmlns:p14="http://schemas.microsoft.com/office/powerpoint/2010/main" val="1613691087"/>
              </p:ext>
            </p:extLst>
          </p:nvPr>
        </p:nvGraphicFramePr>
        <p:xfrm>
          <a:off x="904748" y="722249"/>
          <a:ext cx="10382504" cy="6007741"/>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603742434"/>
                    </a:ext>
                  </a:extLst>
                </a:gridCol>
                <a:gridCol w="3379590">
                  <a:extLst>
                    <a:ext uri="{9D8B030D-6E8A-4147-A177-3AD203B41FA5}">
                      <a16:colId xmlns:a16="http://schemas.microsoft.com/office/drawing/2014/main" val="4259570279"/>
                    </a:ext>
                  </a:extLst>
                </a:gridCol>
                <a:gridCol w="2124305">
                  <a:extLst>
                    <a:ext uri="{9D8B030D-6E8A-4147-A177-3AD203B41FA5}">
                      <a16:colId xmlns:a16="http://schemas.microsoft.com/office/drawing/2014/main" val="2924563504"/>
                    </a:ext>
                  </a:extLst>
                </a:gridCol>
                <a:gridCol w="2287809">
                  <a:extLst>
                    <a:ext uri="{9D8B030D-6E8A-4147-A177-3AD203B41FA5}">
                      <a16:colId xmlns:a16="http://schemas.microsoft.com/office/drawing/2014/main" val="2279195710"/>
                    </a:ext>
                  </a:extLst>
                </a:gridCol>
                <a:gridCol w="1981200">
                  <a:extLst>
                    <a:ext uri="{9D8B030D-6E8A-4147-A177-3AD203B41FA5}">
                      <a16:colId xmlns:a16="http://schemas.microsoft.com/office/drawing/2014/main" val="752912395"/>
                    </a:ext>
                  </a:extLst>
                </a:gridCol>
              </a:tblGrid>
              <a:tr h="513186">
                <a:tc>
                  <a:txBody>
                    <a:bodyPr/>
                    <a:lstStyle/>
                    <a:p>
                      <a:pPr algn="just"/>
                      <a:r>
                        <a:rPr lang="en-IN" sz="1600" dirty="0">
                          <a:latin typeface="Times New Roman" panose="02020603050405020304" pitchFamily="18" charset="0"/>
                          <a:cs typeface="Times New Roman" panose="02020603050405020304" pitchFamily="18" charset="0"/>
                        </a:rPr>
                        <a:t>Ref.</a:t>
                      </a:r>
                    </a:p>
                    <a:p>
                      <a:pPr algn="just"/>
                      <a:r>
                        <a:rPr lang="en-IN" sz="1600" dirty="0">
                          <a:latin typeface="Times New Roman" panose="02020603050405020304" pitchFamily="18" charset="0"/>
                          <a:cs typeface="Times New Roman" panose="02020603050405020304" pitchFamily="18" charset="0"/>
                        </a:rPr>
                        <a:t>No</a:t>
                      </a:r>
                    </a:p>
                  </a:txBody>
                  <a:tcPr/>
                </a:tc>
                <a:tc>
                  <a:txBody>
                    <a:bodyPr/>
                    <a:lstStyle/>
                    <a:p>
                      <a:pPr lvl="0" algn="just">
                        <a:lnSpc>
                          <a:spcPct val="150000"/>
                        </a:lnSpc>
                      </a:pPr>
                      <a:r>
                        <a:rPr lang="en-IN" sz="1600" dirty="0">
                          <a:latin typeface="Times New Roman" panose="02020603050405020304" pitchFamily="18" charset="0"/>
                          <a:cs typeface="Times New Roman" panose="02020603050405020304" pitchFamily="18" charset="0"/>
                        </a:rPr>
                        <a:t>Title &amp; Author</a:t>
                      </a:r>
                    </a:p>
                  </a:txBody>
                  <a:tcPr/>
                </a:tc>
                <a:tc>
                  <a:txBody>
                    <a:bodyPr/>
                    <a:lstStyle/>
                    <a:p>
                      <a:pPr algn="just">
                        <a:lnSpc>
                          <a:spcPct val="150000"/>
                        </a:lnSpc>
                      </a:pPr>
                      <a:r>
                        <a:rPr lang="en-IN" sz="1600" dirty="0">
                          <a:latin typeface="Times New Roman" panose="02020603050405020304" pitchFamily="18" charset="0"/>
                          <a:cs typeface="Times New Roman" panose="02020603050405020304" pitchFamily="18" charset="0"/>
                        </a:rPr>
                        <a:t>Technique Used</a:t>
                      </a:r>
                    </a:p>
                  </a:txBody>
                  <a:tcPr/>
                </a:tc>
                <a:tc>
                  <a:txBody>
                    <a:bodyPr/>
                    <a:lstStyle/>
                    <a:p>
                      <a:pPr algn="just">
                        <a:lnSpc>
                          <a:spcPct val="150000"/>
                        </a:lnSpc>
                      </a:pPr>
                      <a:r>
                        <a:rPr lang="en-IN" sz="1600" dirty="0">
                          <a:latin typeface="Times New Roman" panose="02020603050405020304" pitchFamily="18" charset="0"/>
                          <a:cs typeface="Times New Roman" panose="02020603050405020304" pitchFamily="18" charset="0"/>
                        </a:rPr>
                        <a:t>Pros</a:t>
                      </a:r>
                    </a:p>
                  </a:txBody>
                  <a:tcPr/>
                </a:tc>
                <a:tc>
                  <a:txBody>
                    <a:bodyPr/>
                    <a:lstStyle/>
                    <a:p>
                      <a:pPr algn="just">
                        <a:lnSpc>
                          <a:spcPct val="150000"/>
                        </a:lnSpc>
                      </a:pPr>
                      <a:r>
                        <a:rPr lang="en-IN" sz="16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3029011716"/>
                  </a:ext>
                </a:extLst>
              </a:tr>
              <a:tr h="1161421">
                <a:tc>
                  <a:txBody>
                    <a:bodyPr/>
                    <a:lstStyle/>
                    <a:p>
                      <a:pPr algn="just"/>
                      <a:r>
                        <a:rPr lang="en-IN" sz="1600" b="0" dirty="0">
                          <a:latin typeface="Times New Roman" panose="02020603050405020304" pitchFamily="18" charset="0"/>
                          <a:cs typeface="Times New Roman" panose="02020603050405020304" pitchFamily="18" charset="0"/>
                        </a:rPr>
                        <a:t>6</a:t>
                      </a: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r>
                        <a:rPr lang="en-US" sz="1600" b="0" i="0" u="none" strike="noStrike" baseline="0" dirty="0">
                          <a:solidFill>
                            <a:schemeClr val="dk1"/>
                          </a:solidFill>
                          <a:latin typeface="Times New Roman" panose="02020603050405020304" pitchFamily="18" charset="0"/>
                          <a:ea typeface="+mn-ea"/>
                          <a:cs typeface="Times New Roman" panose="02020603050405020304" pitchFamily="18" charset="0"/>
                        </a:rPr>
                        <a:t>Virtual Mouse And Assistant: A Technological</a:t>
                      </a:r>
                    </a:p>
                    <a:p>
                      <a:pPr algn="just"/>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Revolution Of Artificial Intelligence</a:t>
                      </a:r>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r>
                        <a:rPr lang="en-IN" sz="1600" b="0" i="0" u="none" strike="noStrike" baseline="0" dirty="0" err="1">
                          <a:solidFill>
                            <a:schemeClr val="dk1"/>
                          </a:solidFill>
                          <a:latin typeface="Times New Roman" panose="02020603050405020304" pitchFamily="18" charset="0"/>
                          <a:ea typeface="+mn-ea"/>
                          <a:cs typeface="Times New Roman" panose="02020603050405020304" pitchFamily="18" charset="0"/>
                        </a:rPr>
                        <a:t>Jagbeer</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 Singh ,Yash Goel.</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600" b="0" dirty="0">
                          <a:latin typeface="Times New Roman" panose="02020603050405020304" pitchFamily="18" charset="0"/>
                          <a:cs typeface="Times New Roman" panose="02020603050405020304" pitchFamily="18" charset="0"/>
                        </a:rPr>
                        <a:t>Integration with Voice Assistant, Pyttsx3</a:t>
                      </a:r>
                    </a:p>
                  </a:txBody>
                  <a:tcPr/>
                </a:tc>
                <a:tc>
                  <a:txBody>
                    <a:bodyPr/>
                    <a:lstStyle/>
                    <a:p>
                      <a:pPr algn="just"/>
                      <a:r>
                        <a:rPr lang="en-IN" sz="1600" b="0" dirty="0">
                          <a:latin typeface="Times New Roman" panose="02020603050405020304" pitchFamily="18" charset="0"/>
                          <a:cs typeface="Times New Roman" panose="02020603050405020304" pitchFamily="18" charset="0"/>
                        </a:rPr>
                        <a:t>Integration of Multiple Technologies, Adaptability and Customization</a:t>
                      </a:r>
                    </a:p>
                  </a:txBody>
                  <a:tcPr/>
                </a:tc>
                <a:tc>
                  <a:txBody>
                    <a:bodyPr/>
                    <a:lstStyle/>
                    <a:p>
                      <a:pPr algn="just"/>
                      <a:r>
                        <a:rPr lang="en-IN" sz="1600" b="0" dirty="0">
                          <a:latin typeface="Times New Roman" panose="02020603050405020304" pitchFamily="18" charset="0"/>
                          <a:cs typeface="Times New Roman" panose="02020603050405020304" pitchFamily="18" charset="0"/>
                        </a:rPr>
                        <a:t>Potential for Inaccurate Recognition, Privacy Concerns.</a:t>
                      </a:r>
                    </a:p>
                  </a:txBody>
                  <a:tcPr/>
                </a:tc>
                <a:extLst>
                  <a:ext uri="{0D108BD9-81ED-4DB2-BD59-A6C34878D82A}">
                    <a16:rowId xmlns:a16="http://schemas.microsoft.com/office/drawing/2014/main" val="3217734293"/>
                  </a:ext>
                </a:extLst>
              </a:tr>
              <a:tr h="687787">
                <a:tc>
                  <a:txBody>
                    <a:bodyPr/>
                    <a:lstStyle/>
                    <a:p>
                      <a:pPr algn="just"/>
                      <a:r>
                        <a:rPr lang="en-IN" sz="1600" b="0" dirty="0">
                          <a:latin typeface="Times New Roman" panose="02020603050405020304" pitchFamily="18" charset="0"/>
                          <a:cs typeface="Times New Roman" panose="02020603050405020304" pitchFamily="18" charset="0"/>
                        </a:rPr>
                        <a:t>7</a:t>
                      </a:r>
                    </a:p>
                  </a:txBody>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US" sz="1600" b="0" dirty="0">
                          <a:latin typeface="Times New Roman" panose="02020603050405020304" pitchFamily="18" charset="0"/>
                          <a:cs typeface="Times New Roman" panose="02020603050405020304" pitchFamily="18" charset="0"/>
                        </a:rPr>
                        <a:t>Implementation of Hand Gesture Controlled Mouse Using Artificial Intelligence" – </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Piyush </a:t>
                      </a:r>
                      <a:r>
                        <a:rPr lang="en-IN" sz="1600" b="0" i="0" u="none" strike="noStrike" baseline="0" dirty="0" err="1">
                          <a:solidFill>
                            <a:schemeClr val="dk1"/>
                          </a:solidFill>
                          <a:latin typeface="Times New Roman" panose="02020603050405020304" pitchFamily="18" charset="0"/>
                          <a:ea typeface="+mn-ea"/>
                          <a:cs typeface="Times New Roman" panose="02020603050405020304" pitchFamily="18" charset="0"/>
                        </a:rPr>
                        <a:t>Pilare</a:t>
                      </a:r>
                      <a:r>
                        <a:rPr lang="en-US" sz="1600" b="0" dirty="0">
                          <a:latin typeface="Times New Roman" panose="02020603050405020304" pitchFamily="18" charset="0"/>
                          <a:cs typeface="Times New Roman" panose="02020603050405020304" pitchFamily="18" charset="0"/>
                        </a:rPr>
                        <a:t>, </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Coral </a:t>
                      </a:r>
                      <a:r>
                        <a:rPr lang="en-IN" sz="1600" b="0" i="0" u="none" strike="noStrike" baseline="0" dirty="0" err="1">
                          <a:solidFill>
                            <a:schemeClr val="dk1"/>
                          </a:solidFill>
                          <a:latin typeface="Times New Roman" panose="02020603050405020304" pitchFamily="18" charset="0"/>
                          <a:ea typeface="+mn-ea"/>
                          <a:cs typeface="Times New Roman" panose="02020603050405020304" pitchFamily="18" charset="0"/>
                        </a:rPr>
                        <a:t>Mahato</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a:latin typeface="Times New Roman" panose="02020603050405020304" pitchFamily="18" charset="0"/>
                          <a:cs typeface="Times New Roman" panose="02020603050405020304" pitchFamily="18" charset="0"/>
                        </a:rPr>
                        <a:t>Preprocessing, Masking Technique.</a:t>
                      </a:r>
                    </a:p>
                  </a:txBody>
                  <a:tcPr/>
                </a:tc>
                <a:tc>
                  <a:txBody>
                    <a:bodyPr/>
                    <a:lstStyle/>
                    <a:p>
                      <a:pPr algn="just"/>
                      <a:r>
                        <a:rPr lang="en-IN" sz="1600" b="0" dirty="0">
                          <a:latin typeface="Times New Roman" panose="02020603050405020304" pitchFamily="18" charset="0"/>
                          <a:cs typeface="Times New Roman" panose="02020603050405020304" pitchFamily="18" charset="0"/>
                        </a:rPr>
                        <a:t>Cost-Effective, User-Friendly Interface</a:t>
                      </a:r>
                    </a:p>
                  </a:txBody>
                  <a:tcPr/>
                </a:tc>
                <a:tc>
                  <a:txBody>
                    <a:bodyPr/>
                    <a:lstStyle/>
                    <a:p>
                      <a:pPr algn="just"/>
                      <a:r>
                        <a:rPr lang="en-IN" sz="1600" b="0" dirty="0">
                          <a:latin typeface="Times New Roman" panose="02020603050405020304" pitchFamily="18" charset="0"/>
                          <a:cs typeface="Times New Roman" panose="02020603050405020304" pitchFamily="18" charset="0"/>
                        </a:rPr>
                        <a:t>Processing Overhead, Limited Precision, Learning Curve.</a:t>
                      </a:r>
                    </a:p>
                  </a:txBody>
                  <a:tcPr/>
                </a:tc>
                <a:extLst>
                  <a:ext uri="{0D108BD9-81ED-4DB2-BD59-A6C34878D82A}">
                    <a16:rowId xmlns:a16="http://schemas.microsoft.com/office/drawing/2014/main" val="413232887"/>
                  </a:ext>
                </a:extLst>
              </a:tr>
              <a:tr h="945342">
                <a:tc>
                  <a:txBody>
                    <a:bodyPr/>
                    <a:lstStyle/>
                    <a:p>
                      <a:pPr algn="just"/>
                      <a:r>
                        <a:rPr lang="en-IN" sz="1600" b="0" dirty="0">
                          <a:latin typeface="Times New Roman" panose="02020603050405020304" pitchFamily="18" charset="0"/>
                          <a:cs typeface="Times New Roman" panose="02020603050405020304" pitchFamily="18" charset="0"/>
                        </a:rPr>
                        <a:t>8</a:t>
                      </a:r>
                    </a:p>
                  </a:txBody>
                  <a:tcPr/>
                </a:tc>
                <a:tc>
                  <a:txBody>
                    <a:bodyPr/>
                    <a:lstStyle/>
                    <a:p>
                      <a:pPr algn="just"/>
                      <a:r>
                        <a:rPr lang="en-IN" sz="1600" b="0" dirty="0">
                          <a:latin typeface="Times New Roman" panose="02020603050405020304" pitchFamily="18" charset="0"/>
                          <a:cs typeface="Times New Roman" panose="02020603050405020304" pitchFamily="18" charset="0"/>
                        </a:rPr>
                        <a:t>“</a:t>
                      </a:r>
                      <a:r>
                        <a:rPr lang="en-US" sz="1600" b="0" dirty="0">
                          <a:latin typeface="Times New Roman" panose="02020603050405020304" pitchFamily="18" charset="0"/>
                          <a:cs typeface="Times New Roman" panose="02020603050405020304" pitchFamily="18" charset="0"/>
                        </a:rPr>
                        <a:t>Virtual Mouse Control Using Hand Gestures Recognition</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r>
                        <a:rPr lang="en-IN" sz="1600" b="0" dirty="0">
                          <a:latin typeface="Times New Roman" panose="02020603050405020304" pitchFamily="18" charset="0"/>
                          <a:cs typeface="Times New Roman" panose="02020603050405020304" pitchFamily="18" charset="0"/>
                        </a:rPr>
                        <a:t>Abhilasha D, Vandana T D, </a:t>
                      </a:r>
                      <a:r>
                        <a:rPr lang="en-IN" sz="1600" b="0" dirty="0" err="1">
                          <a:latin typeface="Times New Roman" panose="02020603050405020304" pitchFamily="18" charset="0"/>
                          <a:cs typeface="Times New Roman" panose="02020603050405020304" pitchFamily="18" charset="0"/>
                        </a:rPr>
                        <a:t>Madhumitha</a:t>
                      </a:r>
                      <a:r>
                        <a:rPr lang="en-IN" sz="1600" b="0" dirty="0">
                          <a:latin typeface="Times New Roman" panose="02020603050405020304" pitchFamily="18" charset="0"/>
                          <a:cs typeface="Times New Roman" panose="02020603050405020304" pitchFamily="18" charset="0"/>
                        </a:rPr>
                        <a:t> R.</a:t>
                      </a:r>
                    </a:p>
                  </a:txBody>
                  <a:tcPr/>
                </a:tc>
                <a:tc>
                  <a:txBody>
                    <a:bodyPr/>
                    <a:lstStyle/>
                    <a:p>
                      <a:pPr algn="just"/>
                      <a:r>
                        <a:rPr lang="en-IN" sz="1600" b="0" dirty="0">
                          <a:latin typeface="Times New Roman" panose="02020603050405020304" pitchFamily="18" charset="0"/>
                          <a:cs typeface="Times New Roman" panose="02020603050405020304" pitchFamily="18" charset="0"/>
                        </a:rPr>
                        <a:t>Real-time video processing , Hand Tip Detection, Deep Learning.</a:t>
                      </a:r>
                    </a:p>
                  </a:txBody>
                  <a:tcPr/>
                </a:tc>
                <a:tc>
                  <a:txBody>
                    <a:bodyPr/>
                    <a:lstStyle/>
                    <a:p>
                      <a:pPr algn="just"/>
                      <a:r>
                        <a:rPr lang="en-IN" sz="1600" b="0" dirty="0">
                          <a:latin typeface="Times New Roman" panose="02020603050405020304" pitchFamily="18" charset="0"/>
                          <a:cs typeface="Times New Roman" panose="02020603050405020304" pitchFamily="18" charset="0"/>
                        </a:rPr>
                        <a:t>Hands-Free Interaction, Multi-functionality.</a:t>
                      </a:r>
                    </a:p>
                  </a:txBody>
                  <a:tcPr/>
                </a:tc>
                <a:tc>
                  <a:txBody>
                    <a:bodyPr/>
                    <a:lstStyle/>
                    <a:p>
                      <a:pPr algn="just"/>
                      <a:r>
                        <a:rPr lang="en-IN" sz="1600" b="0" dirty="0">
                          <a:latin typeface="Times New Roman" panose="02020603050405020304" pitchFamily="18" charset="0"/>
                          <a:cs typeface="Times New Roman" panose="02020603050405020304" pitchFamily="18" charset="0"/>
                        </a:rPr>
                        <a:t>Computational Load, Environmental Limitations.</a:t>
                      </a:r>
                    </a:p>
                  </a:txBody>
                  <a:tcPr/>
                </a:tc>
                <a:extLst>
                  <a:ext uri="{0D108BD9-81ED-4DB2-BD59-A6C34878D82A}">
                    <a16:rowId xmlns:a16="http://schemas.microsoft.com/office/drawing/2014/main" val="348807429"/>
                  </a:ext>
                </a:extLst>
              </a:tr>
              <a:tr h="733045">
                <a:tc>
                  <a:txBody>
                    <a:bodyPr/>
                    <a:lstStyle/>
                    <a:p>
                      <a:pPr algn="just"/>
                      <a:r>
                        <a:rPr lang="en-IN" sz="1600" b="0" dirty="0">
                          <a:latin typeface="Times New Roman" panose="02020603050405020304" pitchFamily="18" charset="0"/>
                          <a:cs typeface="Times New Roman" panose="02020603050405020304" pitchFamily="18" charset="0"/>
                        </a:rPr>
                        <a:t>9</a:t>
                      </a:r>
                    </a:p>
                  </a:txBody>
                  <a:tcPr/>
                </a:tc>
                <a:tc>
                  <a:txBody>
                    <a:bodyPr/>
                    <a:lstStyle/>
                    <a:p>
                      <a:pPr algn="just"/>
                      <a:r>
                        <a:rPr lang="en-US" sz="1600" b="0" dirty="0">
                          <a:latin typeface="Times New Roman" panose="02020603050405020304" pitchFamily="18" charset="0"/>
                          <a:cs typeface="Times New Roman" panose="02020603050405020304" pitchFamily="18" charset="0"/>
                        </a:rPr>
                        <a:t>“</a:t>
                      </a:r>
                      <a:r>
                        <a:rPr lang="en-US" sz="1600" b="0" i="0" u="none" strike="noStrike" baseline="0" dirty="0">
                          <a:solidFill>
                            <a:schemeClr val="dk1"/>
                          </a:solidFill>
                          <a:latin typeface="Times New Roman" panose="02020603050405020304" pitchFamily="18" charset="0"/>
                          <a:ea typeface="+mn-ea"/>
                          <a:cs typeface="Times New Roman" panose="02020603050405020304" pitchFamily="18" charset="0"/>
                        </a:rPr>
                        <a:t>Virtual Mouse using Hand Gestures</a:t>
                      </a:r>
                      <a:r>
                        <a:rPr lang="en-US" sz="1600" b="0" dirty="0">
                          <a:latin typeface="Times New Roman" panose="02020603050405020304" pitchFamily="18" charset="0"/>
                          <a:cs typeface="Times New Roman" panose="02020603050405020304" pitchFamily="18" charset="0"/>
                        </a:rPr>
                        <a:t>”-</a:t>
                      </a:r>
                      <a:r>
                        <a:rPr lang="en-IN" sz="1600" b="0" dirty="0" err="1">
                          <a:latin typeface="Times New Roman" panose="02020603050405020304" pitchFamily="18" charset="0"/>
                          <a:cs typeface="Times New Roman" panose="02020603050405020304" pitchFamily="18" charset="0"/>
                        </a:rPr>
                        <a:t>Roshnee</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Matlani</a:t>
                      </a:r>
                      <a:r>
                        <a:rPr lang="en-IN" sz="1600" b="0" dirty="0">
                          <a:latin typeface="Times New Roman" panose="02020603050405020304" pitchFamily="18" charset="0"/>
                          <a:cs typeface="Times New Roman" panose="02020603050405020304" pitchFamily="18" charset="0"/>
                        </a:rPr>
                        <a:t>, Shruti Mishra, Roshan </a:t>
                      </a:r>
                      <a:r>
                        <a:rPr lang="en-IN" sz="1600" b="0" dirty="0" err="1">
                          <a:latin typeface="Times New Roman" panose="02020603050405020304" pitchFamily="18" charset="0"/>
                          <a:cs typeface="Times New Roman" panose="02020603050405020304" pitchFamily="18" charset="0"/>
                        </a:rPr>
                        <a:t>Dadlani</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err="1">
                          <a:latin typeface="Times New Roman" panose="02020603050405020304" pitchFamily="18" charset="0"/>
                          <a:cs typeface="Times New Roman" panose="02020603050405020304" pitchFamily="18" charset="0"/>
                        </a:rPr>
                        <a:t>Pynput</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Mediapipe,CNN</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Wide Application Potential, Improved Presentation Experience</a:t>
                      </a:r>
                    </a:p>
                  </a:txBody>
                  <a:tcPr/>
                </a:tc>
                <a:tc>
                  <a:txBody>
                    <a:bodyPr/>
                    <a:lstStyle/>
                    <a:p>
                      <a:pPr algn="just"/>
                      <a:r>
                        <a:rPr lang="en-IN" sz="1600" b="0" dirty="0">
                          <a:latin typeface="Times New Roman" panose="02020603050405020304" pitchFamily="18" charset="0"/>
                          <a:cs typeface="Times New Roman" panose="02020603050405020304" pitchFamily="18" charset="0"/>
                        </a:rPr>
                        <a:t>Processing Overhead, Limited Gesture Set</a:t>
                      </a:r>
                    </a:p>
                  </a:txBody>
                  <a:tcPr/>
                </a:tc>
                <a:extLst>
                  <a:ext uri="{0D108BD9-81ED-4DB2-BD59-A6C34878D82A}">
                    <a16:rowId xmlns:a16="http://schemas.microsoft.com/office/drawing/2014/main" val="4113244172"/>
                  </a:ext>
                </a:extLst>
              </a:tr>
              <a:tr h="505508">
                <a:tc>
                  <a:txBody>
                    <a:bodyPr/>
                    <a:lstStyle/>
                    <a:p>
                      <a:pPr algn="just"/>
                      <a:r>
                        <a:rPr lang="en-IN" sz="1600" b="0" dirty="0">
                          <a:latin typeface="Times New Roman" panose="02020603050405020304" pitchFamily="18" charset="0"/>
                          <a:cs typeface="Times New Roman" panose="02020603050405020304" pitchFamily="18" charset="0"/>
                        </a:rPr>
                        <a:t>10</a:t>
                      </a:r>
                    </a:p>
                  </a:txBody>
                  <a:tcPr/>
                </a:tc>
                <a:tc>
                  <a:txBody>
                    <a:bodyPr/>
                    <a:lstStyle/>
                    <a:p>
                      <a:pPr algn="just"/>
                      <a:r>
                        <a:rPr lang="en-IN" sz="1600" b="0" dirty="0">
                          <a:latin typeface="Times New Roman" panose="02020603050405020304" pitchFamily="18" charset="0"/>
                          <a:cs typeface="Times New Roman" panose="02020603050405020304" pitchFamily="18" charset="0"/>
                        </a:rPr>
                        <a:t>“</a:t>
                      </a:r>
                      <a:r>
                        <a:rPr lang="en-US" sz="1600" b="0" i="0" u="none" strike="noStrike" baseline="0" dirty="0">
                          <a:solidFill>
                            <a:schemeClr val="dk1"/>
                          </a:solidFill>
                          <a:latin typeface="Times New Roman" panose="02020603050405020304" pitchFamily="18" charset="0"/>
                          <a:ea typeface="+mn-ea"/>
                          <a:cs typeface="Times New Roman" panose="02020603050405020304" pitchFamily="18" charset="0"/>
                        </a:rPr>
                        <a:t>VIRTUAL MOUSE USING HAND GESTURES </a:t>
                      </a:r>
                      <a:r>
                        <a:rPr lang="en-IN" sz="1600" b="0" dirty="0">
                          <a:latin typeface="Times New Roman" panose="02020603050405020304" pitchFamily="18" charset="0"/>
                          <a:cs typeface="Times New Roman" panose="02020603050405020304" pitchFamily="18" charset="0"/>
                        </a:rPr>
                        <a:t>”-CN Sujatha</a:t>
                      </a:r>
                      <a:r>
                        <a:rPr lang="en-US" sz="1600" b="0" dirty="0">
                          <a:latin typeface="Times New Roman" panose="02020603050405020304" pitchFamily="18" charset="0"/>
                          <a:cs typeface="Times New Roman" panose="02020603050405020304" pitchFamily="18" charset="0"/>
                        </a:rPr>
                        <a:t>,</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 </a:t>
                      </a:r>
                      <a:r>
                        <a:rPr lang="en-IN" sz="1600" b="0" dirty="0">
                          <a:latin typeface="Times New Roman" panose="02020603050405020304" pitchFamily="18" charset="0"/>
                          <a:cs typeface="Times New Roman" panose="02020603050405020304" pitchFamily="18" charset="0"/>
                        </a:rPr>
                        <a:t>S.P.V Subbarao</a:t>
                      </a:r>
                      <a:r>
                        <a:rPr lang="en-US"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P.Surajvarma</a:t>
                      </a:r>
                      <a:r>
                        <a:rPr lang="en-IN" sz="1600" b="0" i="0" u="none" strike="noStrike" baseline="0" dirty="0">
                          <a:solidFill>
                            <a:schemeClr val="dk1"/>
                          </a:solidFill>
                          <a:latin typeface="Times New Roman" panose="02020603050405020304" pitchFamily="18" charset="0"/>
                          <a:ea typeface="+mn-ea"/>
                          <a:cs typeface="Times New Roman" panose="02020603050405020304" pitchFamily="18" charset="0"/>
                        </a:rPr>
                        <a: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Human-Computer Interaction (HCI), </a:t>
                      </a:r>
                      <a:r>
                        <a:rPr lang="en-US" sz="1600" b="0" dirty="0">
                          <a:latin typeface="Times New Roman" panose="02020603050405020304" pitchFamily="18" charset="0"/>
                          <a:cs typeface="Times New Roman" panose="02020603050405020304" pitchFamily="18" charset="0"/>
                        </a:rPr>
                        <a:t>Object Detection and Image Processing</a:t>
                      </a:r>
                      <a:r>
                        <a:rPr lang="en-IN" sz="1600" b="0" dirty="0">
                          <a:latin typeface="Times New Roman" panose="02020603050405020304" pitchFamily="18" charset="0"/>
                          <a:cs typeface="Times New Roman" panose="02020603050405020304" pitchFamily="18" charset="0"/>
                        </a:rPr>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No Hardware </a:t>
                      </a:r>
                      <a:r>
                        <a:rPr lang="en-IN" sz="1600" b="0" dirty="0" err="1">
                          <a:latin typeface="Times New Roman" panose="02020603050405020304" pitchFamily="18" charset="0"/>
                          <a:cs typeface="Times New Roman" panose="02020603050405020304" pitchFamily="18" charset="0"/>
                        </a:rPr>
                        <a:t>LimitationImproved</a:t>
                      </a:r>
                      <a:r>
                        <a:rPr lang="en-IN" sz="1600" b="0" dirty="0">
                          <a:latin typeface="Times New Roman" panose="02020603050405020304" pitchFamily="18" charset="0"/>
                          <a:cs typeface="Times New Roman" panose="02020603050405020304" pitchFamily="18" charset="0"/>
                        </a:rPr>
                        <a:t> Human-Computer Interaction.</a:t>
                      </a:r>
                      <a:endParaRPr lang="en-US" sz="1600" b="0" dirty="0">
                        <a:latin typeface="Times New Roman" panose="02020603050405020304" pitchFamily="18" charset="0"/>
                        <a:cs typeface="Times New Roman" panose="02020603050405020304" pitchFamily="18" charset="0"/>
                      </a:endParaRP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Performance Dependence, Calibration Requirement</a:t>
                      </a:r>
                    </a:p>
                  </a:txBody>
                  <a:tcPr/>
                </a:tc>
                <a:extLst>
                  <a:ext uri="{0D108BD9-81ED-4DB2-BD59-A6C34878D82A}">
                    <a16:rowId xmlns:a16="http://schemas.microsoft.com/office/drawing/2014/main" val="183912362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294944" rIns="0" bIns="0" rtlCol="0">
            <a:spAutoFit/>
          </a:bodyPr>
          <a:lstStyle/>
          <a:p>
            <a:pPr marL="2129790">
              <a:lnSpc>
                <a:spcPct val="100000"/>
              </a:lnSpc>
              <a:spcBef>
                <a:spcPts val="105"/>
              </a:spcBef>
            </a:pPr>
            <a:r>
              <a:rPr spc="-10" dirty="0"/>
              <a:t>Motivation</a:t>
            </a:r>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7</a:t>
            </a:fld>
            <a:endParaRPr spc="-50" dirty="0"/>
          </a:p>
        </p:txBody>
      </p:sp>
      <p:sp>
        <p:nvSpPr>
          <p:cNvPr id="8" name="Rectangle 1">
            <a:extLst>
              <a:ext uri="{FF2B5EF4-FFF2-40B4-BE49-F238E27FC236}">
                <a16:creationId xmlns:a16="http://schemas.microsoft.com/office/drawing/2014/main" id="{97C2C84C-38A7-2558-D412-1312B74F1C5F}"/>
              </a:ext>
            </a:extLst>
          </p:cNvPr>
          <p:cNvSpPr>
            <a:spLocks noGrp="1" noChangeArrowheads="1"/>
          </p:cNvSpPr>
          <p:nvPr>
            <p:ph type="body" idx="1"/>
          </p:nvPr>
        </p:nvSpPr>
        <p:spPr bwMode="auto">
          <a:xfrm>
            <a:off x="1182497" y="1363281"/>
            <a:ext cx="1023429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Virtual Mouse offers a groundbreaking way to interact with computers, eliminating the need for traditional input devices and replacing them with intuitive hand gestures. This system opens up new possibilities for how we interact with technology on a daily basis.</a:t>
            </a:r>
          </a:p>
          <a:p>
            <a:pPr marL="285750" marR="0" lvl="0" indent="-285750" algn="just"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an accessible and empowering solution for individuals with physical disabilities, allowing them to control a computer through hand gestures, without the need for specialized hardware. This can greatly improve their ability to engage with technology.</a:t>
            </a:r>
          </a:p>
          <a:p>
            <a:pPr marL="285750" marR="0" lvl="0" indent="-285750" algn="just"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hands-free nature of the Virtual Mouse reduces strain from repetitive movements associated with traditional input devices like a keyboard and mouse. This makes it a healthier, more ergonomic choice for users in the long run.</a:t>
            </a:r>
          </a:p>
          <a:p>
            <a:pPr marL="285750" marR="0" lvl="0" indent="-285750" algn="just"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utilizing computer vision and image processing, the system interprets hand movements into cursor actions, enabling a seamless and efficient user experience. This innovation marks a step forward in human-computer interaction.</a:t>
            </a:r>
          </a:p>
          <a:p>
            <a:pPr marL="285750" marR="0" lvl="0" indent="-285750" algn="just"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also cost-effective, as it eliminates the need for additional external hardware, making it a more affordable option for both individuals and organizations.</a:t>
            </a:r>
          </a:p>
          <a:p>
            <a:pPr marL="285750" marR="0" lvl="0" indent="-285750" algn="just"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the Virtual Mouse, users can enjoy a more natural and intuitive experience when using computers, while also benefiting from improved accessibility and reduced physical strain.</a:t>
            </a:r>
          </a:p>
          <a:p>
            <a:pPr marL="285750" marR="0" lvl="0" indent="-285750" algn="just" defTabSz="914400" rtl="0" eaLnBrk="0" fontAlgn="base" latinLnBrk="0" hangingPunct="0">
              <a:spcBef>
                <a:spcPct val="0"/>
              </a:spcBef>
              <a:spcAft>
                <a:spcPts val="120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showcases the future potential of technology, where human-computer interaction is more seamless, inclusive, and adaptable, setting the stage for future advancements in the field.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51506" y="186452"/>
            <a:ext cx="6888988" cy="1184909"/>
          </a:xfrm>
          <a:prstGeom prst="rect">
            <a:avLst/>
          </a:prstGeom>
        </p:spPr>
        <p:txBody>
          <a:bodyPr vert="horz" wrap="square" lIns="0" tIns="420623" rIns="0" bIns="0" rtlCol="0">
            <a:spAutoFit/>
          </a:bodyPr>
          <a:lstStyle/>
          <a:p>
            <a:pPr marL="2263140">
              <a:lnSpc>
                <a:spcPct val="100000"/>
              </a:lnSpc>
              <a:spcBef>
                <a:spcPts val="110"/>
              </a:spcBef>
            </a:pPr>
            <a:r>
              <a:rPr spc="-10" dirty="0"/>
              <a:t>Objectives</a:t>
            </a:r>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8</a:t>
            </a:fld>
            <a:endParaRPr spc="-50" dirty="0"/>
          </a:p>
        </p:txBody>
      </p:sp>
      <p:sp>
        <p:nvSpPr>
          <p:cNvPr id="8" name="Rectangle 1">
            <a:extLst>
              <a:ext uri="{FF2B5EF4-FFF2-40B4-BE49-F238E27FC236}">
                <a16:creationId xmlns:a16="http://schemas.microsoft.com/office/drawing/2014/main" id="{3F33E775-0CD8-6213-FC4D-1437D5EEDB69}"/>
              </a:ext>
            </a:extLst>
          </p:cNvPr>
          <p:cNvSpPr>
            <a:spLocks noChangeArrowheads="1"/>
          </p:cNvSpPr>
          <p:nvPr/>
        </p:nvSpPr>
        <p:spPr bwMode="auto">
          <a:xfrm>
            <a:off x="1143000" y="1524000"/>
            <a:ext cx="1044854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hands-free computer interaction system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primary goal is to create a system that replaces traditional input devices like the mouse and keyboard with intuitive hand gestures, enabling users to control their computers through natural movements.</a:t>
            </a:r>
          </a:p>
          <a:p>
            <a:pPr marL="285750" marR="0" lvl="0" indent="-285750" algn="l"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accessibility for individuals with physical disabilities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aims to provide an alternative, easy-to-use method of computer control for people with physical disabilities, making technology more inclusive and accessible.</a:t>
            </a:r>
          </a:p>
          <a:p>
            <a:pPr marL="285750" marR="0" lvl="0" indent="-285750" algn="l"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leverage computer vision and image processing technologies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will use advanced computer vision techniques to detect and interpret hand gestures in real time, translating them into mouse actions like moving the cursor, clicking, and scrolling.</a:t>
            </a:r>
          </a:p>
          <a:p>
            <a:pPr marL="285750" marR="0" lvl="0" indent="-285750" algn="l"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improve ergonomic and user-friendly design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reducing the need for repetitive hand movements and offering a more ergonomic way of interacting with computers, the Virtual Mouse aims to minimize strain and discomfort for regular users.</a:t>
            </a:r>
          </a:p>
          <a:p>
            <a:pPr marL="285750" marR="0" lvl="0" indent="-285750" algn="l"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eliminate the need for external hardware devices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will work without requiring additional input devices, making it a cost-effective solution that is easy to implement without the need for specialized hardware.</a:t>
            </a:r>
          </a:p>
          <a:p>
            <a:pPr marL="285750" marR="0" lvl="0" indent="-285750" algn="l" defTabSz="914400" rtl="0" eaLnBrk="0" fontAlgn="base" latinLnBrk="0" hangingPunct="0">
              <a:lnSpc>
                <a:spcPct val="100000"/>
              </a:lnSpc>
              <a:spcBef>
                <a:spcPct val="0"/>
              </a:spcBef>
              <a:spcAft>
                <a:spcPts val="120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explore the future of human-computer interaction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seeks to lay the foundation for more advanced and natural ways of interacting with technology, contributing to the evolution of user interfaces in the future.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220073"/>
            <a:ext cx="10676419" cy="4231287"/>
          </a:xfrm>
          <a:prstGeom prst="rect">
            <a:avLst/>
          </a:prstGeom>
        </p:spPr>
        <p:txBody>
          <a:bodyPr vert="horz" wrap="square" lIns="0" tIns="88265" rIns="0" bIns="0" rtlCol="0">
            <a:spAutoFit/>
          </a:bodyPr>
          <a:lstStyle/>
          <a:p>
            <a:pPr marL="12700" algn="just">
              <a:spcBef>
                <a:spcPts val="695"/>
              </a:spcBef>
              <a:tabLst>
                <a:tab pos="215900" algn="l"/>
              </a:tabLst>
            </a:pPr>
            <a:r>
              <a:rPr lang="en-IN" sz="1600" b="1" dirty="0">
                <a:latin typeface="Times New Roman" panose="02020603050405020304" pitchFamily="18" charset="0"/>
                <a:cs typeface="Times New Roman" panose="02020603050405020304" pitchFamily="18" charset="0"/>
              </a:rPr>
              <a:t>Leap Motion</a:t>
            </a:r>
          </a:p>
          <a:p>
            <a:pPr marL="298450" indent="-285750" algn="just">
              <a:spcBef>
                <a:spcPts val="695"/>
              </a:spcBef>
              <a:buFont typeface="Arial" panose="020B0604020202020204" pitchFamily="34" charset="0"/>
              <a:buChar char="•"/>
              <a:tabLst>
                <a:tab pos="215900" algn="l"/>
              </a:tabLst>
            </a:pPr>
            <a:r>
              <a:rPr lang="en-US" sz="1600" dirty="0">
                <a:latin typeface="Times New Roman" panose="02020603050405020304" pitchFamily="18" charset="0"/>
                <a:cs typeface="Times New Roman" panose="02020603050405020304" pitchFamily="18" charset="0"/>
              </a:rPr>
              <a:t>The Leap Motion uses infrared sensors and computer vision to track 3D hand movements, offering precise gesture recognition. While it’s highly accurate, it requires external hardware, making it more expensive. Microsoft Kinect combines a depth sensor, RGB camera, and microphone to track full-body and hand movements. It is versatile but necessitates a dedicated device and can be costly.</a:t>
            </a:r>
            <a:endParaRPr lang="en-IN" sz="1600" b="1" dirty="0">
              <a:latin typeface="Times New Roman" panose="02020603050405020304" pitchFamily="18" charset="0"/>
              <a:cs typeface="Times New Roman" panose="02020603050405020304" pitchFamily="18" charset="0"/>
            </a:endParaRPr>
          </a:p>
          <a:p>
            <a:pPr marL="12700" algn="just">
              <a:spcBef>
                <a:spcPts val="695"/>
              </a:spcBef>
              <a:tabLst>
                <a:tab pos="215900" algn="l"/>
              </a:tabLst>
            </a:pPr>
            <a:r>
              <a:rPr lang="en-IN" sz="1600" b="1" dirty="0">
                <a:latin typeface="Times New Roman" panose="02020603050405020304" pitchFamily="18" charset="0"/>
                <a:cs typeface="Times New Roman" panose="02020603050405020304" pitchFamily="18" charset="0"/>
              </a:rPr>
              <a:t>Gesture Recognition with OpenCV</a:t>
            </a:r>
          </a:p>
          <a:p>
            <a:pPr marL="298450" indent="-285750" algn="just">
              <a:spcBef>
                <a:spcPts val="695"/>
              </a:spcBef>
              <a:buFont typeface="Arial" panose="020B0604020202020204" pitchFamily="34" charset="0"/>
              <a:buChar char="•"/>
              <a:tabLst>
                <a:tab pos="215900" algn="l"/>
              </a:tabLst>
            </a:pPr>
            <a:r>
              <a:rPr lang="en-US" sz="1600" dirty="0">
                <a:latin typeface="Times New Roman" panose="02020603050405020304" pitchFamily="18" charset="0"/>
                <a:cs typeface="Times New Roman" panose="02020603050405020304" pitchFamily="18" charset="0"/>
              </a:rPr>
              <a:t>Gesture recognition with OpenCV leverages a webcam and computer vision techniques like contour detection and feature tracking to detect hand gestures and translate them into mouse actions. This solution is cost-effective but can be less accurate and is influenced by lighting conditions. </a:t>
            </a:r>
            <a:r>
              <a:rPr lang="en-US" sz="1600" dirty="0" err="1">
                <a:latin typeface="Times New Roman" panose="02020603050405020304" pitchFamily="18" charset="0"/>
                <a:cs typeface="Times New Roman" panose="02020603050405020304" pitchFamily="18" charset="0"/>
              </a:rPr>
              <a:t>AirMouse</a:t>
            </a:r>
            <a:r>
              <a:rPr lang="en-US" sz="1600" dirty="0">
                <a:latin typeface="Times New Roman" panose="02020603050405020304" pitchFamily="18" charset="0"/>
                <a:cs typeface="Times New Roman" panose="02020603050405020304" pitchFamily="18" charset="0"/>
              </a:rPr>
              <a:t> tracks hand movements through a camera, offering natural interaction, though its accuracy can be impacted by environmental factors.</a:t>
            </a:r>
            <a:endParaRPr lang="en-IN" sz="1600" b="1" dirty="0">
              <a:latin typeface="Times New Roman" panose="02020603050405020304" pitchFamily="18" charset="0"/>
              <a:cs typeface="Times New Roman" panose="02020603050405020304" pitchFamily="18" charset="0"/>
            </a:endParaRPr>
          </a:p>
          <a:p>
            <a:pPr marL="12700" algn="just">
              <a:spcBef>
                <a:spcPts val="695"/>
              </a:spcBef>
              <a:tabLst>
                <a:tab pos="215900" algn="l"/>
              </a:tabLst>
            </a:pPr>
            <a:r>
              <a:rPr lang="en-IN" sz="1600" b="1" dirty="0">
                <a:latin typeface="Times New Roman" panose="02020603050405020304" pitchFamily="18" charset="0"/>
                <a:cs typeface="Times New Roman" panose="02020603050405020304" pitchFamily="18" charset="0"/>
              </a:rPr>
              <a:t>HandWave</a:t>
            </a:r>
          </a:p>
          <a:p>
            <a:pPr marL="298450" indent="-285750" algn="just">
              <a:spcBef>
                <a:spcPts val="695"/>
              </a:spcBef>
              <a:buFont typeface="Arial" panose="020B0604020202020204" pitchFamily="34" charset="0"/>
              <a:buChar char="•"/>
              <a:tabLst>
                <a:tab pos="215900" algn="l"/>
              </a:tabLst>
            </a:pPr>
            <a:r>
              <a:rPr lang="en-US" sz="1600" dirty="0">
                <a:latin typeface="Times New Roman" panose="02020603050405020304" pitchFamily="18" charset="0"/>
                <a:cs typeface="Times New Roman" panose="02020603050405020304" pitchFamily="18" charset="0"/>
              </a:rPr>
              <a:t>HandWave uses hand gestures such as waving or pointing to control the computer. It relies on OpenCV and machine learning for gesture detection, providing a simple user experience, but may lack accuracy in complex environments. Flex, developed by </a:t>
            </a:r>
            <a:r>
              <a:rPr lang="en-US" sz="1600" dirty="0" err="1">
                <a:latin typeface="Times New Roman" panose="02020603050405020304" pitchFamily="18" charset="0"/>
                <a:cs typeface="Times New Roman" panose="02020603050405020304" pitchFamily="18" charset="0"/>
              </a:rPr>
              <a:t>uSens</a:t>
            </a:r>
            <a:r>
              <a:rPr lang="en-US" sz="1600" dirty="0">
                <a:latin typeface="Times New Roman" panose="02020603050405020304" pitchFamily="18" charset="0"/>
                <a:cs typeface="Times New Roman" panose="02020603050405020304" pitchFamily="18" charset="0"/>
              </a:rPr>
              <a:t>, integrates infrared sensors and machine learning to track detailed hand and finger movements, offering high accuracy but requiring specialized sensors.</a:t>
            </a:r>
            <a:endParaRPr sz="1600" b="1"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4463541" y="329641"/>
            <a:ext cx="3266440" cy="574675"/>
          </a:xfrm>
          <a:prstGeom prst="rect">
            <a:avLst/>
          </a:prstGeom>
        </p:spPr>
        <p:txBody>
          <a:bodyPr vert="horz" wrap="square" lIns="0" tIns="12700" rIns="0" bIns="0" rtlCol="0">
            <a:spAutoFit/>
          </a:bodyPr>
          <a:lstStyle/>
          <a:p>
            <a:pPr marL="12700">
              <a:lnSpc>
                <a:spcPct val="100000"/>
              </a:lnSpc>
              <a:spcBef>
                <a:spcPts val="100"/>
              </a:spcBef>
            </a:pPr>
            <a:r>
              <a:rPr sz="3600" dirty="0"/>
              <a:t>Existing</a:t>
            </a:r>
            <a:r>
              <a:rPr sz="3600" spc="-5" dirty="0"/>
              <a:t> </a:t>
            </a:r>
            <a:r>
              <a:rPr sz="3600" spc="-10" dirty="0"/>
              <a:t>Method</a:t>
            </a:r>
            <a:endParaRPr sz="3600" dirty="0"/>
          </a:p>
        </p:txBody>
      </p:sp>
      <p:pic>
        <p:nvPicPr>
          <p:cNvPr id="4" name="object 4"/>
          <p:cNvPicPr/>
          <p:nvPr/>
        </p:nvPicPr>
        <p:blipFill>
          <a:blip r:embed="rId2" cstate="print"/>
          <a:stretch>
            <a:fillRect/>
          </a:stretch>
        </p:blipFill>
        <p:spPr>
          <a:xfrm>
            <a:off x="10920983" y="158495"/>
            <a:ext cx="981455"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2700" rIns="0" bIns="0" rtlCol="0">
            <a:spAutoFit/>
          </a:bodyPr>
          <a:lstStyle/>
          <a:p>
            <a:pPr marL="86360">
              <a:lnSpc>
                <a:spcPct val="100000"/>
              </a:lnSpc>
              <a:spcBef>
                <a:spcPts val="100"/>
              </a:spcBef>
            </a:pPr>
            <a:fld id="{81D60167-4931-47E6-BA6A-407CBD079E47}" type="slidenum">
              <a:rPr spc="-50" dirty="0"/>
              <a:t>9</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1134</TotalTime>
  <Words>4590</Words>
  <Application>Microsoft Office PowerPoint</Application>
  <PresentationFormat>Widescreen</PresentationFormat>
  <Paragraphs>356</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Palatino Linotype</vt:lpstr>
      <vt:lpstr>Tahoma</vt:lpstr>
      <vt:lpstr>Times New Roman</vt:lpstr>
      <vt:lpstr>TimesNewRomanPS-ItalicMT</vt:lpstr>
      <vt:lpstr>TimesNewRomanPSMT</vt:lpstr>
      <vt:lpstr>Wingdings</vt:lpstr>
      <vt:lpstr>Office Theme</vt:lpstr>
      <vt:lpstr>PowerPoint Presentation</vt:lpstr>
      <vt:lpstr>Outline</vt:lpstr>
      <vt:lpstr>Abstract</vt:lpstr>
      <vt:lpstr>Introduction</vt:lpstr>
      <vt:lpstr>Literature Survey</vt:lpstr>
      <vt:lpstr>Literature Survey</vt:lpstr>
      <vt:lpstr>Motivation</vt:lpstr>
      <vt:lpstr>Objectives</vt:lpstr>
      <vt:lpstr>Existing Method</vt:lpstr>
      <vt:lpstr>PowerPoint Presentation</vt:lpstr>
      <vt:lpstr>Proposed Method</vt:lpstr>
      <vt:lpstr>Block diagram</vt:lpstr>
      <vt:lpstr>Explanation of Proposed Work</vt:lpstr>
      <vt:lpstr>Explanation of Proposed Work</vt:lpstr>
      <vt:lpstr>Hardware &amp; Software Involved</vt:lpstr>
      <vt:lpstr>Applications</vt:lpstr>
      <vt:lpstr>Advantages</vt:lpstr>
      <vt:lpstr>       System Architecture</vt:lpstr>
      <vt:lpstr>                 RESULT</vt:lpstr>
      <vt:lpstr>PowerPoint Presentation</vt:lpstr>
      <vt:lpstr>           UML Diagram</vt:lpstr>
      <vt:lpstr>PowerPoint Presentation</vt:lpstr>
      <vt:lpstr>PowerPoint Presentation</vt:lpstr>
      <vt:lpstr>PowerPoint Presentation</vt:lpstr>
      <vt:lpstr>FUTURE SCOPE </vt:lpstr>
      <vt:lpstr>           CONCLUSION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Gowthami</dc:creator>
  <cp:lastModifiedBy>Gowthami Gade</cp:lastModifiedBy>
  <cp:revision>7</cp:revision>
  <dcterms:created xsi:type="dcterms:W3CDTF">2024-09-14T17:37:54Z</dcterms:created>
  <dcterms:modified xsi:type="dcterms:W3CDTF">2025-04-01T09:50:31Z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2024-07-12T00:00:00Z</vt:filetime>
  </property>
  <property fmtid="{D5CDD505-2E9C-101B-9397-08002B2CF9AE}" pid="3" name="Creator">
    <vt:lpwstr>Microsoft® PowerPoint® 2016</vt:lpwstr>
  </property>
  <property fmtid="{D5CDD505-2E9C-101B-9397-08002B2CF9AE}" pid="4" name="LastSaved">
    <vt:filetime>2024-09-14T00:00:00Z</vt:filetime>
  </property>
  <property fmtid="{D5CDD505-2E9C-101B-9397-08002B2CF9AE}" pid="5" name="Producer">
    <vt:lpwstr>www.ilovepdf.com</vt:lpwstr>
  </property>
</Properties>
</file>