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04647-6B1D-4D58-AD4D-5E13D5817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FamilyCare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81BE31-BB0F-4200-A88E-D16C5F505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inherit"/>
              </a:rPr>
              <a:t>Ihre App für Oma, Opa, Kinder und Haustiere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773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7FEA4-7A92-41DA-A69D-8D888353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A71CAE-FDE2-4D5A-BED3-7C2CFAD1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Antonio Blechschmidt</a:t>
            </a:r>
          </a:p>
          <a:p>
            <a:r>
              <a:rPr lang="de-DE" dirty="0"/>
              <a:t>Martin Kühlborn</a:t>
            </a:r>
          </a:p>
          <a:p>
            <a:r>
              <a:rPr lang="de-DE" dirty="0"/>
              <a:t>Daniel Michel</a:t>
            </a:r>
          </a:p>
        </p:txBody>
      </p:sp>
    </p:spTree>
    <p:extLst>
      <p:ext uri="{BB962C8B-B14F-4D97-AF65-F5344CB8AC3E}">
        <p14:creationId xmlns:p14="http://schemas.microsoft.com/office/powerpoint/2010/main" val="51201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FFB85-A7D4-46F6-A17F-B2D814F7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D7E83-E77C-4B9D-A8A0-FF2E603BB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Monitoring von Daten von Familienmitgliedern, um die man sich kümmert</a:t>
            </a:r>
          </a:p>
          <a:p>
            <a:r>
              <a:rPr lang="de-DE" dirty="0" err="1"/>
              <a:t>z.B</a:t>
            </a:r>
            <a:r>
              <a:rPr lang="de-DE" dirty="0"/>
              <a:t> Opa, Hund, Kind, Hamster, Ratte, Oma, Meerschweinchen, Pferd</a:t>
            </a:r>
          </a:p>
        </p:txBody>
      </p:sp>
    </p:spTree>
    <p:extLst>
      <p:ext uri="{BB962C8B-B14F-4D97-AF65-F5344CB8AC3E}">
        <p14:creationId xmlns:p14="http://schemas.microsoft.com/office/powerpoint/2010/main" val="259861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F41E5-7CED-4E68-BA1A-9872A171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Geplante Funktionen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ADA584D-9327-409C-AB5A-C42C7B9A27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166933"/>
            <a:ext cx="4995863" cy="3598871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E0029E69-44D2-4ABB-9C09-FA48701DB9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51089" y="2141538"/>
            <a:ext cx="4736409" cy="3649662"/>
          </a:xfrm>
        </p:spPr>
      </p:pic>
    </p:spTree>
    <p:extLst>
      <p:ext uri="{BB962C8B-B14F-4D97-AF65-F5344CB8AC3E}">
        <p14:creationId xmlns:p14="http://schemas.microsoft.com/office/powerpoint/2010/main" val="2982181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50</Words>
  <Application>Microsoft Office PowerPoint</Application>
  <PresentationFormat>Breitbild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inherit</vt:lpstr>
      <vt:lpstr>Himmel</vt:lpstr>
      <vt:lpstr>FamilyCare</vt:lpstr>
      <vt:lpstr>Team</vt:lpstr>
      <vt:lpstr>Projektidee</vt:lpstr>
      <vt:lpstr>Geplante Funktionen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FamilyCare</dc:title>
  <dc:creator>Daniel Michel</dc:creator>
  <cp:lastModifiedBy>Daniel Michel</cp:lastModifiedBy>
  <cp:revision>1</cp:revision>
  <dcterms:created xsi:type="dcterms:W3CDTF">2021-10-16T17:04:17Z</dcterms:created>
  <dcterms:modified xsi:type="dcterms:W3CDTF">2021-10-16T17:17:50Z</dcterms:modified>
</cp:coreProperties>
</file>