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61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C331-2B9A-4A6F-A73B-8460CF43AC4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05AA2-91AC-4479-A5BA-5A768B8A2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7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82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7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6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1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7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37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8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05AA2-91AC-4479-A5BA-5A768B8A20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5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4647-6B1D-4D58-AD4D-5E13D581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FamilyCare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1BE31-BB0F-4200-A88E-D16C5F505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inherit"/>
              </a:rPr>
              <a:t>Ihre App für Oma, Opa, Kinder und Haustiere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7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47FEA4-7A92-41DA-A69D-8D888353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748643"/>
            <a:ext cx="7402285" cy="1360714"/>
          </a:xfrm>
        </p:spPr>
        <p:txBody>
          <a:bodyPr>
            <a:normAutofit/>
          </a:bodyPr>
          <a:lstStyle/>
          <a:p>
            <a:r>
              <a:rPr lang="de-DE" dirty="0"/>
              <a:t>Was bisher geschah…</a:t>
            </a:r>
          </a:p>
        </p:txBody>
      </p:sp>
    </p:spTree>
    <p:extLst>
      <p:ext uri="{BB962C8B-B14F-4D97-AF65-F5344CB8AC3E}">
        <p14:creationId xmlns:p14="http://schemas.microsoft.com/office/powerpoint/2010/main" val="512011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A4786-013B-4EBB-B5B3-8B3EBC40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Funktion Gewichtserfassung implementiert und ViewPager.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88A5D7-DAD6-4B3D-A873-BAE3B19A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4" y="504918"/>
            <a:ext cx="2952510" cy="58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79A3CE-D630-4856-9A7F-0348E84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04" y="504918"/>
            <a:ext cx="2842923" cy="59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A4786-013B-4EBB-B5B3-8B3EBC40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Gewichtsdaten können jetzt grafisch angezeigt werden.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47DEE-0720-4F1D-88F1-33880225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8389">
            <a:off x="2871685" y="720436"/>
            <a:ext cx="2909019" cy="558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7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021C01A-2756-4339-B04A-05CE94A8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836" y="643463"/>
            <a:ext cx="333373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Erfassung verschiedener Typen von Familienmitgliedern.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AE2A503-A76B-4FB8-8565-0F053847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0" y="810491"/>
            <a:ext cx="2660183" cy="52370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963A98C-24AC-4704-A9CC-54732B468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433" y="810491"/>
            <a:ext cx="2625510" cy="52370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AB91AA-AAD3-4B2E-8FE9-ECDB6770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616" y="810491"/>
            <a:ext cx="2545217" cy="523701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25B1F2A-5DE4-4F44-847C-D380D6F06CEB}"/>
              </a:ext>
            </a:extLst>
          </p:cNvPr>
          <p:cNvSpPr/>
          <p:nvPr/>
        </p:nvSpPr>
        <p:spPr>
          <a:xfrm>
            <a:off x="96250" y="3773010"/>
            <a:ext cx="2625510" cy="5770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BF7A7E5-E8A6-4856-BB70-8AFC29FDB58F}"/>
              </a:ext>
            </a:extLst>
          </p:cNvPr>
          <p:cNvSpPr/>
          <p:nvPr/>
        </p:nvSpPr>
        <p:spPr>
          <a:xfrm>
            <a:off x="2773770" y="3774490"/>
            <a:ext cx="2625510" cy="12857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D0DDBAE-331B-49B9-A078-399C44A04F45}"/>
              </a:ext>
            </a:extLst>
          </p:cNvPr>
          <p:cNvSpPr/>
          <p:nvPr/>
        </p:nvSpPr>
        <p:spPr>
          <a:xfrm>
            <a:off x="5376469" y="3484485"/>
            <a:ext cx="2625510" cy="100761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FDA04C-B742-4FEF-87A7-9B35A616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643463"/>
            <a:ext cx="3706762" cy="55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Erstellen und Anzeigen</a:t>
            </a:r>
            <a:r>
              <a:rPr lang="en-US" sz="2400" dirty="0"/>
              <a:t> von </a:t>
            </a:r>
            <a:r>
              <a:rPr lang="de-DE" sz="2400" dirty="0"/>
              <a:t>Terminen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E84469-AA46-4C06-92BC-D773D0D88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2" y="494145"/>
            <a:ext cx="3040250" cy="58697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16E558F-CBB1-46A6-844A-E4974F9C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789" y="494144"/>
            <a:ext cx="2985121" cy="5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FFB85-A7D4-46F6-A17F-B2D814F7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D7E83-E77C-4B9D-A8A0-FF2E603B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de-DE" dirty="0"/>
              <a:t>Bisherige Views schöner machen</a:t>
            </a:r>
          </a:p>
          <a:p>
            <a:r>
              <a:rPr lang="de-DE" dirty="0"/>
              <a:t>Archivieren / Löschen von Familienmitgliedern</a:t>
            </a:r>
          </a:p>
          <a:p>
            <a:r>
              <a:rPr lang="de-DE" dirty="0"/>
              <a:t>Kontaktverwaltung</a:t>
            </a:r>
          </a:p>
        </p:txBody>
      </p:sp>
    </p:spTree>
    <p:extLst>
      <p:ext uri="{BB962C8B-B14F-4D97-AF65-F5344CB8AC3E}">
        <p14:creationId xmlns:p14="http://schemas.microsoft.com/office/powerpoint/2010/main" val="259861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F41E5-7CED-4E68-BA1A-9872A171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Gemeisterte Herausforderungen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4C49A3-6A06-4BD6-B829-CA568AF7D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1457"/>
            <a:ext cx="7402285" cy="3392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Kotlin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de-DE" dirty="0"/>
              <a:t>Allgemeinen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  <a:p>
            <a:r>
              <a:rPr lang="en-US" dirty="0"/>
              <a:t>Das Android-Framework </a:t>
            </a:r>
            <a:r>
              <a:rPr lang="en-US" dirty="0" err="1"/>
              <a:t>kennenlernen</a:t>
            </a:r>
            <a:endParaRPr lang="en-US" dirty="0"/>
          </a:p>
          <a:p>
            <a:r>
              <a:rPr lang="en-US" dirty="0" err="1"/>
              <a:t>Umdenken</a:t>
            </a:r>
            <a:r>
              <a:rPr lang="en-US" dirty="0"/>
              <a:t> von Java </a:t>
            </a:r>
            <a:r>
              <a:rPr lang="en-US" dirty="0" err="1"/>
              <a:t>zu</a:t>
            </a:r>
            <a:r>
              <a:rPr lang="en-US" dirty="0"/>
              <a:t> Kotlin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8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761AF8-CB93-4191-9725-A3C5244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29473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86</Words>
  <Application>Microsoft Office PowerPoint</Application>
  <PresentationFormat>Breitbild</PresentationFormat>
  <Paragraphs>36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Himmel</vt:lpstr>
      <vt:lpstr>FamilyCare</vt:lpstr>
      <vt:lpstr>Was bisher geschah…</vt:lpstr>
      <vt:lpstr>PowerPoint-Präsentation</vt:lpstr>
      <vt:lpstr>PowerPoint-Präsentation</vt:lpstr>
      <vt:lpstr>PowerPoint-Präsentation</vt:lpstr>
      <vt:lpstr>PowerPoint-Präsentation</vt:lpstr>
      <vt:lpstr>Nächste Schritte</vt:lpstr>
      <vt:lpstr>Gemeisterte Herausforderungen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FamilyCare</dc:title>
  <dc:creator>Daniel Michel</dc:creator>
  <cp:lastModifiedBy>Daniel Michel</cp:lastModifiedBy>
  <cp:revision>7</cp:revision>
  <dcterms:created xsi:type="dcterms:W3CDTF">2021-10-16T17:04:17Z</dcterms:created>
  <dcterms:modified xsi:type="dcterms:W3CDTF">2022-01-30T09:25:52Z</dcterms:modified>
</cp:coreProperties>
</file>