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1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5C331-2B9A-4A6F-A73B-8460CF43AC4B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05AA2-91AC-4479-A5BA-5A768B8A2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77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Daniel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05AA2-91AC-4479-A5BA-5A768B8A202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827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05AA2-91AC-4479-A5BA-5A768B8A202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7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05AA2-91AC-4479-A5BA-5A768B8A202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47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05AA2-91AC-4479-A5BA-5A768B8A202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718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Antonio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05AA2-91AC-4479-A5BA-5A768B8A202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678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Antonio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05AA2-91AC-4479-A5BA-5A768B8A202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374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05AA2-91AC-4479-A5BA-5A768B8A202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082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05AA2-91AC-4479-A5BA-5A768B8A202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95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04647-6B1D-4D58-AD4D-5E13D5817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FamilyCare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81BE31-BB0F-4200-A88E-D16C5F505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inherit"/>
              </a:rPr>
              <a:t>Ihre App für Oma, Opa, Kinder und Haustiere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773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47FEA4-7A92-41DA-A69D-8D888353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748643"/>
            <a:ext cx="7402285" cy="1360714"/>
          </a:xfrm>
        </p:spPr>
        <p:txBody>
          <a:bodyPr>
            <a:normAutofit/>
          </a:bodyPr>
          <a:lstStyle/>
          <a:p>
            <a:r>
              <a:rPr lang="de-DE" dirty="0"/>
              <a:t>Was bisher geschah…</a:t>
            </a:r>
          </a:p>
        </p:txBody>
      </p:sp>
    </p:spTree>
    <p:extLst>
      <p:ext uri="{BB962C8B-B14F-4D97-AF65-F5344CB8AC3E}">
        <p14:creationId xmlns:p14="http://schemas.microsoft.com/office/powerpoint/2010/main" val="512011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8B674D4-5AB7-4272-8AF5-AF0208650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265" y="643463"/>
            <a:ext cx="2762275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2A4786-013B-4EBB-B5B3-8B3EBC40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643463"/>
            <a:ext cx="3706762" cy="558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Funktion „Familienmitglieder anlegen“ wurde komplett implementiert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3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C950D50-6615-4572-B4BC-5F34BF9C4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191" y="643463"/>
            <a:ext cx="2720423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B021C01A-2756-4339-B04A-05CE94A8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643463"/>
            <a:ext cx="3706762" cy="558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Grundfunktionalität „Familienmitglieder Übersicht“ wurde implementiert.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0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F334604-BE48-422C-B257-A34271E24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216" y="643463"/>
            <a:ext cx="2734374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FDA04C-B742-4FEF-87A7-9B35A616D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643463"/>
            <a:ext cx="3706762" cy="558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Grundfunktionalität von „Familienmitglieder anzeigen“ wurde implementiert.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0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6FFB85-A7D4-46F6-A17F-B2D814F7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0D7E83-E77C-4B9D-A8A0-FF2E603BB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>
            <a:normAutofit/>
          </a:bodyPr>
          <a:lstStyle/>
          <a:p>
            <a:r>
              <a:rPr lang="de-DE" dirty="0"/>
              <a:t>Bisherige Views schöner machen</a:t>
            </a:r>
          </a:p>
          <a:p>
            <a:r>
              <a:rPr lang="de-DE" dirty="0"/>
              <a:t>Gewichtserfassung</a:t>
            </a:r>
          </a:p>
          <a:p>
            <a:r>
              <a:rPr lang="de-DE" dirty="0"/>
              <a:t>Terminfunktion</a:t>
            </a:r>
          </a:p>
          <a:p>
            <a:r>
              <a:rPr lang="de-DE" dirty="0"/>
              <a:t>Archivieren / Löschen von Familienmitgliedern</a:t>
            </a:r>
          </a:p>
          <a:p>
            <a:r>
              <a:rPr lang="de-DE" dirty="0"/>
              <a:t>Kontaktverwaltung</a:t>
            </a:r>
          </a:p>
        </p:txBody>
      </p:sp>
    </p:spTree>
    <p:extLst>
      <p:ext uri="{BB962C8B-B14F-4D97-AF65-F5344CB8AC3E}">
        <p14:creationId xmlns:p14="http://schemas.microsoft.com/office/powerpoint/2010/main" val="2598612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F41E5-7CED-4E68-BA1A-9872A171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Gemeisterte Herausforderungen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4C49A3-6A06-4BD6-B829-CA568AF7D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861457"/>
            <a:ext cx="7402285" cy="33921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Kotlin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de-DE" dirty="0"/>
              <a:t>Allgemeinen</a:t>
            </a:r>
            <a:r>
              <a:rPr lang="en-US" dirty="0"/>
              <a:t> </a:t>
            </a:r>
            <a:r>
              <a:rPr lang="en-US" dirty="0" err="1"/>
              <a:t>lernen</a:t>
            </a:r>
            <a:endParaRPr lang="en-US" dirty="0"/>
          </a:p>
          <a:p>
            <a:r>
              <a:rPr lang="en-US" dirty="0"/>
              <a:t>Das Android-Framework </a:t>
            </a:r>
            <a:r>
              <a:rPr lang="en-US" dirty="0" err="1"/>
              <a:t>kennenlernen</a:t>
            </a:r>
            <a:endParaRPr lang="en-US" dirty="0"/>
          </a:p>
          <a:p>
            <a:r>
              <a:rPr lang="en-US" dirty="0" err="1"/>
              <a:t>Umdenken</a:t>
            </a:r>
            <a:r>
              <a:rPr lang="en-US" dirty="0"/>
              <a:t> von Java </a:t>
            </a:r>
            <a:r>
              <a:rPr lang="en-US" dirty="0" err="1"/>
              <a:t>zu</a:t>
            </a:r>
            <a:r>
              <a:rPr lang="en-US" dirty="0"/>
              <a:t> Kotlin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81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5761AF8-CB93-4191-9725-A3C52442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900" y="2688336"/>
            <a:ext cx="6767224" cy="3182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/>
              <a:t>THE END.</a:t>
            </a:r>
          </a:p>
        </p:txBody>
      </p:sp>
    </p:spTree>
    <p:extLst>
      <p:ext uri="{BB962C8B-B14F-4D97-AF65-F5344CB8AC3E}">
        <p14:creationId xmlns:p14="http://schemas.microsoft.com/office/powerpoint/2010/main" val="3294734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88</Words>
  <Application>Microsoft Office PowerPoint</Application>
  <PresentationFormat>Breitbild</PresentationFormat>
  <Paragraphs>35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inherit</vt:lpstr>
      <vt:lpstr>Himmel</vt:lpstr>
      <vt:lpstr>FamilyCare</vt:lpstr>
      <vt:lpstr>Was bisher geschah…</vt:lpstr>
      <vt:lpstr>PowerPoint-Präsentation</vt:lpstr>
      <vt:lpstr>PowerPoint-Präsentation</vt:lpstr>
      <vt:lpstr>PowerPoint-Präsentation</vt:lpstr>
      <vt:lpstr>Nächste Schritte</vt:lpstr>
      <vt:lpstr>Gemeisterte Herausforderungen</vt:lpstr>
      <vt:lpstr>THE 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FamilyCare</dc:title>
  <dc:creator>Daniel Michel</dc:creator>
  <cp:lastModifiedBy>Daniel Michel</cp:lastModifiedBy>
  <cp:revision>3</cp:revision>
  <dcterms:created xsi:type="dcterms:W3CDTF">2021-10-16T17:04:17Z</dcterms:created>
  <dcterms:modified xsi:type="dcterms:W3CDTF">2021-11-30T17:48:27Z</dcterms:modified>
</cp:coreProperties>
</file>