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2"/>
  </p:notesMasterIdLst>
  <p:sldIdLst>
    <p:sldId id="256" r:id="rId2"/>
    <p:sldId id="260" r:id="rId3"/>
    <p:sldId id="261" r:id="rId4"/>
    <p:sldId id="264" r:id="rId5"/>
    <p:sldId id="271" r:id="rId6"/>
    <p:sldId id="265" r:id="rId7"/>
    <p:sldId id="272" r:id="rId8"/>
    <p:sldId id="273"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937822-4A71-48C3-8F9B-83FDC7B8CB87}" v="3" dt="2021-01-17T16:17:27.71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6" autoAdjust="0"/>
    <p:restoredTop sz="94660"/>
  </p:normalViewPr>
  <p:slideViewPr>
    <p:cSldViewPr snapToGrid="0">
      <p:cViewPr varScale="1">
        <p:scale>
          <a:sx n="110" d="100"/>
          <a:sy n="110" d="100"/>
        </p:scale>
        <p:origin x="49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E83E5-ADD9-45BC-9A65-6F7EEBDAD800}" type="datetimeFigureOut">
              <a:rPr lang="de-DE" smtClean="0"/>
              <a:t>18.01.2021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088C75-15CA-44FD-B986-0952231A1A32}" type="slidenum">
              <a:rPr lang="de-DE" smtClean="0"/>
              <a:t>‹Nr.›</a:t>
            </a:fld>
            <a:endParaRPr lang="de-DE"/>
          </a:p>
        </p:txBody>
      </p:sp>
    </p:spTree>
    <p:extLst>
      <p:ext uri="{BB962C8B-B14F-4D97-AF65-F5344CB8AC3E}">
        <p14:creationId xmlns:p14="http://schemas.microsoft.com/office/powerpoint/2010/main" val="2938919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Als nächstes zeigen wir ein paar Seiten, die wir bereits erstellt haben. </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Angefangen mit dem Login und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SignIn</a:t>
            </a:r>
            <a:r>
              <a:rPr lang="de-DE" sz="1800" dirty="0">
                <a:effectLst/>
                <a:latin typeface="Calibri" panose="020F0502020204030204" pitchFamily="34" charset="0"/>
                <a:ea typeface="Calibri" panose="020F0502020204030204" pitchFamily="34" charset="0"/>
                <a:cs typeface="Times New Roman" panose="02020603050405020304" pitchFamily="18" charset="0"/>
              </a:rPr>
              <a:t> die wir auf einer gemeinsamen Seite erstellt haben. Diese haben bereits alle Funktionen die für die Anmeldung und Registrierung notwendig sind und müssen nur im Design überarbeitet werden.</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NEXT</a:t>
            </a:r>
          </a:p>
        </p:txBody>
      </p:sp>
      <p:sp>
        <p:nvSpPr>
          <p:cNvPr id="4" name="Foliennummernplatzhalter 3"/>
          <p:cNvSpPr>
            <a:spLocks noGrp="1"/>
          </p:cNvSpPr>
          <p:nvPr>
            <p:ph type="sldNum" sz="quarter" idx="5"/>
          </p:nvPr>
        </p:nvSpPr>
        <p:spPr/>
        <p:txBody>
          <a:bodyPr/>
          <a:lstStyle/>
          <a:p>
            <a:fld id="{A7088C75-15CA-44FD-B986-0952231A1A32}" type="slidenum">
              <a:rPr lang="de-DE" smtClean="0"/>
              <a:t>4</a:t>
            </a:fld>
            <a:endParaRPr lang="de-DE"/>
          </a:p>
        </p:txBody>
      </p:sp>
    </p:spTree>
    <p:extLst>
      <p:ext uri="{BB962C8B-B14F-4D97-AF65-F5344CB8AC3E}">
        <p14:creationId xmlns:p14="http://schemas.microsoft.com/office/powerpoint/2010/main" val="388152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Nach dem Login kommt er angemeldete User auf die Account Seite auf der er seine Accountdaten, sein Passwort und Adressen ändern kann. (Wir bieten die Möglichkeit in unserem Onlineshop mehrere Adressen zu speichern um die Bestellabwicklung zu vereinfachen)</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NEXT</a:t>
            </a:r>
          </a:p>
        </p:txBody>
      </p:sp>
      <p:sp>
        <p:nvSpPr>
          <p:cNvPr id="4" name="Foliennummernplatzhalter 3"/>
          <p:cNvSpPr>
            <a:spLocks noGrp="1"/>
          </p:cNvSpPr>
          <p:nvPr>
            <p:ph type="sldNum" sz="quarter" idx="5"/>
          </p:nvPr>
        </p:nvSpPr>
        <p:spPr/>
        <p:txBody>
          <a:bodyPr/>
          <a:lstStyle/>
          <a:p>
            <a:fld id="{A7088C75-15CA-44FD-B986-0952231A1A32}" type="slidenum">
              <a:rPr lang="de-DE" smtClean="0"/>
              <a:t>5</a:t>
            </a:fld>
            <a:endParaRPr lang="de-DE"/>
          </a:p>
        </p:txBody>
      </p:sp>
    </p:spTree>
    <p:extLst>
      <p:ext uri="{BB962C8B-B14F-4D97-AF65-F5344CB8AC3E}">
        <p14:creationId xmlns:p14="http://schemas.microsoft.com/office/powerpoint/2010/main" val="3622585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Für ein Burger Restaurant benötigt man natürlich auch eine Speisekarte, auf dieser Seite stellen wir unsere 4 Kategorien; Burger, Getränke, Beilagen und Dessert jeweils mit 3 Beispielprodukten vor. Und bieten auch einen Link und einen Button, um zu einer komplett Auflistung der Produkte einer jeweiligen Kategorie zu kommen.</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NEXT</a:t>
            </a:r>
          </a:p>
        </p:txBody>
      </p:sp>
      <p:sp>
        <p:nvSpPr>
          <p:cNvPr id="4" name="Foliennummernplatzhalter 3"/>
          <p:cNvSpPr>
            <a:spLocks noGrp="1"/>
          </p:cNvSpPr>
          <p:nvPr>
            <p:ph type="sldNum" sz="quarter" idx="5"/>
          </p:nvPr>
        </p:nvSpPr>
        <p:spPr/>
        <p:txBody>
          <a:bodyPr/>
          <a:lstStyle/>
          <a:p>
            <a:fld id="{A7088C75-15CA-44FD-B986-0952231A1A32}" type="slidenum">
              <a:rPr lang="de-DE" smtClean="0"/>
              <a:t>6</a:t>
            </a:fld>
            <a:endParaRPr lang="de-DE"/>
          </a:p>
        </p:txBody>
      </p:sp>
    </p:spTree>
    <p:extLst>
      <p:ext uri="{BB962C8B-B14F-4D97-AF65-F5344CB8AC3E}">
        <p14:creationId xmlns:p14="http://schemas.microsoft.com/office/powerpoint/2010/main" val="3960648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21862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46C117F-5CCF-4837-BE5F-2B92066CAFAF}"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33409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4EB90BD-B6CE-46B7-997F-7313B992CCDC}"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09221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DB9D11F-B188-461D-B23F-39381795C052}"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‹Nr.›</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66338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2E6D8D9-55A2-4063-B0F3-121F44549695}"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610905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B24536-994D-4021-A283-9F449C0DB509}" type="datetimeFigureOut">
              <a:rPr lang="en-US" smtClean="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96317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BBB78-C96F-47B7-AB17-D852CA960AC9}" type="datetimeFigureOut">
              <a:rPr lang="en-US" smtClean="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780385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310787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1/18/2021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97735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96675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0578ACC-22D6-47C1-A373-4FD133E34F3C}"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22505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01307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09224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67493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62516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331444B-B92B-4E27-8C94-BB93EAF5CB18}"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23148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63EFA5E-FA76-400D-B3DC-F0BA90E6D107}"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90472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1/18/2021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97090957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9E554A-42E3-4A37-AC5F-2D450D0291A5}"/>
              </a:ext>
            </a:extLst>
          </p:cNvPr>
          <p:cNvSpPr>
            <a:spLocks noGrp="1"/>
          </p:cNvSpPr>
          <p:nvPr>
            <p:ph type="ctrTitle"/>
          </p:nvPr>
        </p:nvSpPr>
        <p:spPr/>
        <p:txBody>
          <a:bodyPr/>
          <a:lstStyle/>
          <a:p>
            <a:r>
              <a:rPr lang="de-DE" dirty="0" err="1"/>
              <a:t>BurgerCity</a:t>
            </a:r>
            <a:endParaRPr lang="de-DE" dirty="0"/>
          </a:p>
        </p:txBody>
      </p:sp>
      <p:sp>
        <p:nvSpPr>
          <p:cNvPr id="3" name="Untertitel 2">
            <a:extLst>
              <a:ext uri="{FF2B5EF4-FFF2-40B4-BE49-F238E27FC236}">
                <a16:creationId xmlns:a16="http://schemas.microsoft.com/office/drawing/2014/main" id="{51A6FBD8-E165-413F-8C21-E5584E4E7D66}"/>
              </a:ext>
            </a:extLst>
          </p:cNvPr>
          <p:cNvSpPr>
            <a:spLocks noGrp="1"/>
          </p:cNvSpPr>
          <p:nvPr>
            <p:ph type="subTitle" idx="1"/>
          </p:nvPr>
        </p:nvSpPr>
        <p:spPr/>
        <p:txBody>
          <a:bodyPr>
            <a:normAutofit/>
          </a:bodyPr>
          <a:lstStyle/>
          <a:p>
            <a:r>
              <a:rPr lang="de-DE" dirty="0" err="1"/>
              <a:t>Zwischenpäsentation</a:t>
            </a:r>
            <a:r>
              <a:rPr lang="de-DE" dirty="0"/>
              <a:t> von</a:t>
            </a:r>
          </a:p>
          <a:p>
            <a:r>
              <a:rPr lang="de-DE" dirty="0"/>
              <a:t>Daniel Michel, Felix Polte und Martin Kühlborn</a:t>
            </a:r>
          </a:p>
        </p:txBody>
      </p:sp>
    </p:spTree>
    <p:extLst>
      <p:ext uri="{BB962C8B-B14F-4D97-AF65-F5344CB8AC3E}">
        <p14:creationId xmlns:p14="http://schemas.microsoft.com/office/powerpoint/2010/main" val="1445066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D6420-9E79-4D03-BE6B-A49D9E74CCA8}"/>
              </a:ext>
            </a:extLst>
          </p:cNvPr>
          <p:cNvSpPr>
            <a:spLocks noGrp="1"/>
          </p:cNvSpPr>
          <p:nvPr>
            <p:ph type="title"/>
          </p:nvPr>
        </p:nvSpPr>
        <p:spPr/>
        <p:txBody>
          <a:bodyPr/>
          <a:lstStyle/>
          <a:p>
            <a:r>
              <a:rPr lang="de-DE" dirty="0"/>
              <a:t>Haben Sie Fragen?</a:t>
            </a:r>
          </a:p>
        </p:txBody>
      </p:sp>
      <p:pic>
        <p:nvPicPr>
          <p:cNvPr id="5" name="Inhaltsplatzhalter 4" descr="Ein Bild, das Gras, draußen, Baum, Säugetier enthält.&#10;&#10;Automatisch generierte Beschreibung">
            <a:extLst>
              <a:ext uri="{FF2B5EF4-FFF2-40B4-BE49-F238E27FC236}">
                <a16:creationId xmlns:a16="http://schemas.microsoft.com/office/drawing/2014/main" id="{C5DDF8F4-FC3B-486E-8E8C-64E678A045DE}"/>
              </a:ext>
            </a:extLst>
          </p:cNvPr>
          <p:cNvPicPr>
            <a:picLocks noGrp="1" noChangeAspect="1"/>
          </p:cNvPicPr>
          <p:nvPr>
            <p:ph idx="1"/>
          </p:nvPr>
        </p:nvPicPr>
        <p:blipFill>
          <a:blip r:embed="rId2"/>
          <a:stretch>
            <a:fillRect/>
          </a:stretch>
        </p:blipFill>
        <p:spPr>
          <a:xfrm>
            <a:off x="2788104" y="2373932"/>
            <a:ext cx="5398294" cy="3598863"/>
          </a:xfrm>
        </p:spPr>
      </p:pic>
      <p:sp>
        <p:nvSpPr>
          <p:cNvPr id="6" name="Foliennummernplatzhalter 3">
            <a:extLst>
              <a:ext uri="{FF2B5EF4-FFF2-40B4-BE49-F238E27FC236}">
                <a16:creationId xmlns:a16="http://schemas.microsoft.com/office/drawing/2014/main" id="{E5488B67-AAEC-41E1-B277-5E9B5797DA7F}"/>
              </a:ext>
            </a:extLst>
          </p:cNvPr>
          <p:cNvSpPr>
            <a:spLocks noGrp="1"/>
          </p:cNvSpPr>
          <p:nvPr>
            <p:ph type="sldNum" sz="quarter" idx="12"/>
          </p:nvPr>
        </p:nvSpPr>
        <p:spPr>
          <a:xfrm>
            <a:off x="5029541" y="3082575"/>
            <a:ext cx="1154151" cy="1090789"/>
          </a:xfrm>
        </p:spPr>
        <p:txBody>
          <a:bodyPr/>
          <a:lstStyle/>
          <a:p>
            <a:r>
              <a:rPr lang="en-US" sz="6000" dirty="0"/>
              <a:t>?</a:t>
            </a:r>
            <a:endParaRPr lang="en-US" sz="5400" dirty="0"/>
          </a:p>
        </p:txBody>
      </p:sp>
    </p:spTree>
    <p:extLst>
      <p:ext uri="{BB962C8B-B14F-4D97-AF65-F5344CB8AC3E}">
        <p14:creationId xmlns:p14="http://schemas.microsoft.com/office/powerpoint/2010/main" val="4224737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FE169-3D1E-4B67-9052-BA7C84365B49}"/>
              </a:ext>
            </a:extLst>
          </p:cNvPr>
          <p:cNvSpPr>
            <a:spLocks noGrp="1"/>
          </p:cNvSpPr>
          <p:nvPr>
            <p:ph type="title"/>
          </p:nvPr>
        </p:nvSpPr>
        <p:spPr/>
        <p:txBody>
          <a:bodyPr/>
          <a:lstStyle/>
          <a:p>
            <a:r>
              <a:rPr lang="de-DE" dirty="0"/>
              <a:t>Projektidee</a:t>
            </a:r>
          </a:p>
        </p:txBody>
      </p:sp>
      <p:sp>
        <p:nvSpPr>
          <p:cNvPr id="3" name="Inhaltsplatzhalter 2">
            <a:extLst>
              <a:ext uri="{FF2B5EF4-FFF2-40B4-BE49-F238E27FC236}">
                <a16:creationId xmlns:a16="http://schemas.microsoft.com/office/drawing/2014/main" id="{059EACA2-FFDD-4787-AE31-F758679029AA}"/>
              </a:ext>
            </a:extLst>
          </p:cNvPr>
          <p:cNvSpPr>
            <a:spLocks noGrp="1"/>
          </p:cNvSpPr>
          <p:nvPr>
            <p:ph idx="1"/>
          </p:nvPr>
        </p:nvSpPr>
        <p:spPr/>
        <p:txBody>
          <a:bodyPr/>
          <a:lstStyle/>
          <a:p>
            <a:r>
              <a:rPr lang="de-DE" dirty="0"/>
              <a:t>Webseite für </a:t>
            </a:r>
            <a:r>
              <a:rPr lang="de-DE" dirty="0" err="1"/>
              <a:t>Burgerrestaurant</a:t>
            </a:r>
            <a:endParaRPr lang="de-DE" dirty="0"/>
          </a:p>
          <a:p>
            <a:r>
              <a:rPr lang="de-DE" dirty="0"/>
              <a:t>Zielgruppe: Personen unter 40 (insbesondere Hipster)</a:t>
            </a:r>
          </a:p>
          <a:p>
            <a:r>
              <a:rPr lang="de-DE" dirty="0"/>
              <a:t>Ziel:</a:t>
            </a:r>
          </a:p>
          <a:p>
            <a:pPr lvl="1"/>
            <a:r>
              <a:rPr lang="de-DE" dirty="0"/>
              <a:t>Minimalistisches, ansprechendes Design</a:t>
            </a:r>
          </a:p>
          <a:p>
            <a:pPr lvl="1"/>
            <a:r>
              <a:rPr lang="de-DE" dirty="0"/>
              <a:t>Intuitive Bedienung auf mobilen Endgeräten und Desktop</a:t>
            </a:r>
          </a:p>
          <a:p>
            <a:pPr lvl="1"/>
            <a:r>
              <a:rPr lang="de-DE" dirty="0"/>
              <a:t>Burger-Baukasten</a:t>
            </a:r>
          </a:p>
        </p:txBody>
      </p:sp>
      <p:sp>
        <p:nvSpPr>
          <p:cNvPr id="4" name="Foliennummernplatzhalter 3">
            <a:extLst>
              <a:ext uri="{FF2B5EF4-FFF2-40B4-BE49-F238E27FC236}">
                <a16:creationId xmlns:a16="http://schemas.microsoft.com/office/drawing/2014/main" id="{5795B9F5-634E-4ECF-A43A-A991A7D12535}"/>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302215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F6A20F-B5EA-4AFB-87A4-D08C1A50C869}"/>
              </a:ext>
            </a:extLst>
          </p:cNvPr>
          <p:cNvSpPr>
            <a:spLocks noGrp="1"/>
          </p:cNvSpPr>
          <p:nvPr>
            <p:ph type="title"/>
          </p:nvPr>
        </p:nvSpPr>
        <p:spPr/>
        <p:txBody>
          <a:bodyPr/>
          <a:lstStyle/>
          <a:p>
            <a:r>
              <a:rPr lang="de-DE" dirty="0"/>
              <a:t>Datenbank - Projektstruktur</a:t>
            </a:r>
          </a:p>
        </p:txBody>
      </p:sp>
      <p:sp>
        <p:nvSpPr>
          <p:cNvPr id="6" name="Foliennummernplatzhalter 3">
            <a:extLst>
              <a:ext uri="{FF2B5EF4-FFF2-40B4-BE49-F238E27FC236}">
                <a16:creationId xmlns:a16="http://schemas.microsoft.com/office/drawing/2014/main" id="{6542234B-584D-4214-AD9C-2F30E6713EEF}"/>
              </a:ext>
            </a:extLst>
          </p:cNvPr>
          <p:cNvSpPr>
            <a:spLocks noGrp="1"/>
          </p:cNvSpPr>
          <p:nvPr>
            <p:ph type="sldNum" sz="quarter" idx="12"/>
          </p:nvPr>
        </p:nvSpPr>
        <p:spPr/>
        <p:txBody>
          <a:bodyPr/>
          <a:lstStyle/>
          <a:p>
            <a:r>
              <a:rPr lang="en-US" dirty="0"/>
              <a:t>2</a:t>
            </a:r>
          </a:p>
        </p:txBody>
      </p:sp>
      <p:pic>
        <p:nvPicPr>
          <p:cNvPr id="8" name="Grafik 7">
            <a:extLst>
              <a:ext uri="{FF2B5EF4-FFF2-40B4-BE49-F238E27FC236}">
                <a16:creationId xmlns:a16="http://schemas.microsoft.com/office/drawing/2014/main" id="{462742FE-5E67-4B4A-A871-B03E24B10FC1}"/>
              </a:ext>
            </a:extLst>
          </p:cNvPr>
          <p:cNvPicPr>
            <a:picLocks noChangeAspect="1"/>
          </p:cNvPicPr>
          <p:nvPr/>
        </p:nvPicPr>
        <p:blipFill>
          <a:blip r:embed="rId2"/>
          <a:stretch>
            <a:fillRect/>
          </a:stretch>
        </p:blipFill>
        <p:spPr>
          <a:xfrm>
            <a:off x="8108020" y="1986615"/>
            <a:ext cx="2345965" cy="4769269"/>
          </a:xfrm>
          <a:prstGeom prst="rect">
            <a:avLst/>
          </a:prstGeom>
        </p:spPr>
      </p:pic>
      <p:pic>
        <p:nvPicPr>
          <p:cNvPr id="4" name="Grafik 3">
            <a:extLst>
              <a:ext uri="{FF2B5EF4-FFF2-40B4-BE49-F238E27FC236}">
                <a16:creationId xmlns:a16="http://schemas.microsoft.com/office/drawing/2014/main" id="{69043EC3-5C5D-48C6-80B3-2CA90FBE3374}"/>
              </a:ext>
            </a:extLst>
          </p:cNvPr>
          <p:cNvPicPr>
            <a:picLocks noChangeAspect="1"/>
          </p:cNvPicPr>
          <p:nvPr/>
        </p:nvPicPr>
        <p:blipFill>
          <a:blip r:embed="rId3"/>
          <a:stretch>
            <a:fillRect/>
          </a:stretch>
        </p:blipFill>
        <p:spPr>
          <a:xfrm>
            <a:off x="979383" y="2012476"/>
            <a:ext cx="6497734" cy="4700028"/>
          </a:xfrm>
          <a:prstGeom prst="rect">
            <a:avLst/>
          </a:prstGeom>
        </p:spPr>
      </p:pic>
    </p:spTree>
    <p:extLst>
      <p:ext uri="{BB962C8B-B14F-4D97-AF65-F5344CB8AC3E}">
        <p14:creationId xmlns:p14="http://schemas.microsoft.com/office/powerpoint/2010/main" val="134674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F6A20F-B5EA-4AFB-87A4-D08C1A50C869}"/>
              </a:ext>
            </a:extLst>
          </p:cNvPr>
          <p:cNvSpPr>
            <a:spLocks noGrp="1"/>
          </p:cNvSpPr>
          <p:nvPr>
            <p:ph type="title"/>
          </p:nvPr>
        </p:nvSpPr>
        <p:spPr/>
        <p:txBody>
          <a:bodyPr/>
          <a:lstStyle/>
          <a:p>
            <a:r>
              <a:rPr lang="de-DE" dirty="0"/>
              <a:t>Login und </a:t>
            </a:r>
            <a:r>
              <a:rPr lang="de-DE" dirty="0" err="1"/>
              <a:t>Signin</a:t>
            </a:r>
            <a:r>
              <a:rPr lang="de-DE" dirty="0"/>
              <a:t> Seite</a:t>
            </a:r>
          </a:p>
        </p:txBody>
      </p:sp>
      <p:sp>
        <p:nvSpPr>
          <p:cNvPr id="10" name="Foliennummernplatzhalter 3">
            <a:extLst>
              <a:ext uri="{FF2B5EF4-FFF2-40B4-BE49-F238E27FC236}">
                <a16:creationId xmlns:a16="http://schemas.microsoft.com/office/drawing/2014/main" id="{8231164E-D0F1-4018-8862-6205D74DCF40}"/>
              </a:ext>
            </a:extLst>
          </p:cNvPr>
          <p:cNvSpPr>
            <a:spLocks noGrp="1"/>
          </p:cNvSpPr>
          <p:nvPr>
            <p:ph type="sldNum" sz="quarter" idx="12"/>
          </p:nvPr>
        </p:nvSpPr>
        <p:spPr/>
        <p:txBody>
          <a:bodyPr/>
          <a:lstStyle/>
          <a:p>
            <a:r>
              <a:rPr lang="en-US" dirty="0"/>
              <a:t>3</a:t>
            </a:r>
          </a:p>
        </p:txBody>
      </p:sp>
      <p:pic>
        <p:nvPicPr>
          <p:cNvPr id="7" name="Grafik 6">
            <a:extLst>
              <a:ext uri="{FF2B5EF4-FFF2-40B4-BE49-F238E27FC236}">
                <a16:creationId xmlns:a16="http://schemas.microsoft.com/office/drawing/2014/main" id="{AE58DA71-8657-43F4-84BF-589C2F0DF794}"/>
              </a:ext>
            </a:extLst>
          </p:cNvPr>
          <p:cNvPicPr>
            <a:picLocks noChangeAspect="1"/>
          </p:cNvPicPr>
          <p:nvPr/>
        </p:nvPicPr>
        <p:blipFill>
          <a:blip r:embed="rId3"/>
          <a:stretch>
            <a:fillRect/>
          </a:stretch>
        </p:blipFill>
        <p:spPr>
          <a:xfrm>
            <a:off x="680321" y="2088267"/>
            <a:ext cx="7510859" cy="4663435"/>
          </a:xfrm>
          <a:prstGeom prst="rect">
            <a:avLst/>
          </a:prstGeom>
        </p:spPr>
      </p:pic>
      <p:pic>
        <p:nvPicPr>
          <p:cNvPr id="4" name="Grafik 3">
            <a:extLst>
              <a:ext uri="{FF2B5EF4-FFF2-40B4-BE49-F238E27FC236}">
                <a16:creationId xmlns:a16="http://schemas.microsoft.com/office/drawing/2014/main" id="{1E4AC5FF-9162-4B7E-A70F-18C9B633CBA3}"/>
              </a:ext>
            </a:extLst>
          </p:cNvPr>
          <p:cNvPicPr>
            <a:picLocks noChangeAspect="1"/>
          </p:cNvPicPr>
          <p:nvPr/>
        </p:nvPicPr>
        <p:blipFill>
          <a:blip r:embed="rId4"/>
          <a:stretch>
            <a:fillRect/>
          </a:stretch>
        </p:blipFill>
        <p:spPr>
          <a:xfrm>
            <a:off x="8823728" y="2117076"/>
            <a:ext cx="2631334" cy="4634626"/>
          </a:xfrm>
          <a:prstGeom prst="rect">
            <a:avLst/>
          </a:prstGeom>
        </p:spPr>
      </p:pic>
    </p:spTree>
    <p:extLst>
      <p:ext uri="{BB962C8B-B14F-4D97-AF65-F5344CB8AC3E}">
        <p14:creationId xmlns:p14="http://schemas.microsoft.com/office/powerpoint/2010/main" val="146022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F6A20F-B5EA-4AFB-87A4-D08C1A50C869}"/>
              </a:ext>
            </a:extLst>
          </p:cNvPr>
          <p:cNvSpPr>
            <a:spLocks noGrp="1"/>
          </p:cNvSpPr>
          <p:nvPr>
            <p:ph type="title"/>
          </p:nvPr>
        </p:nvSpPr>
        <p:spPr/>
        <p:txBody>
          <a:bodyPr/>
          <a:lstStyle/>
          <a:p>
            <a:r>
              <a:rPr lang="de-DE" dirty="0"/>
              <a:t>Account</a:t>
            </a:r>
          </a:p>
        </p:txBody>
      </p:sp>
      <p:sp>
        <p:nvSpPr>
          <p:cNvPr id="5" name="Foliennummernplatzhalter 3">
            <a:extLst>
              <a:ext uri="{FF2B5EF4-FFF2-40B4-BE49-F238E27FC236}">
                <a16:creationId xmlns:a16="http://schemas.microsoft.com/office/drawing/2014/main" id="{8E220389-6F28-4D3A-84F5-9C08EED2B630}"/>
              </a:ext>
            </a:extLst>
          </p:cNvPr>
          <p:cNvSpPr>
            <a:spLocks noGrp="1"/>
          </p:cNvSpPr>
          <p:nvPr>
            <p:ph type="sldNum" sz="quarter" idx="12"/>
          </p:nvPr>
        </p:nvSpPr>
        <p:spPr/>
        <p:txBody>
          <a:bodyPr/>
          <a:lstStyle/>
          <a:p>
            <a:r>
              <a:rPr lang="en-US" dirty="0"/>
              <a:t>5</a:t>
            </a:r>
          </a:p>
        </p:txBody>
      </p:sp>
      <p:pic>
        <p:nvPicPr>
          <p:cNvPr id="8" name="Grafik 7">
            <a:extLst>
              <a:ext uri="{FF2B5EF4-FFF2-40B4-BE49-F238E27FC236}">
                <a16:creationId xmlns:a16="http://schemas.microsoft.com/office/drawing/2014/main" id="{3B70239D-FA91-4F10-9EA2-70EA59C82F9D}"/>
              </a:ext>
            </a:extLst>
          </p:cNvPr>
          <p:cNvPicPr>
            <a:picLocks noChangeAspect="1"/>
          </p:cNvPicPr>
          <p:nvPr/>
        </p:nvPicPr>
        <p:blipFill>
          <a:blip r:embed="rId3"/>
          <a:stretch>
            <a:fillRect/>
          </a:stretch>
        </p:blipFill>
        <p:spPr>
          <a:xfrm>
            <a:off x="8682681" y="2156190"/>
            <a:ext cx="1845276" cy="4497421"/>
          </a:xfrm>
          <a:prstGeom prst="rect">
            <a:avLst/>
          </a:prstGeom>
        </p:spPr>
      </p:pic>
      <p:pic>
        <p:nvPicPr>
          <p:cNvPr id="6" name="Grafik 5">
            <a:extLst>
              <a:ext uri="{FF2B5EF4-FFF2-40B4-BE49-F238E27FC236}">
                <a16:creationId xmlns:a16="http://schemas.microsoft.com/office/drawing/2014/main" id="{AEF1B61D-1DA1-43E1-9A23-1481A8559FA4}"/>
              </a:ext>
            </a:extLst>
          </p:cNvPr>
          <p:cNvPicPr>
            <a:picLocks noChangeAspect="1"/>
          </p:cNvPicPr>
          <p:nvPr/>
        </p:nvPicPr>
        <p:blipFill>
          <a:blip r:embed="rId4"/>
          <a:stretch>
            <a:fillRect/>
          </a:stretch>
        </p:blipFill>
        <p:spPr>
          <a:xfrm>
            <a:off x="1100065" y="2036709"/>
            <a:ext cx="7367306" cy="4736381"/>
          </a:xfrm>
          <a:prstGeom prst="rect">
            <a:avLst/>
          </a:prstGeom>
        </p:spPr>
      </p:pic>
    </p:spTree>
    <p:extLst>
      <p:ext uri="{BB962C8B-B14F-4D97-AF65-F5344CB8AC3E}">
        <p14:creationId xmlns:p14="http://schemas.microsoft.com/office/powerpoint/2010/main" val="102670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F6A20F-B5EA-4AFB-87A4-D08C1A50C869}"/>
              </a:ext>
            </a:extLst>
          </p:cNvPr>
          <p:cNvSpPr>
            <a:spLocks noGrp="1"/>
          </p:cNvSpPr>
          <p:nvPr>
            <p:ph type="title"/>
          </p:nvPr>
        </p:nvSpPr>
        <p:spPr/>
        <p:txBody>
          <a:bodyPr/>
          <a:lstStyle/>
          <a:p>
            <a:r>
              <a:rPr lang="de-DE" dirty="0"/>
              <a:t>Speisekarte - Produktübersicht</a:t>
            </a:r>
          </a:p>
        </p:txBody>
      </p:sp>
      <p:sp>
        <p:nvSpPr>
          <p:cNvPr id="5" name="Foliennummernplatzhalter 3">
            <a:extLst>
              <a:ext uri="{FF2B5EF4-FFF2-40B4-BE49-F238E27FC236}">
                <a16:creationId xmlns:a16="http://schemas.microsoft.com/office/drawing/2014/main" id="{8E220389-6F28-4D3A-84F5-9C08EED2B630}"/>
              </a:ext>
            </a:extLst>
          </p:cNvPr>
          <p:cNvSpPr>
            <a:spLocks noGrp="1"/>
          </p:cNvSpPr>
          <p:nvPr>
            <p:ph type="sldNum" sz="quarter" idx="12"/>
          </p:nvPr>
        </p:nvSpPr>
        <p:spPr/>
        <p:txBody>
          <a:bodyPr/>
          <a:lstStyle/>
          <a:p>
            <a:r>
              <a:rPr lang="en-US" dirty="0"/>
              <a:t>4</a:t>
            </a:r>
          </a:p>
        </p:txBody>
      </p:sp>
      <p:pic>
        <p:nvPicPr>
          <p:cNvPr id="6" name="Grafik 5">
            <a:extLst>
              <a:ext uri="{FF2B5EF4-FFF2-40B4-BE49-F238E27FC236}">
                <a16:creationId xmlns:a16="http://schemas.microsoft.com/office/drawing/2014/main" id="{0A89C564-14DA-483C-A45F-692304442892}"/>
              </a:ext>
            </a:extLst>
          </p:cNvPr>
          <p:cNvPicPr>
            <a:picLocks noChangeAspect="1"/>
          </p:cNvPicPr>
          <p:nvPr/>
        </p:nvPicPr>
        <p:blipFill>
          <a:blip r:embed="rId3"/>
          <a:stretch>
            <a:fillRect/>
          </a:stretch>
        </p:blipFill>
        <p:spPr>
          <a:xfrm>
            <a:off x="1768459" y="1924392"/>
            <a:ext cx="8123537" cy="4863984"/>
          </a:xfrm>
          <a:prstGeom prst="rect">
            <a:avLst/>
          </a:prstGeom>
        </p:spPr>
      </p:pic>
    </p:spTree>
    <p:extLst>
      <p:ext uri="{BB962C8B-B14F-4D97-AF65-F5344CB8AC3E}">
        <p14:creationId xmlns:p14="http://schemas.microsoft.com/office/powerpoint/2010/main" val="119232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F6A20F-B5EA-4AFB-87A4-D08C1A50C869}"/>
              </a:ext>
            </a:extLst>
          </p:cNvPr>
          <p:cNvSpPr>
            <a:spLocks noGrp="1"/>
          </p:cNvSpPr>
          <p:nvPr>
            <p:ph type="title"/>
          </p:nvPr>
        </p:nvSpPr>
        <p:spPr/>
        <p:txBody>
          <a:bodyPr/>
          <a:lstStyle/>
          <a:p>
            <a:r>
              <a:rPr lang="de-DE" dirty="0"/>
              <a:t>Administration</a:t>
            </a:r>
          </a:p>
        </p:txBody>
      </p:sp>
      <p:sp>
        <p:nvSpPr>
          <p:cNvPr id="5" name="Foliennummernplatzhalter 3">
            <a:extLst>
              <a:ext uri="{FF2B5EF4-FFF2-40B4-BE49-F238E27FC236}">
                <a16:creationId xmlns:a16="http://schemas.microsoft.com/office/drawing/2014/main" id="{8E220389-6F28-4D3A-84F5-9C08EED2B630}"/>
              </a:ext>
            </a:extLst>
          </p:cNvPr>
          <p:cNvSpPr>
            <a:spLocks noGrp="1"/>
          </p:cNvSpPr>
          <p:nvPr>
            <p:ph type="sldNum" sz="quarter" idx="12"/>
          </p:nvPr>
        </p:nvSpPr>
        <p:spPr/>
        <p:txBody>
          <a:bodyPr/>
          <a:lstStyle/>
          <a:p>
            <a:r>
              <a:rPr lang="en-US" dirty="0"/>
              <a:t>6</a:t>
            </a:r>
          </a:p>
        </p:txBody>
      </p:sp>
      <p:pic>
        <p:nvPicPr>
          <p:cNvPr id="6" name="Grafik 5">
            <a:extLst>
              <a:ext uri="{FF2B5EF4-FFF2-40B4-BE49-F238E27FC236}">
                <a16:creationId xmlns:a16="http://schemas.microsoft.com/office/drawing/2014/main" id="{644B053A-38B6-4671-A75B-63A860A2F774}"/>
              </a:ext>
            </a:extLst>
          </p:cNvPr>
          <p:cNvPicPr>
            <a:picLocks noChangeAspect="1"/>
          </p:cNvPicPr>
          <p:nvPr/>
        </p:nvPicPr>
        <p:blipFill>
          <a:blip r:embed="rId2"/>
          <a:stretch>
            <a:fillRect/>
          </a:stretch>
        </p:blipFill>
        <p:spPr>
          <a:xfrm>
            <a:off x="2093165" y="2260471"/>
            <a:ext cx="7443826" cy="3890099"/>
          </a:xfrm>
          <a:prstGeom prst="rect">
            <a:avLst/>
          </a:prstGeom>
        </p:spPr>
      </p:pic>
    </p:spTree>
    <p:extLst>
      <p:ext uri="{BB962C8B-B14F-4D97-AF65-F5344CB8AC3E}">
        <p14:creationId xmlns:p14="http://schemas.microsoft.com/office/powerpoint/2010/main" val="150400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97362-1137-4EC3-B8A2-060FBB21150C}"/>
              </a:ext>
            </a:extLst>
          </p:cNvPr>
          <p:cNvSpPr>
            <a:spLocks noGrp="1"/>
          </p:cNvSpPr>
          <p:nvPr>
            <p:ph type="title"/>
          </p:nvPr>
        </p:nvSpPr>
        <p:spPr/>
        <p:txBody>
          <a:bodyPr/>
          <a:lstStyle/>
          <a:p>
            <a:r>
              <a:rPr lang="de-DE" dirty="0"/>
              <a:t>Woran wir aktuell arbeiten</a:t>
            </a:r>
          </a:p>
        </p:txBody>
      </p:sp>
      <p:sp>
        <p:nvSpPr>
          <p:cNvPr id="3" name="Inhaltsplatzhalter 2">
            <a:extLst>
              <a:ext uri="{FF2B5EF4-FFF2-40B4-BE49-F238E27FC236}">
                <a16:creationId xmlns:a16="http://schemas.microsoft.com/office/drawing/2014/main" id="{7CDFBF25-5AAB-4F8C-B6D8-726D9811796F}"/>
              </a:ext>
            </a:extLst>
          </p:cNvPr>
          <p:cNvSpPr>
            <a:spLocks noGrp="1"/>
          </p:cNvSpPr>
          <p:nvPr>
            <p:ph idx="1"/>
          </p:nvPr>
        </p:nvSpPr>
        <p:spPr/>
        <p:txBody>
          <a:bodyPr/>
          <a:lstStyle/>
          <a:p>
            <a:r>
              <a:rPr lang="de-DE" dirty="0"/>
              <a:t>Produktfilterung</a:t>
            </a:r>
          </a:p>
          <a:p>
            <a:r>
              <a:rPr lang="de-DE" dirty="0"/>
              <a:t>Einkaufswagen </a:t>
            </a:r>
          </a:p>
          <a:p>
            <a:r>
              <a:rPr lang="de-DE" dirty="0"/>
              <a:t>Dynamisches Laden von Produkten aus der Datenbank</a:t>
            </a:r>
          </a:p>
          <a:p>
            <a:r>
              <a:rPr lang="de-DE" dirty="0" err="1"/>
              <a:t>Submenu</a:t>
            </a:r>
            <a:r>
              <a:rPr lang="de-DE" dirty="0"/>
              <a:t> erstellen</a:t>
            </a:r>
          </a:p>
          <a:p>
            <a:endParaRPr lang="de-DE" dirty="0"/>
          </a:p>
        </p:txBody>
      </p:sp>
      <p:sp>
        <p:nvSpPr>
          <p:cNvPr id="4" name="Foliennummernplatzhalter 3">
            <a:extLst>
              <a:ext uri="{FF2B5EF4-FFF2-40B4-BE49-F238E27FC236}">
                <a16:creationId xmlns:a16="http://schemas.microsoft.com/office/drawing/2014/main" id="{FF0D3153-08F5-40CB-AC23-01A7F9054976}"/>
              </a:ext>
            </a:extLst>
          </p:cNvPr>
          <p:cNvSpPr>
            <a:spLocks noGrp="1"/>
          </p:cNvSpPr>
          <p:nvPr>
            <p:ph type="sldNum" sz="quarter" idx="12"/>
          </p:nvPr>
        </p:nvSpPr>
        <p:spPr>
          <a:xfrm>
            <a:off x="10729455" y="753227"/>
            <a:ext cx="1154151" cy="1090789"/>
          </a:xfrm>
        </p:spPr>
        <p:txBody>
          <a:bodyPr/>
          <a:lstStyle/>
          <a:p>
            <a:r>
              <a:rPr lang="en-US" dirty="0"/>
              <a:t>7</a:t>
            </a:r>
          </a:p>
        </p:txBody>
      </p:sp>
    </p:spTree>
    <p:extLst>
      <p:ext uri="{BB962C8B-B14F-4D97-AF65-F5344CB8AC3E}">
        <p14:creationId xmlns:p14="http://schemas.microsoft.com/office/powerpoint/2010/main" val="2631254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182187-48EE-4D31-8AA8-F5E647601FD6}"/>
              </a:ext>
            </a:extLst>
          </p:cNvPr>
          <p:cNvSpPr>
            <a:spLocks noGrp="1"/>
          </p:cNvSpPr>
          <p:nvPr>
            <p:ph type="title"/>
          </p:nvPr>
        </p:nvSpPr>
        <p:spPr/>
        <p:txBody>
          <a:bodyPr/>
          <a:lstStyle/>
          <a:p>
            <a:r>
              <a:rPr lang="de-DE" dirty="0"/>
              <a:t>Herausforderungen &amp; Organisation</a:t>
            </a:r>
          </a:p>
        </p:txBody>
      </p:sp>
      <p:sp>
        <p:nvSpPr>
          <p:cNvPr id="3" name="Inhaltsplatzhalter 2">
            <a:extLst>
              <a:ext uri="{FF2B5EF4-FFF2-40B4-BE49-F238E27FC236}">
                <a16:creationId xmlns:a16="http://schemas.microsoft.com/office/drawing/2014/main" id="{5034ED33-4E8D-4CD4-B6E9-303F6EFD2577}"/>
              </a:ext>
            </a:extLst>
          </p:cNvPr>
          <p:cNvSpPr>
            <a:spLocks noGrp="1"/>
          </p:cNvSpPr>
          <p:nvPr>
            <p:ph idx="1"/>
          </p:nvPr>
        </p:nvSpPr>
        <p:spPr>
          <a:xfrm>
            <a:off x="643188" y="2318306"/>
            <a:ext cx="9613861" cy="3599316"/>
          </a:xfrm>
        </p:spPr>
        <p:txBody>
          <a:bodyPr>
            <a:normAutofit/>
          </a:bodyPr>
          <a:lstStyle/>
          <a:p>
            <a:r>
              <a:rPr lang="de-DE" dirty="0"/>
              <a:t>CSS, Design </a:t>
            </a:r>
            <a:r>
              <a:rPr lang="de-DE" dirty="0">
                <a:sym typeface="Wingdings" panose="05000000000000000000" pitchFamily="2" charset="2"/>
              </a:rPr>
              <a:t></a:t>
            </a:r>
          </a:p>
          <a:p>
            <a:r>
              <a:rPr lang="de-DE" dirty="0"/>
              <a:t>Eigene Deadline für PHP Teil: 7.Februar 2021</a:t>
            </a:r>
          </a:p>
          <a:p>
            <a:r>
              <a:rPr lang="de-DE" dirty="0"/>
              <a:t>2x Wöchentliche Treffen über </a:t>
            </a:r>
            <a:r>
              <a:rPr lang="de-DE" dirty="0" err="1"/>
              <a:t>Discord</a:t>
            </a:r>
            <a:endParaRPr lang="de-DE" dirty="0"/>
          </a:p>
          <a:p>
            <a:r>
              <a:rPr lang="de-DE" dirty="0"/>
              <a:t>2 </a:t>
            </a:r>
            <a:r>
              <a:rPr lang="de-DE" dirty="0" err="1"/>
              <a:t>actionMethoden</a:t>
            </a:r>
            <a:r>
              <a:rPr lang="de-DE" dirty="0"/>
              <a:t> pro Woche erstellen</a:t>
            </a:r>
          </a:p>
          <a:p>
            <a:r>
              <a:rPr lang="de-DE" dirty="0"/>
              <a:t>Arbeit an CSS/ HTML</a:t>
            </a:r>
          </a:p>
          <a:p>
            <a:r>
              <a:rPr lang="de-DE" dirty="0"/>
              <a:t>(</a:t>
            </a:r>
            <a:r>
              <a:rPr lang="de-DE" dirty="0" err="1"/>
              <a:t>Burgerbaukasten</a:t>
            </a:r>
            <a:r>
              <a:rPr lang="de-DE" dirty="0"/>
              <a:t>)</a:t>
            </a:r>
          </a:p>
        </p:txBody>
      </p:sp>
      <p:sp>
        <p:nvSpPr>
          <p:cNvPr id="4" name="Foliennummernplatzhalter 3">
            <a:extLst>
              <a:ext uri="{FF2B5EF4-FFF2-40B4-BE49-F238E27FC236}">
                <a16:creationId xmlns:a16="http://schemas.microsoft.com/office/drawing/2014/main" id="{A3B2AF8F-FDE2-4625-A280-CBA6F789C2DD}"/>
              </a:ext>
            </a:extLst>
          </p:cNvPr>
          <p:cNvSpPr>
            <a:spLocks noGrp="1"/>
          </p:cNvSpPr>
          <p:nvPr>
            <p:ph type="sldNum" sz="quarter" idx="12"/>
          </p:nvPr>
        </p:nvSpPr>
        <p:spPr>
          <a:xfrm>
            <a:off x="10729455" y="753227"/>
            <a:ext cx="1154151" cy="1090789"/>
          </a:xfrm>
        </p:spPr>
        <p:txBody>
          <a:bodyPr/>
          <a:lstStyle/>
          <a:p>
            <a:r>
              <a:rPr lang="en-US" dirty="0"/>
              <a:t>8</a:t>
            </a:r>
          </a:p>
        </p:txBody>
      </p:sp>
    </p:spTree>
    <p:extLst>
      <p:ext uri="{BB962C8B-B14F-4D97-AF65-F5344CB8AC3E}">
        <p14:creationId xmlns:p14="http://schemas.microsoft.com/office/powerpoint/2010/main" val="34459104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267</Words>
  <Application>Microsoft Office PowerPoint</Application>
  <PresentationFormat>Breitbild</PresentationFormat>
  <Paragraphs>48</Paragraphs>
  <Slides>10</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Trebuchet MS</vt:lpstr>
      <vt:lpstr>Berlin</vt:lpstr>
      <vt:lpstr>BurgerCity</vt:lpstr>
      <vt:lpstr>Projektidee</vt:lpstr>
      <vt:lpstr>Datenbank - Projektstruktur</vt:lpstr>
      <vt:lpstr>Login und Signin Seite</vt:lpstr>
      <vt:lpstr>Account</vt:lpstr>
      <vt:lpstr>Speisekarte - Produktübersicht</vt:lpstr>
      <vt:lpstr>Administration</vt:lpstr>
      <vt:lpstr>Woran wir aktuell arbeiten</vt:lpstr>
      <vt:lpstr>Herausforderungen &amp; Organisation</vt:lpstr>
      <vt:lpstr>Haben Sie 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BurgerCity</dc:title>
  <dc:creator>Martin Kühlborn</dc:creator>
  <cp:lastModifiedBy>Martin Kühlborn</cp:lastModifiedBy>
  <cp:revision>13</cp:revision>
  <dcterms:created xsi:type="dcterms:W3CDTF">2020-12-04T11:30:12Z</dcterms:created>
  <dcterms:modified xsi:type="dcterms:W3CDTF">2021-01-18T17:36:30Z</dcterms:modified>
</cp:coreProperties>
</file>