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-erfurt/DynWebProg-BurgerC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139AA-076C-4C69-83D5-A2F923D7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BurgerCity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9E215-4CE3-49FE-8BFE-728537D1A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065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FE169-3D1E-4B67-9052-BA7C8436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EACA2-FFDD-4787-AE31-F7586790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Webseite für </a:t>
            </a:r>
            <a:r>
              <a:rPr lang="de-DE" dirty="0" err="1"/>
              <a:t>Burgerrestaurant</a:t>
            </a:r>
            <a:endParaRPr lang="de-DE" dirty="0"/>
          </a:p>
          <a:p>
            <a:r>
              <a:rPr lang="de-DE" dirty="0"/>
              <a:t>Zielgruppe: Personen unter 40 (insbesondere Hipster)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Minimalistisches, ansprechendes Design</a:t>
            </a:r>
          </a:p>
          <a:p>
            <a:pPr lvl="1"/>
            <a:r>
              <a:rPr lang="de-DE" dirty="0"/>
              <a:t>Intuitive Bedienung auf mobilen Endgeräten und Desktop</a:t>
            </a:r>
          </a:p>
          <a:p>
            <a:pPr lvl="1"/>
            <a:r>
              <a:rPr lang="de-DE" dirty="0"/>
              <a:t>Burger-Baukasten (nicht erreicht)</a:t>
            </a:r>
          </a:p>
          <a:p>
            <a:r>
              <a:rPr lang="de-DE" dirty="0" err="1"/>
              <a:t>Github</a:t>
            </a:r>
            <a:r>
              <a:rPr lang="de-DE" dirty="0"/>
              <a:t> Repository: </a:t>
            </a:r>
            <a:r>
              <a:rPr lang="de-DE" dirty="0">
                <a:hlinkClick r:id="rId2"/>
              </a:rPr>
              <a:t>https://github.com/fh-erfurt/DynWebProg-BurgerCity</a:t>
            </a:r>
            <a:endParaRPr lang="de-DE" dirty="0"/>
          </a:p>
          <a:p>
            <a:r>
              <a:rPr lang="de-DE" dirty="0"/>
              <a:t>Projektstruktur: MVC</a:t>
            </a:r>
          </a:p>
          <a:p>
            <a:r>
              <a:rPr lang="de-DE" dirty="0"/>
              <a:t>MySQL Datenbank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95B9F5-634E-4ECF-A43A-A991A7D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1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28227-7FC2-4807-A844-9283680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60D00-A861-4EE1-B2BE-0033A0E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Farbwahl: Grautöne, Hellblau und Orange</a:t>
            </a:r>
          </a:p>
          <a:p>
            <a:r>
              <a:rPr lang="de-DE" dirty="0"/>
              <a:t>Schriftart: </a:t>
            </a:r>
            <a:r>
              <a:rPr lang="de-DE" dirty="0" err="1"/>
              <a:t>Roboto</a:t>
            </a:r>
            <a:r>
              <a:rPr lang="de-DE" dirty="0"/>
              <a:t> und (</a:t>
            </a:r>
            <a:r>
              <a:rPr lang="de-DE" dirty="0" err="1"/>
              <a:t>OpenSans</a:t>
            </a:r>
            <a:r>
              <a:rPr lang="de-DE" dirty="0"/>
              <a:t>)</a:t>
            </a:r>
          </a:p>
          <a:p>
            <a:r>
              <a:rPr lang="de-DE" dirty="0"/>
              <a:t>Wiederkehrende rechteckige Produktdarstellungselemente</a:t>
            </a:r>
          </a:p>
          <a:p>
            <a:r>
              <a:rPr lang="de-DE" dirty="0"/>
              <a:t>Buttonanimationen für ‘In den Einkaufswagen‘</a:t>
            </a:r>
          </a:p>
          <a:p>
            <a:r>
              <a:rPr lang="de-DE" dirty="0"/>
              <a:t>Keine Dummy-Texte (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IsNich</a:t>
            </a:r>
            <a:r>
              <a:rPr lang="de-DE" dirty="0"/>
              <a:t>)</a:t>
            </a:r>
          </a:p>
          <a:p>
            <a:r>
              <a:rPr lang="de-DE" dirty="0"/>
              <a:t>Responsive Design: Desktop &gt; Smartphone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Lesen Sie bitte die Doku!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2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9E6B5FF-3D8A-4AF4-95A3-79C32582A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38" y="0"/>
            <a:ext cx="9889524" cy="6853996"/>
          </a:xfrm>
        </p:spPr>
      </p:pic>
    </p:spTree>
    <p:extLst>
      <p:ext uri="{BB962C8B-B14F-4D97-AF65-F5344CB8AC3E}">
        <p14:creationId xmlns:p14="http://schemas.microsoft.com/office/powerpoint/2010/main" val="3099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9A7E132-AD3A-4804-86C0-F6EB6419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4" y="0"/>
            <a:ext cx="8420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{8B7A44BE-7033-4317-B8FE-E4566A8361DB}tf04033917</Template>
  <TotalTime>0</TotalTime>
  <Words>94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BurgerCity</vt:lpstr>
      <vt:lpstr>Projektidee</vt:lpstr>
      <vt:lpstr>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BurgerCity</dc:title>
  <dc:creator>Martin</dc:creator>
  <cp:lastModifiedBy>Martin</cp:lastModifiedBy>
  <cp:revision>5</cp:revision>
  <dcterms:created xsi:type="dcterms:W3CDTF">2021-02-25T15:10:18Z</dcterms:created>
  <dcterms:modified xsi:type="dcterms:W3CDTF">2021-02-25T16:06:18Z</dcterms:modified>
</cp:coreProperties>
</file>