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1" r:id="rId4"/>
    <p:sldId id="264" r:id="rId5"/>
    <p:sldId id="265" r:id="rId6"/>
    <p:sldId id="271" r:id="rId7"/>
    <p:sldId id="272" r:id="rId8"/>
    <p:sldId id="27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37822-4A71-48C3-8F9B-83FDC7B8CB87}" v="3" dt="2021-01-17T16:17:2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1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33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0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7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8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8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554A-42E3-4A37-AC5F-2D450D02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BurgerCity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6FBD8-E165-413F-8C21-E5584E4E7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Projektpräsentation von</a:t>
            </a:r>
          </a:p>
          <a:p>
            <a:r>
              <a:rPr lang="de-DE" dirty="0"/>
              <a:t>Daniel Michel, Felix Polte und Martin Kühlborn</a:t>
            </a:r>
          </a:p>
        </p:txBody>
      </p:sp>
    </p:spTree>
    <p:extLst>
      <p:ext uri="{BB962C8B-B14F-4D97-AF65-F5344CB8AC3E}">
        <p14:creationId xmlns:p14="http://schemas.microsoft.com/office/powerpoint/2010/main" val="14450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D6420-9E79-4D03-BE6B-A49D9E74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Haben Sie Fragen?</a:t>
            </a:r>
          </a:p>
        </p:txBody>
      </p:sp>
      <p:pic>
        <p:nvPicPr>
          <p:cNvPr id="5" name="Inhaltsplatzhalter 4" descr="Ein Bild, das Gras, draußen, Baum, Säugetier enthält.&#10;&#10;Automatisch generierte Beschreibung">
            <a:extLst>
              <a:ext uri="{FF2B5EF4-FFF2-40B4-BE49-F238E27FC236}">
                <a16:creationId xmlns:a16="http://schemas.microsoft.com/office/drawing/2014/main" id="{C5DDF8F4-FC3B-486E-8E8C-64E678A0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04" y="2373932"/>
            <a:ext cx="5398294" cy="3598863"/>
          </a:xfrm>
        </p:spPr>
      </p:pic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E5488B67-AAEC-41E1-B277-5E9B5797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9541" y="3082575"/>
            <a:ext cx="1154151" cy="1090789"/>
          </a:xfrm>
        </p:spPr>
        <p:txBody>
          <a:bodyPr/>
          <a:lstStyle/>
          <a:p>
            <a:r>
              <a:rPr lang="en-US" sz="6000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47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FE169-3D1E-4B67-9052-BA7C8436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EACA2-FFDD-4787-AE31-F7586790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Webseite für </a:t>
            </a:r>
            <a:r>
              <a:rPr lang="de-DE" dirty="0" err="1"/>
              <a:t>Burgerrestaurant</a:t>
            </a:r>
            <a:endParaRPr lang="de-DE" dirty="0"/>
          </a:p>
          <a:p>
            <a:r>
              <a:rPr lang="de-DE" dirty="0"/>
              <a:t>Zielgruppe: Personen unter 40 (insbesondere Hipster)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Minimalistisches, ansprechendes Design</a:t>
            </a:r>
          </a:p>
          <a:p>
            <a:pPr lvl="1"/>
            <a:r>
              <a:rPr lang="de-DE" dirty="0"/>
              <a:t>Intuitive Bedienung auf mobilen Endgeräten und Desktop</a:t>
            </a:r>
          </a:p>
          <a:p>
            <a:pPr lvl="1"/>
            <a:r>
              <a:rPr lang="de-DE" dirty="0"/>
              <a:t>Burger-Baukasten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95B9F5-634E-4ECF-A43A-A991A7D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1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A20F-B5EA-4AFB-87A4-D08C1A5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- Projektstruktur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6542234B-584D-4214-AD9C-2F30E671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BA1006-68E7-4FA4-BF30-D1B69345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7" y="1986203"/>
            <a:ext cx="6676405" cy="48292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62742FE-5E67-4B4A-A871-B03E24B1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20" y="1986615"/>
            <a:ext cx="2345965" cy="47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A20F-B5EA-4AFB-87A4-D08C1A5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und </a:t>
            </a:r>
            <a:r>
              <a:rPr lang="de-DE" dirty="0" err="1"/>
              <a:t>Signin</a:t>
            </a:r>
            <a:r>
              <a:rPr lang="de-DE" dirty="0"/>
              <a:t> Seite</a:t>
            </a: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8231164E-D0F1-4018-8862-6205D74D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58DA71-8657-43F4-84BF-589C2F0D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70" y="2055316"/>
            <a:ext cx="7510859" cy="46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A20F-B5EA-4AFB-87A4-D08C1A5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Speisekarte - Produktübersicht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8E220389-6F28-4D3A-84F5-9C08EED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89C564-14DA-483C-A45F-69230444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59" y="1924392"/>
            <a:ext cx="8123537" cy="48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A20F-B5EA-4AFB-87A4-D08C1A5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Account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8E220389-6F28-4D3A-84F5-9C08EED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B4319F-D100-424B-9F1A-D259B12C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0" y="2156190"/>
            <a:ext cx="7618977" cy="43797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70239D-FA91-4F10-9EA2-70EA59C8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81" y="2156190"/>
            <a:ext cx="1845276" cy="44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A20F-B5EA-4AFB-87A4-D08C1A50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Administration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8E220389-6F28-4D3A-84F5-9C08EED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4B053A-38B6-4671-A75B-63A860A2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5" y="2260471"/>
            <a:ext cx="7443826" cy="38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7362-1137-4EC3-B8A2-060FBB21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Woran wir aktuell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FBF25-5AAB-4F8C-B6D8-726D9811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Produktfilterung</a:t>
            </a:r>
          </a:p>
          <a:p>
            <a:r>
              <a:rPr lang="de-DE" dirty="0"/>
              <a:t>Einkaufswagen </a:t>
            </a:r>
          </a:p>
          <a:p>
            <a:r>
              <a:rPr lang="de-DE" dirty="0"/>
              <a:t>Dynamisches Laden von Produkten aus der Datenbank</a:t>
            </a:r>
          </a:p>
          <a:p>
            <a:r>
              <a:rPr lang="de-DE" dirty="0" err="1"/>
              <a:t>Submenu</a:t>
            </a:r>
            <a:r>
              <a:rPr lang="de-DE" dirty="0"/>
              <a:t> erstellen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0D3153-08F5-40CB-AC23-01A7F905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125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82187-48EE-4D31-8AA8-F5E64760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&amp;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4ED33-4E8D-4CD4-B6E9-303F6EFD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88" y="2318306"/>
            <a:ext cx="9613861" cy="3599316"/>
          </a:xfrm>
        </p:spPr>
        <p:txBody>
          <a:bodyPr>
            <a:normAutofit/>
          </a:bodyPr>
          <a:lstStyle/>
          <a:p>
            <a:r>
              <a:rPr lang="de-DE" dirty="0"/>
              <a:t>CSS, Design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r>
              <a:rPr lang="de-DE" dirty="0"/>
              <a:t>Eigene Deadline für PHP Teil: 7.Februar 2021</a:t>
            </a:r>
          </a:p>
          <a:p>
            <a:r>
              <a:rPr lang="de-DE" dirty="0"/>
              <a:t>2x Wöchentliche Treffen über </a:t>
            </a:r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2 </a:t>
            </a:r>
            <a:r>
              <a:rPr lang="de-DE" dirty="0" err="1"/>
              <a:t>actionMethoden</a:t>
            </a:r>
            <a:r>
              <a:rPr lang="de-DE" dirty="0"/>
              <a:t> pro Woche erstellen</a:t>
            </a:r>
          </a:p>
          <a:p>
            <a:r>
              <a:rPr lang="de-DE" dirty="0"/>
              <a:t>Arbeit an CSS/ HTML</a:t>
            </a:r>
          </a:p>
          <a:p>
            <a:r>
              <a:rPr lang="de-DE" dirty="0"/>
              <a:t>(</a:t>
            </a:r>
            <a:r>
              <a:rPr lang="de-DE" dirty="0" err="1"/>
              <a:t>Burgerbaukasten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2AF8F-FDE2-4625-A280-CBA6F789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5910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113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BurgerCity</vt:lpstr>
      <vt:lpstr>Projektidee</vt:lpstr>
      <vt:lpstr>Datenbank - Projektstruktur</vt:lpstr>
      <vt:lpstr>Login und Signin Seite</vt:lpstr>
      <vt:lpstr>Speisekarte - Produktübersicht</vt:lpstr>
      <vt:lpstr>Account</vt:lpstr>
      <vt:lpstr>Administration</vt:lpstr>
      <vt:lpstr>Woran wir aktuell arbeiten</vt:lpstr>
      <vt:lpstr>Herausforderungen &amp; Organisation</vt:lpstr>
      <vt:lpstr>Haben Sie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BurgerCity</dc:title>
  <dc:creator>Martin Kühlborn</dc:creator>
  <cp:lastModifiedBy>Martin Kühlborn</cp:lastModifiedBy>
  <cp:revision>8</cp:revision>
  <dcterms:created xsi:type="dcterms:W3CDTF">2020-12-04T11:30:12Z</dcterms:created>
  <dcterms:modified xsi:type="dcterms:W3CDTF">2021-01-17T16:27:09Z</dcterms:modified>
</cp:coreProperties>
</file>