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35238-B9C8-48CF-B132-3F9612CF30FD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DEF23-37F0-45C6-9DA4-B802136A4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8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Programmcode zeigen,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DEF23-37F0-45C6-9DA4-B802136A4B8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80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Programmcode zeigen,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DEF23-37F0-45C6-9DA4-B802136A4B8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6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139AA-076C-4C69-83D5-A2F923D7E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BurgerCity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B9E215-4CE3-49FE-8BFE-728537D1A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11065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FE169-3D1E-4B67-9052-BA7C8436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EACA2-FFDD-4787-AE31-F7586790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Webseite für </a:t>
            </a:r>
            <a:r>
              <a:rPr lang="de-DE" dirty="0" err="1"/>
              <a:t>Burgerrestaurant</a:t>
            </a:r>
            <a:endParaRPr lang="de-DE" dirty="0"/>
          </a:p>
          <a:p>
            <a:r>
              <a:rPr lang="de-DE" dirty="0"/>
              <a:t>Zielgruppe: Personen unter 40 (insbesondere Hipster)</a:t>
            </a:r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Minimalistisches, ansprechendes Design</a:t>
            </a:r>
          </a:p>
          <a:p>
            <a:pPr lvl="1"/>
            <a:r>
              <a:rPr lang="de-DE" dirty="0"/>
              <a:t>Intuitive Bedienung auf mobilen Endgeräten und Desktop</a:t>
            </a:r>
          </a:p>
          <a:p>
            <a:pPr lvl="1"/>
            <a:r>
              <a:rPr lang="de-DE" dirty="0"/>
              <a:t>Burger-Baukasten (nicht erreicht)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95B9F5-634E-4ECF-A43A-A991A7D1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21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28227-7FC2-4807-A844-9283680C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60D00-A861-4EE1-B2BE-0033A0E4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Farbwahl: Grautöne, Hellblau und Orange</a:t>
            </a:r>
          </a:p>
          <a:p>
            <a:r>
              <a:rPr lang="de-DE" dirty="0"/>
              <a:t>Schriftart: </a:t>
            </a:r>
            <a:r>
              <a:rPr lang="de-DE" dirty="0" err="1"/>
              <a:t>Roboto</a:t>
            </a:r>
            <a:r>
              <a:rPr lang="de-DE" dirty="0"/>
              <a:t> und (</a:t>
            </a:r>
            <a:r>
              <a:rPr lang="de-DE" dirty="0" err="1"/>
              <a:t>OpenSans</a:t>
            </a:r>
            <a:r>
              <a:rPr lang="de-DE" dirty="0"/>
              <a:t>)</a:t>
            </a:r>
          </a:p>
          <a:p>
            <a:r>
              <a:rPr lang="de-DE" dirty="0"/>
              <a:t>Wiederkehrende rechteckige Produktdarstellungselemente</a:t>
            </a:r>
          </a:p>
          <a:p>
            <a:r>
              <a:rPr lang="de-DE" dirty="0"/>
              <a:t>Buttonanimationen für ‘In den Einkaufswagen‘</a:t>
            </a:r>
          </a:p>
          <a:p>
            <a:r>
              <a:rPr lang="de-DE" dirty="0"/>
              <a:t>Keine Dummy-Texte (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IsNich</a:t>
            </a:r>
            <a:r>
              <a:rPr lang="de-DE" dirty="0"/>
              <a:t>)</a:t>
            </a:r>
          </a:p>
          <a:p>
            <a:r>
              <a:rPr lang="de-DE" dirty="0"/>
              <a:t>Responsive Design: Desktop &gt; Smartphone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Lesen Sie bitte die Doku!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25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7632D10-E3F1-4A1C-8A55-042782D9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77" y="0"/>
            <a:ext cx="8340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51AD046-AC05-4524-A5C7-B598F8810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972" y="42487"/>
            <a:ext cx="10515232" cy="6513484"/>
          </a:xfrm>
        </p:spPr>
      </p:pic>
    </p:spTree>
    <p:extLst>
      <p:ext uri="{BB962C8B-B14F-4D97-AF65-F5344CB8AC3E}">
        <p14:creationId xmlns:p14="http://schemas.microsoft.com/office/powerpoint/2010/main" val="28783876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{8B7A44BE-7033-4317-B8FE-E4566A8361DB}tf04033917</Template>
  <TotalTime>0</TotalTime>
  <Words>85</Words>
  <Application>Microsoft Office PowerPoint</Application>
  <PresentationFormat>Breitbild</PresentationFormat>
  <Paragraphs>25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BurgerCity</vt:lpstr>
      <vt:lpstr>Projektidee</vt:lpstr>
      <vt:lpstr>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BurgerCity</dc:title>
  <dc:creator>Martin</dc:creator>
  <cp:lastModifiedBy>Martin</cp:lastModifiedBy>
  <cp:revision>8</cp:revision>
  <dcterms:created xsi:type="dcterms:W3CDTF">2021-02-25T15:10:18Z</dcterms:created>
  <dcterms:modified xsi:type="dcterms:W3CDTF">2021-02-25T18:46:16Z</dcterms:modified>
</cp:coreProperties>
</file>