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AFE-9099-45FF-BE0F-D5F3F64865CF}" type="datetimeFigureOut">
              <a:rPr lang="en-US" smtClean="0"/>
              <a:t>06/26/2024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2FE5-D3CA-4A90-ACD3-144459DFD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8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AFE-9099-45FF-BE0F-D5F3F64865CF}" type="datetimeFigureOut">
              <a:rPr lang="en-US" smtClean="0"/>
              <a:t>06/26/2024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2FE5-D3CA-4A90-ACD3-144459DFD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AFE-9099-45FF-BE0F-D5F3F64865CF}" type="datetimeFigureOut">
              <a:rPr lang="en-US" smtClean="0"/>
              <a:t>06/26/2024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2FE5-D3CA-4A90-ACD3-144459DFD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2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AFE-9099-45FF-BE0F-D5F3F64865CF}" type="datetimeFigureOut">
              <a:rPr lang="en-US" smtClean="0"/>
              <a:t>06/26/2024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2FE5-D3CA-4A90-ACD3-144459DFD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7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AFE-9099-45FF-BE0F-D5F3F64865CF}" type="datetimeFigureOut">
              <a:rPr lang="en-US" smtClean="0"/>
              <a:t>06/26/2024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2FE5-D3CA-4A90-ACD3-144459DFD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AFE-9099-45FF-BE0F-D5F3F64865CF}" type="datetimeFigureOut">
              <a:rPr lang="en-US" smtClean="0"/>
              <a:t>06/26/2024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2FE5-D3CA-4A90-ACD3-144459DFD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AFE-9099-45FF-BE0F-D5F3F64865CF}" type="datetimeFigureOut">
              <a:rPr lang="en-US" smtClean="0"/>
              <a:t>06/26/2024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2FE5-D3CA-4A90-ACD3-144459DFD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5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AFE-9099-45FF-BE0F-D5F3F64865CF}" type="datetimeFigureOut">
              <a:rPr lang="en-US" smtClean="0"/>
              <a:t>06/26/2024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2FE5-D3CA-4A90-ACD3-144459DFD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9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AFE-9099-45FF-BE0F-D5F3F64865CF}" type="datetimeFigureOut">
              <a:rPr lang="en-US" smtClean="0"/>
              <a:t>06/26/2024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2FE5-D3CA-4A90-ACD3-144459DFD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8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AFE-9099-45FF-BE0F-D5F3F64865CF}" type="datetimeFigureOut">
              <a:rPr lang="en-US" smtClean="0"/>
              <a:t>06/26/2024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2FE5-D3CA-4A90-ACD3-144459DFD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AFE-9099-45FF-BE0F-D5F3F64865CF}" type="datetimeFigureOut">
              <a:rPr lang="en-US" smtClean="0"/>
              <a:t>06/26/2024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2FE5-D3CA-4A90-ACD3-144459DFD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2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03AFE-9099-45FF-BE0F-D5F3F64865CF}" type="datetimeFigureOut">
              <a:rPr lang="en-US" smtClean="0"/>
              <a:t>06/26/2024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32FE5-D3CA-4A90-ACD3-144459DFD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49135" y="4488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04080" y="423122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1..*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923165" y="3843389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1..m</a:t>
            </a:r>
            <a:endParaRPr lang="en-US" sz="11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97148"/>
              </p:ext>
            </p:extLst>
          </p:nvPr>
        </p:nvGraphicFramePr>
        <p:xfrm>
          <a:off x="1549357" y="1681291"/>
          <a:ext cx="2988887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8887">
                  <a:extLst>
                    <a:ext uri="{9D8B030D-6E8A-4147-A177-3AD203B41FA5}">
                      <a16:colId xmlns:a16="http://schemas.microsoft.com/office/drawing/2014/main" val="755090085"/>
                    </a:ext>
                  </a:extLst>
                </a:gridCol>
              </a:tblGrid>
              <a:tr h="2805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Project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2762947"/>
                  </a:ext>
                </a:extLst>
              </a:tr>
              <a:tr h="6885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r>
                        <a:rPr lang="en-US" sz="1600" dirty="0" err="1" smtClean="0"/>
                        <a:t>projectId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string</a:t>
                      </a:r>
                    </a:p>
                    <a:p>
                      <a:r>
                        <a:rPr lang="en-US" sz="1600" baseline="0" dirty="0" smtClean="0"/>
                        <a:t>-</a:t>
                      </a:r>
                      <a:r>
                        <a:rPr lang="en-US" sz="1600" baseline="0" dirty="0" err="1" smtClean="0"/>
                        <a:t>featureSet</a:t>
                      </a:r>
                      <a:r>
                        <a:rPr lang="en-US" sz="1600" baseline="0" dirty="0" smtClean="0"/>
                        <a:t>: List&lt;Feature&gt;</a:t>
                      </a:r>
                    </a:p>
                    <a:p>
                      <a:r>
                        <a:rPr lang="en-US" sz="1600" baseline="0" dirty="0" smtClean="0"/>
                        <a:t>-</a:t>
                      </a:r>
                      <a:r>
                        <a:rPr lang="en-US" sz="1600" baseline="0" dirty="0" err="1" smtClean="0"/>
                        <a:t>releaseList</a:t>
                      </a:r>
                      <a:r>
                        <a:rPr lang="en-US" sz="1600" baseline="0" dirty="0" smtClean="0"/>
                        <a:t>: List&lt;Release&gt;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356385"/>
                  </a:ext>
                </a:extLst>
              </a:tr>
              <a:tr h="2805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972786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63501"/>
              </p:ext>
            </p:extLst>
          </p:nvPr>
        </p:nvGraphicFramePr>
        <p:xfrm>
          <a:off x="1549358" y="3880007"/>
          <a:ext cx="2988886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8886">
                  <a:extLst>
                    <a:ext uri="{9D8B030D-6E8A-4147-A177-3AD203B41FA5}">
                      <a16:colId xmlns:a16="http://schemas.microsoft.com/office/drawing/2014/main" val="755090085"/>
                    </a:ext>
                  </a:extLst>
                </a:gridCol>
              </a:tblGrid>
              <a:tr h="2607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Developer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2762947"/>
                  </a:ext>
                </a:extLst>
              </a:tr>
              <a:tr h="549077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-</a:t>
                      </a:r>
                      <a:r>
                        <a:rPr lang="en-US" sz="1600" baseline="0" dirty="0" err="1" smtClean="0"/>
                        <a:t>assignedFeature</a:t>
                      </a:r>
                      <a:r>
                        <a:rPr lang="en-US" sz="1600" baseline="0" dirty="0" smtClean="0"/>
                        <a:t>: List&lt;Feature&gt;</a:t>
                      </a:r>
                    </a:p>
                    <a:p>
                      <a:r>
                        <a:rPr lang="en-US" sz="1600" baseline="0" dirty="0" smtClean="0"/>
                        <a:t>-</a:t>
                      </a:r>
                      <a:r>
                        <a:rPr lang="en-US" sz="1600" baseline="0" dirty="0" err="1" smtClean="0"/>
                        <a:t>developerId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356385"/>
                  </a:ext>
                </a:extLst>
              </a:tr>
              <a:tr h="26079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972786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22309"/>
              </p:ext>
            </p:extLst>
          </p:nvPr>
        </p:nvGraphicFramePr>
        <p:xfrm>
          <a:off x="6848669" y="1791203"/>
          <a:ext cx="2988887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8887">
                  <a:extLst>
                    <a:ext uri="{9D8B030D-6E8A-4147-A177-3AD203B41FA5}">
                      <a16:colId xmlns:a16="http://schemas.microsoft.com/office/drawing/2014/main" val="755090085"/>
                    </a:ext>
                  </a:extLst>
                </a:gridCol>
              </a:tblGrid>
              <a:tr h="2696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Release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2762947"/>
                  </a:ext>
                </a:extLst>
              </a:tr>
              <a:tr h="4177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r>
                        <a:rPr lang="en-US" sz="1600" dirty="0" err="1" smtClean="0"/>
                        <a:t>releaseDate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Date</a:t>
                      </a:r>
                    </a:p>
                    <a:p>
                      <a:r>
                        <a:rPr lang="en-US" sz="1600" baseline="0" dirty="0" smtClean="0"/>
                        <a:t>-features: List&lt;Feature&gt;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356385"/>
                  </a:ext>
                </a:extLst>
              </a:tr>
              <a:tr h="26963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972786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2641"/>
              </p:ext>
            </p:extLst>
          </p:nvPr>
        </p:nvGraphicFramePr>
        <p:xfrm>
          <a:off x="6848669" y="4096599"/>
          <a:ext cx="2988887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8887">
                  <a:extLst>
                    <a:ext uri="{9D8B030D-6E8A-4147-A177-3AD203B41FA5}">
                      <a16:colId xmlns:a16="http://schemas.microsoft.com/office/drawing/2014/main" val="755090085"/>
                    </a:ext>
                  </a:extLst>
                </a:gridCol>
              </a:tblGrid>
              <a:tr h="1997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2762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356385"/>
                  </a:ext>
                </a:extLst>
              </a:tr>
              <a:tr h="19975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972786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 rot="5400000">
            <a:off x="7971095" y="3465662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Have a specified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256740" y="4243237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responsible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373497" y="2148429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release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6484043" y="2148429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4605994" y="21604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8092103" y="303248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536058" y="42432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27" idx="3"/>
            <a:endCxn id="28" idx="1"/>
          </p:cNvCxnSpPr>
          <p:nvPr/>
        </p:nvCxnSpPr>
        <p:spPr>
          <a:xfrm flipV="1">
            <a:off x="4538244" y="4492839"/>
            <a:ext cx="2310425" cy="120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3"/>
            <a:endCxn id="26" idx="1"/>
          </p:cNvCxnSpPr>
          <p:nvPr/>
        </p:nvCxnSpPr>
        <p:spPr>
          <a:xfrm flipV="1">
            <a:off x="4538244" y="2416043"/>
            <a:ext cx="2310425" cy="120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28" idx="0"/>
          </p:cNvCxnSpPr>
          <p:nvPr/>
        </p:nvCxnSpPr>
        <p:spPr>
          <a:xfrm>
            <a:off x="8343112" y="3040883"/>
            <a:ext cx="0" cy="1055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4488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3,a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31201"/>
              </p:ext>
            </p:extLst>
          </p:nvPr>
        </p:nvGraphicFramePr>
        <p:xfrm>
          <a:off x="2536658" y="2053963"/>
          <a:ext cx="2988887" cy="1359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8887">
                  <a:extLst>
                    <a:ext uri="{9D8B030D-6E8A-4147-A177-3AD203B41FA5}">
                      <a16:colId xmlns:a16="http://schemas.microsoft.com/office/drawing/2014/main" val="2857103565"/>
                    </a:ext>
                  </a:extLst>
                </a:gridCol>
              </a:tblGrid>
              <a:tr h="2805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Position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17822"/>
                  </a:ext>
                </a:extLst>
              </a:tr>
              <a:tr h="688599">
                <a:tc>
                  <a:txBody>
                    <a:bodyPr/>
                    <a:lstStyle/>
                    <a:p>
                      <a:endParaRPr lang="en-US" sz="16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7533595"/>
                  </a:ext>
                </a:extLst>
              </a:tr>
              <a:tr h="2805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8232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66825"/>
              </p:ext>
            </p:extLst>
          </p:nvPr>
        </p:nvGraphicFramePr>
        <p:xfrm>
          <a:off x="7891433" y="2053963"/>
          <a:ext cx="2988887" cy="1359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8887">
                  <a:extLst>
                    <a:ext uri="{9D8B030D-6E8A-4147-A177-3AD203B41FA5}">
                      <a16:colId xmlns:a16="http://schemas.microsoft.com/office/drawing/2014/main" val="2857103565"/>
                    </a:ext>
                  </a:extLst>
                </a:gridCol>
              </a:tblGrid>
              <a:tr h="2805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Managerial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17822"/>
                  </a:ext>
                </a:extLst>
              </a:tr>
              <a:tr h="688599">
                <a:tc>
                  <a:txBody>
                    <a:bodyPr/>
                    <a:lstStyle/>
                    <a:p>
                      <a:endParaRPr lang="en-US" sz="16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7533595"/>
                  </a:ext>
                </a:extLst>
              </a:tr>
              <a:tr h="2805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8232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344447" y="2446397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7569767" y="246753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1..*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5525545" y="247954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0..*</a:t>
            </a:r>
            <a:endParaRPr lang="en-US" sz="11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525545" y="2733542"/>
            <a:ext cx="23658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42063" y="2754679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- Report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5200339" y="2723291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- have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713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44888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3,b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41165"/>
              </p:ext>
            </p:extLst>
          </p:nvPr>
        </p:nvGraphicFramePr>
        <p:xfrm>
          <a:off x="2536658" y="2053963"/>
          <a:ext cx="2988887" cy="1359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8887">
                  <a:extLst>
                    <a:ext uri="{9D8B030D-6E8A-4147-A177-3AD203B41FA5}">
                      <a16:colId xmlns:a16="http://schemas.microsoft.com/office/drawing/2014/main" val="2857103565"/>
                    </a:ext>
                  </a:extLst>
                </a:gridCol>
              </a:tblGrid>
              <a:tr h="2805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Course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17822"/>
                  </a:ext>
                </a:extLst>
              </a:tr>
              <a:tr h="688599">
                <a:tc>
                  <a:txBody>
                    <a:bodyPr/>
                    <a:lstStyle/>
                    <a:p>
                      <a:endParaRPr lang="en-US" sz="16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7533595"/>
                  </a:ext>
                </a:extLst>
              </a:tr>
              <a:tr h="2805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8232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1422"/>
              </p:ext>
            </p:extLst>
          </p:nvPr>
        </p:nvGraphicFramePr>
        <p:xfrm>
          <a:off x="7891433" y="2053963"/>
          <a:ext cx="2988887" cy="1359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8887">
                  <a:extLst>
                    <a:ext uri="{9D8B030D-6E8A-4147-A177-3AD203B41FA5}">
                      <a16:colId xmlns:a16="http://schemas.microsoft.com/office/drawing/2014/main" val="2857103565"/>
                    </a:ext>
                  </a:extLst>
                </a:gridCol>
              </a:tblGrid>
              <a:tr h="2805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17822"/>
                  </a:ext>
                </a:extLst>
              </a:tr>
              <a:tr h="688599">
                <a:tc>
                  <a:txBody>
                    <a:bodyPr/>
                    <a:lstStyle/>
                    <a:p>
                      <a:endParaRPr lang="en-US" sz="16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7533595"/>
                  </a:ext>
                </a:extLst>
              </a:tr>
              <a:tr h="2805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8232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33428" y="2738633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- take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7569767" y="245483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1..*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5525545" y="246684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0..*</a:t>
            </a:r>
            <a:endParaRPr lang="en-US" sz="1100" dirty="0"/>
          </a:p>
        </p:txBody>
      </p:sp>
      <p:cxnSp>
        <p:nvCxnSpPr>
          <p:cNvPr id="25" name="Straight Connector 24"/>
          <p:cNvCxnSpPr>
            <a:endCxn id="5" idx="1"/>
          </p:cNvCxnSpPr>
          <p:nvPr/>
        </p:nvCxnSpPr>
        <p:spPr>
          <a:xfrm>
            <a:off x="5525545" y="2733542"/>
            <a:ext cx="23658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endCxn id="2" idx="0"/>
          </p:cNvCxnSpPr>
          <p:nvPr/>
        </p:nvCxnSpPr>
        <p:spPr>
          <a:xfrm flipV="1">
            <a:off x="2543175" y="2053963"/>
            <a:ext cx="1487926" cy="679579"/>
          </a:xfrm>
          <a:prstGeom prst="bentConnector4">
            <a:avLst>
              <a:gd name="adj1" fmla="val -70986"/>
              <a:gd name="adj2" fmla="val 1981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15322" y="1112773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prerequisite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157375" y="245992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0..*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7602583" y="2768946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- offer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6491923" y="241943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take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90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990" t="23835" r="18817" b="24552"/>
          <a:stretch/>
        </p:blipFill>
        <p:spPr>
          <a:xfrm>
            <a:off x="241300" y="374883"/>
            <a:ext cx="5321300" cy="2232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579" t="27107" r="9283" b="46925"/>
          <a:stretch/>
        </p:blipFill>
        <p:spPr>
          <a:xfrm>
            <a:off x="1841500" y="3378200"/>
            <a:ext cx="7150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2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76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Taing Hang Kheang</dc:creator>
  <cp:lastModifiedBy>Taing Hang Kheang</cp:lastModifiedBy>
  <cp:revision>14</cp:revision>
  <dcterms:created xsi:type="dcterms:W3CDTF">2024-06-26T01:31:00Z</dcterms:created>
  <dcterms:modified xsi:type="dcterms:W3CDTF">2024-06-27T01:54:56Z</dcterms:modified>
</cp:coreProperties>
</file>