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3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3" y="1049137"/>
            <a:ext cx="5421081" cy="15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Customer: </a:t>
            </a:r>
            <a:r>
              <a:rPr lang="en-US" dirty="0"/>
              <a:t>Customers, 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sure ALL REQUIRED credentials are entered</a:t>
            </a:r>
          </a:p>
          <a:p>
            <a:r>
              <a:rPr lang="en-US" sz="2400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b="1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0769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356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21</cp:revision>
  <dcterms:created xsi:type="dcterms:W3CDTF">2016-12-03T03:25:39Z</dcterms:created>
  <dcterms:modified xsi:type="dcterms:W3CDTF">2017-04-27T04:04:35Z</dcterms:modified>
</cp:coreProperties>
</file>