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2" r:id="rId4"/>
    <p:sldId id="268" r:id="rId5"/>
    <p:sldId id="258" r:id="rId6"/>
    <p:sldId id="259" r:id="rId7"/>
    <p:sldId id="263" r:id="rId8"/>
    <p:sldId id="260" r:id="rId9"/>
    <p:sldId id="265" r:id="rId10"/>
    <p:sldId id="266" r:id="rId11"/>
    <p:sldId id="261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7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1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67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51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6161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21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0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78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90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5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3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49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27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62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65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00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6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3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BFF0D34-ECD1-4E8E-AC5D-B1EDF90D7BC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070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2693096"/>
            <a:ext cx="8825658" cy="161091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6600" b="1" dirty="0">
                <a:solidFill>
                  <a:schemeClr val="tx1"/>
                </a:solidFill>
              </a:rPr>
              <a:t>Customer Queue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5381252"/>
            <a:ext cx="8825658" cy="86142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Group Members: Yuri Khechoyan, </a:t>
            </a:r>
            <a:r>
              <a:rPr lang="en-US" dirty="0" err="1">
                <a:solidFill>
                  <a:schemeClr val="tx1"/>
                </a:solidFill>
              </a:rPr>
              <a:t>Vikram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hegde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5" t="25762" r="8261" b="37992"/>
          <a:stretch/>
        </p:blipFill>
        <p:spPr>
          <a:xfrm>
            <a:off x="2242158" y="1507341"/>
            <a:ext cx="5348614" cy="129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68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Known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will only work if establishment has Internet connection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246" y="2757089"/>
            <a:ext cx="3752198" cy="295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019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Future Work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6111" y="1389039"/>
            <a:ext cx="10890360" cy="3182961"/>
          </a:xfrm>
        </p:spPr>
        <p:txBody>
          <a:bodyPr>
            <a:normAutofit/>
          </a:bodyPr>
          <a:lstStyle/>
          <a:p>
            <a:r>
              <a:rPr lang="en-US" b="1" dirty="0"/>
              <a:t>Implementing Payment System for every customer registered through system</a:t>
            </a:r>
          </a:p>
          <a:p>
            <a:pPr lvl="1"/>
            <a:r>
              <a:rPr lang="en-US" sz="2000" b="1" dirty="0"/>
              <a:t>Establishment will pay Developers or Company ~ $2-$4 for every customer registered</a:t>
            </a:r>
          </a:p>
          <a:p>
            <a:pPr lvl="2"/>
            <a:r>
              <a:rPr lang="en-US" sz="2000" b="1" dirty="0"/>
              <a:t>Ex. 1: 300 visitors/customers @ $2 = $600/day from 1 establishment</a:t>
            </a:r>
          </a:p>
          <a:p>
            <a:pPr lvl="2"/>
            <a:r>
              <a:rPr lang="en-US" sz="2000" b="1" dirty="0"/>
              <a:t>Ex. 2: 300 visitors/customers @ $4 = $1,200/day from 1 establishment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742" y="3432131"/>
            <a:ext cx="3249459" cy="324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631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467" y="2744981"/>
            <a:ext cx="3149275" cy="140053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50880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Business </a:t>
            </a:r>
            <a:r>
              <a:rPr lang="en-US" b="1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738" y="1665962"/>
            <a:ext cx="10646484" cy="4195481"/>
          </a:xfrm>
        </p:spPr>
        <p:txBody>
          <a:bodyPr>
            <a:normAutofit/>
          </a:bodyPr>
          <a:lstStyle/>
          <a:p>
            <a:r>
              <a:rPr lang="en-US" b="1" dirty="0"/>
              <a:t>Customer: </a:t>
            </a:r>
            <a:r>
              <a:rPr lang="en-US" dirty="0"/>
              <a:t>Customers, Employees &amp; Customers of different industries</a:t>
            </a:r>
          </a:p>
          <a:p>
            <a:r>
              <a:rPr lang="en-US" b="1" dirty="0"/>
              <a:t>Solution: </a:t>
            </a:r>
            <a:r>
              <a:rPr lang="en-US" dirty="0"/>
              <a:t>Design a Queue System. The customer will be able add themselves to the queue by entering their full name, mobile number [Reason for Visit/Party Size]. This will help with the efficiency of aiding customers &amp; employees</a:t>
            </a:r>
          </a:p>
          <a:p>
            <a:r>
              <a:rPr lang="en-US" b="1" i="1" dirty="0"/>
              <a:t>Benefits: </a:t>
            </a:r>
            <a:r>
              <a:rPr lang="en-US" i="1" dirty="0"/>
              <a:t>Customer Queue will:</a:t>
            </a:r>
          </a:p>
          <a:p>
            <a:pPr lvl="1"/>
            <a:r>
              <a:rPr lang="en-US" i="1" dirty="0"/>
              <a:t>Improve efficiency with aiding customers</a:t>
            </a:r>
          </a:p>
          <a:p>
            <a:pPr lvl="1"/>
            <a:r>
              <a:rPr lang="en-US" i="1" dirty="0"/>
              <a:t>Let Employees &amp; customers know who is next in line for assistance</a:t>
            </a:r>
          </a:p>
          <a:p>
            <a:pPr lvl="1"/>
            <a:r>
              <a:rPr lang="en-US" i="1" dirty="0"/>
              <a:t>Give customers a more interactive experience</a:t>
            </a:r>
          </a:p>
          <a:p>
            <a:pPr lvl="1"/>
            <a:endParaRPr lang="en-US" i="1" dirty="0"/>
          </a:p>
          <a:p>
            <a:endParaRPr lang="en-US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650" y="2952151"/>
            <a:ext cx="3230367" cy="216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263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Make sure ALL REQUIRED credentials are entered</a:t>
            </a:r>
          </a:p>
          <a:p>
            <a:r>
              <a:rPr lang="en-US" sz="2400" dirty="0"/>
              <a:t>When customer is removed from queue, everyone after them moves up in the queue (x-1)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531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High Level Design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743727"/>
            <a:ext cx="9726396" cy="424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348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77145"/>
            <a:ext cx="9404723" cy="1400530"/>
          </a:xfrm>
        </p:spPr>
        <p:txBody>
          <a:bodyPr/>
          <a:lstStyle/>
          <a:p>
            <a:r>
              <a:rPr lang="en-US" b="1" dirty="0"/>
              <a:t>Schedule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4160769"/>
              </p:ext>
            </p:extLst>
          </p:nvPr>
        </p:nvGraphicFramePr>
        <p:xfrm>
          <a:off x="383064" y="1012978"/>
          <a:ext cx="10677419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345">
                  <a:extLst>
                    <a:ext uri="{9D8B030D-6E8A-4147-A177-3AD203B41FA5}">
                      <a16:colId xmlns:a16="http://schemas.microsoft.com/office/drawing/2014/main" val="1221885462"/>
                    </a:ext>
                  </a:extLst>
                </a:gridCol>
                <a:gridCol w="1525345">
                  <a:extLst>
                    <a:ext uri="{9D8B030D-6E8A-4147-A177-3AD203B41FA5}">
                      <a16:colId xmlns:a16="http://schemas.microsoft.com/office/drawing/2014/main" val="2494454181"/>
                    </a:ext>
                  </a:extLst>
                </a:gridCol>
                <a:gridCol w="1525345">
                  <a:extLst>
                    <a:ext uri="{9D8B030D-6E8A-4147-A177-3AD203B41FA5}">
                      <a16:colId xmlns:a16="http://schemas.microsoft.com/office/drawing/2014/main" val="776705287"/>
                    </a:ext>
                  </a:extLst>
                </a:gridCol>
                <a:gridCol w="1252187">
                  <a:extLst>
                    <a:ext uri="{9D8B030D-6E8A-4147-A177-3AD203B41FA5}">
                      <a16:colId xmlns:a16="http://schemas.microsoft.com/office/drawing/2014/main" val="3555982491"/>
                    </a:ext>
                  </a:extLst>
                </a:gridCol>
                <a:gridCol w="1541728">
                  <a:extLst>
                    <a:ext uri="{9D8B030D-6E8A-4147-A177-3AD203B41FA5}">
                      <a16:colId xmlns:a16="http://schemas.microsoft.com/office/drawing/2014/main" val="3157164284"/>
                    </a:ext>
                  </a:extLst>
                </a:gridCol>
                <a:gridCol w="1716663">
                  <a:extLst>
                    <a:ext uri="{9D8B030D-6E8A-4147-A177-3AD203B41FA5}">
                      <a16:colId xmlns:a16="http://schemas.microsoft.com/office/drawing/2014/main" val="3498420748"/>
                    </a:ext>
                  </a:extLst>
                </a:gridCol>
                <a:gridCol w="1590806">
                  <a:extLst>
                    <a:ext uri="{9D8B030D-6E8A-4147-A177-3AD203B41FA5}">
                      <a16:colId xmlns:a16="http://schemas.microsoft.com/office/drawing/2014/main" val="1721631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Serial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Story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Est. Story Pts.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Actual Story Pts.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Implemented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797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Login 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Yuri &amp; </a:t>
                      </a:r>
                      <a:r>
                        <a:rPr lang="en-US" dirty="0" err="1"/>
                        <a:t>Vikram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285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Yuri &amp; </a:t>
                      </a:r>
                      <a:r>
                        <a:rPr lang="en-US" dirty="0" err="1"/>
                        <a:t>Vikram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Completed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580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Phone #</a:t>
                      </a:r>
                      <a:r>
                        <a:rPr lang="en-US" baseline="0" dirty="0"/>
                        <a:t> 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Yuri &amp;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Vikram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Completed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710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Submit 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Vikram</a:t>
                      </a:r>
                      <a:r>
                        <a:rPr lang="en-US" dirty="0"/>
                        <a:t> &amp; Yuri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Completed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168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After Submit (tablet)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Vikram</a:t>
                      </a:r>
                      <a:r>
                        <a:rPr lang="en-US" dirty="0"/>
                        <a:t> &amp; Yuri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Completed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381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Remove from 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Vikram</a:t>
                      </a:r>
                      <a:r>
                        <a:rPr lang="en-US" dirty="0"/>
                        <a:t> &amp; Yuri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Completed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47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Moving up in 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Vikram</a:t>
                      </a:r>
                      <a:r>
                        <a:rPr lang="en-US" dirty="0"/>
                        <a:t> &amp; Yuri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Completed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50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029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Schedule (cont.)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411" y="1260122"/>
            <a:ext cx="8040946" cy="497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85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User Requirements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289" y="1278243"/>
            <a:ext cx="8379065" cy="516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317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DEMO ILLUSTRATION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Programming Environment: </a:t>
            </a:r>
            <a:r>
              <a:rPr lang="en-US" sz="2800" dirty="0"/>
              <a:t>IntelliJ IDEA</a:t>
            </a:r>
          </a:p>
          <a:p>
            <a:pPr lvl="1"/>
            <a:r>
              <a:rPr lang="en-US" sz="2400" b="1" dirty="0"/>
              <a:t>Steps:</a:t>
            </a:r>
          </a:p>
          <a:p>
            <a:pPr lvl="2"/>
            <a:r>
              <a:rPr lang="en-US" sz="2400" dirty="0"/>
              <a:t>Add Full Name</a:t>
            </a:r>
          </a:p>
          <a:p>
            <a:pPr lvl="2"/>
            <a:r>
              <a:rPr lang="en-US" sz="2400" dirty="0"/>
              <a:t>Add Phone Number</a:t>
            </a:r>
          </a:p>
          <a:p>
            <a:pPr lvl="2"/>
            <a:r>
              <a:rPr lang="en-US" sz="2400" dirty="0"/>
              <a:t>Receive SMS Text Message</a:t>
            </a:r>
          </a:p>
          <a:p>
            <a:pPr lvl="2"/>
            <a:r>
              <a:rPr lang="en-US" sz="2400" dirty="0"/>
              <a:t>Add Customer to Queue</a:t>
            </a:r>
          </a:p>
          <a:p>
            <a:pPr lvl="2"/>
            <a:r>
              <a:rPr lang="en-US" sz="2400" dirty="0"/>
              <a:t>Remove User from Queue</a:t>
            </a:r>
          </a:p>
        </p:txBody>
      </p:sp>
    </p:spTree>
    <p:extLst>
      <p:ext uri="{BB962C8B-B14F-4D97-AF65-F5344CB8AC3E}">
        <p14:creationId xmlns:p14="http://schemas.microsoft.com/office/powerpoint/2010/main" val="1678307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Complete &amp; Identical translation of program from GUI to Web Model</a:t>
            </a:r>
          </a:p>
          <a:p>
            <a:r>
              <a:rPr lang="en-US" b="1" dirty="0"/>
              <a:t>Minor issue: </a:t>
            </a:r>
            <a:r>
              <a:rPr lang="en-US" b="1" dirty="0" err="1"/>
              <a:t>Twilio</a:t>
            </a:r>
            <a:r>
              <a:rPr lang="en-US" b="1" dirty="0"/>
              <a:t> code did not initialize when inside the same method with Spring Framework Initialization</a:t>
            </a:r>
          </a:p>
          <a:p>
            <a:r>
              <a:rPr lang="en-US" b="1" dirty="0" err="1"/>
              <a:t>Gradle</a:t>
            </a:r>
            <a:r>
              <a:rPr lang="en-US" b="1" dirty="0"/>
              <a:t> build longer than needed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256" y="4044115"/>
            <a:ext cx="4807907" cy="240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431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288</TotalTime>
  <Words>356</Words>
  <Application>Microsoft Office PowerPoint</Application>
  <PresentationFormat>Widescreen</PresentationFormat>
  <Paragraphs>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 Customer Queue</vt:lpstr>
      <vt:lpstr>Business Model</vt:lpstr>
      <vt:lpstr>System Requirements</vt:lpstr>
      <vt:lpstr>High Level Design</vt:lpstr>
      <vt:lpstr>Schedule</vt:lpstr>
      <vt:lpstr>Schedule (cont.)</vt:lpstr>
      <vt:lpstr>User Requirements</vt:lpstr>
      <vt:lpstr>DEMO ILLUSTRATION</vt:lpstr>
      <vt:lpstr>Challenges Faced</vt:lpstr>
      <vt:lpstr>Known Issues</vt:lpstr>
      <vt:lpstr>Future Work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Verizon Customer Service Queue</dc:title>
  <dc:creator>Yuri Khechoyan</dc:creator>
  <cp:lastModifiedBy>Yuri Khechoyan</cp:lastModifiedBy>
  <cp:revision>22</cp:revision>
  <dcterms:created xsi:type="dcterms:W3CDTF">2016-12-03T03:25:39Z</dcterms:created>
  <dcterms:modified xsi:type="dcterms:W3CDTF">2017-04-27T04:10:06Z</dcterms:modified>
</cp:coreProperties>
</file>