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8" r:id="rId5"/>
    <p:sldId id="258" r:id="rId6"/>
    <p:sldId id="259" r:id="rId7"/>
    <p:sldId id="263" r:id="rId8"/>
    <p:sldId id="260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5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16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0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4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6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07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693096"/>
            <a:ext cx="8825658" cy="16109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6600" b="1" dirty="0">
                <a:solidFill>
                  <a:schemeClr val="tx1"/>
                </a:solidFill>
              </a:rPr>
              <a:t>Customer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81252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Group Members: Yuri Khechoyan, </a:t>
            </a:r>
            <a:r>
              <a:rPr lang="en-US" dirty="0" err="1">
                <a:solidFill>
                  <a:schemeClr val="tx1"/>
                </a:solidFill>
              </a:rPr>
              <a:t>Vikram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hegde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5" t="25762" r="8261" b="37992"/>
          <a:stretch/>
        </p:blipFill>
        <p:spPr>
          <a:xfrm>
            <a:off x="2242158" y="1507341"/>
            <a:ext cx="5348614" cy="129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6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will only work if establishment has Internet connection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46" y="2757089"/>
            <a:ext cx="3752198" cy="29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1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389039"/>
            <a:ext cx="10890360" cy="3182961"/>
          </a:xfrm>
        </p:spPr>
        <p:txBody>
          <a:bodyPr>
            <a:normAutofit/>
          </a:bodyPr>
          <a:lstStyle/>
          <a:p>
            <a:r>
              <a:rPr lang="en-US" b="1" dirty="0"/>
              <a:t>Implementing Payment System for every customer registered through system</a:t>
            </a:r>
          </a:p>
          <a:p>
            <a:pPr lvl="1"/>
            <a:r>
              <a:rPr lang="en-US" sz="2000" b="1" dirty="0"/>
              <a:t>Establishment will pay Developers or Company ~ $2-$4 for every customer registered</a:t>
            </a:r>
          </a:p>
          <a:p>
            <a:pPr lvl="2"/>
            <a:r>
              <a:rPr lang="en-US" sz="2000" b="1" dirty="0"/>
              <a:t>Ex. 1: 300 visitors/customers @ $2 = $600/day from 1 establishment</a:t>
            </a:r>
          </a:p>
          <a:p>
            <a:pPr lvl="2"/>
            <a:r>
              <a:rPr lang="en-US" sz="2000" b="1" dirty="0"/>
              <a:t>Ex. 2: 300 visitors/customers @ $4 = $1,200/day from 1 establishment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42" y="3432131"/>
            <a:ext cx="3249459" cy="32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467" y="2744981"/>
            <a:ext cx="3149275" cy="140053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5088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</a:t>
            </a:r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38" y="1665962"/>
            <a:ext cx="10646484" cy="4195481"/>
          </a:xfrm>
        </p:spPr>
        <p:txBody>
          <a:bodyPr>
            <a:normAutofit/>
          </a:bodyPr>
          <a:lstStyle/>
          <a:p>
            <a:r>
              <a:rPr lang="en-US" b="1" dirty="0"/>
              <a:t>Customer: </a:t>
            </a:r>
            <a:r>
              <a:rPr lang="en-US" dirty="0"/>
              <a:t>Customers, Employees &amp; Customers of different industries</a:t>
            </a:r>
          </a:p>
          <a:p>
            <a:r>
              <a:rPr lang="en-US" b="1" dirty="0"/>
              <a:t>Solution: </a:t>
            </a:r>
            <a:r>
              <a:rPr lang="en-US" dirty="0"/>
              <a:t>Design a Queue System. The customer will be able add themselves to the queue by entering their full name, mobile number [Reason for Visit/Party Size]. This will help with the efficiency of aiding customers &amp; employees</a:t>
            </a:r>
          </a:p>
          <a:p>
            <a:r>
              <a:rPr lang="en-US" b="1" i="1" dirty="0"/>
              <a:t>Benefits: </a:t>
            </a:r>
            <a:r>
              <a:rPr lang="en-US" i="1" dirty="0"/>
              <a:t>Customer Queue will:</a:t>
            </a:r>
          </a:p>
          <a:p>
            <a:pPr lvl="1"/>
            <a:r>
              <a:rPr lang="en-US" i="1" dirty="0"/>
              <a:t>Improve efficiency with aiding customers</a:t>
            </a:r>
          </a:p>
          <a:p>
            <a:pPr lvl="1"/>
            <a:r>
              <a:rPr lang="en-US" i="1" dirty="0"/>
              <a:t>Let Employees &amp; customers know who is next in line for assistance</a:t>
            </a:r>
          </a:p>
          <a:p>
            <a:pPr lvl="1"/>
            <a:r>
              <a:rPr lang="en-US" i="1" dirty="0"/>
              <a:t>Give customers a more interactive experience</a:t>
            </a:r>
          </a:p>
          <a:p>
            <a:pPr lvl="1"/>
            <a:endParaRPr lang="en-US" i="1" dirty="0"/>
          </a:p>
          <a:p>
            <a:endParaRPr lang="en-US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0" y="2952151"/>
            <a:ext cx="3230367" cy="21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6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Make sure ALL REQUIRED credentials are entered</a:t>
            </a:r>
          </a:p>
          <a:p>
            <a:r>
              <a:rPr lang="en-US" sz="2400" b="1" dirty="0"/>
              <a:t>When customer is removed from queue, everyone after them moves up in the queue (x-1)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3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Level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43727"/>
            <a:ext cx="9726396" cy="42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4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77145"/>
            <a:ext cx="9404723" cy="1400530"/>
          </a:xfrm>
        </p:spPr>
        <p:txBody>
          <a:bodyPr/>
          <a:lstStyle/>
          <a:p>
            <a:r>
              <a:rPr lang="en-US" b="1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160769"/>
              </p:ext>
            </p:extLst>
          </p:nvPr>
        </p:nvGraphicFramePr>
        <p:xfrm>
          <a:off x="383064" y="1012978"/>
          <a:ext cx="10677419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45">
                  <a:extLst>
                    <a:ext uri="{9D8B030D-6E8A-4147-A177-3AD203B41FA5}">
                      <a16:colId xmlns:a16="http://schemas.microsoft.com/office/drawing/2014/main" val="1221885462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2494454181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776705287"/>
                    </a:ext>
                  </a:extLst>
                </a:gridCol>
                <a:gridCol w="1252187">
                  <a:extLst>
                    <a:ext uri="{9D8B030D-6E8A-4147-A177-3AD203B41FA5}">
                      <a16:colId xmlns:a16="http://schemas.microsoft.com/office/drawing/2014/main" val="3555982491"/>
                    </a:ext>
                  </a:extLst>
                </a:gridCol>
                <a:gridCol w="1541728">
                  <a:extLst>
                    <a:ext uri="{9D8B030D-6E8A-4147-A177-3AD203B41FA5}">
                      <a16:colId xmlns:a16="http://schemas.microsoft.com/office/drawing/2014/main" val="3157164284"/>
                    </a:ext>
                  </a:extLst>
                </a:gridCol>
                <a:gridCol w="1716663">
                  <a:extLst>
                    <a:ext uri="{9D8B030D-6E8A-4147-A177-3AD203B41FA5}">
                      <a16:colId xmlns:a16="http://schemas.microsoft.com/office/drawing/2014/main" val="3498420748"/>
                    </a:ext>
                  </a:extLst>
                </a:gridCol>
                <a:gridCol w="1590806">
                  <a:extLst>
                    <a:ext uri="{9D8B030D-6E8A-4147-A177-3AD203B41FA5}">
                      <a16:colId xmlns:a16="http://schemas.microsoft.com/office/drawing/2014/main" val="1721631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Serial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Story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Est. Story 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Story 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 </a:t>
                      </a:r>
                      <a:r>
                        <a:rPr lang="en-US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8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 </a:t>
                      </a:r>
                      <a:r>
                        <a:rPr lang="en-US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8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 #</a:t>
                      </a:r>
                      <a:r>
                        <a:rPr lang="en-US" baseline="0" dirty="0"/>
                        <a:t>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7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Submit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6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Submit (tablet)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8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 from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Moving up in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0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2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11" y="1260122"/>
            <a:ext cx="8040946" cy="497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8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Requirements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89" y="1278243"/>
            <a:ext cx="8379065" cy="51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1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Programming Environment: </a:t>
            </a:r>
            <a:r>
              <a:rPr lang="en-US" sz="2800" dirty="0"/>
              <a:t>IntelliJ IDEA</a:t>
            </a:r>
          </a:p>
          <a:p>
            <a:pPr lvl="1"/>
            <a:r>
              <a:rPr lang="en-US" sz="2400" b="1" dirty="0"/>
              <a:t>Steps:</a:t>
            </a:r>
          </a:p>
          <a:p>
            <a:pPr lvl="2"/>
            <a:r>
              <a:rPr lang="en-US" sz="2400" dirty="0"/>
              <a:t>Add Full Name</a:t>
            </a:r>
          </a:p>
          <a:p>
            <a:pPr lvl="2"/>
            <a:r>
              <a:rPr lang="en-US" sz="2400" dirty="0"/>
              <a:t>Add Phone Number</a:t>
            </a:r>
          </a:p>
          <a:p>
            <a:pPr lvl="2"/>
            <a:r>
              <a:rPr lang="en-US" sz="2400" dirty="0"/>
              <a:t>Receive SMS Text Message</a:t>
            </a:r>
          </a:p>
          <a:p>
            <a:pPr lvl="2"/>
            <a:r>
              <a:rPr lang="en-US" sz="2400" dirty="0"/>
              <a:t>Add Customer to Queue</a:t>
            </a:r>
          </a:p>
          <a:p>
            <a:pPr lvl="2"/>
            <a:r>
              <a:rPr lang="en-US" sz="2400" dirty="0"/>
              <a:t>Remove User from Queue</a:t>
            </a:r>
          </a:p>
        </p:txBody>
      </p:sp>
    </p:spTree>
    <p:extLst>
      <p:ext uri="{BB962C8B-B14F-4D97-AF65-F5344CB8AC3E}">
        <p14:creationId xmlns:p14="http://schemas.microsoft.com/office/powerpoint/2010/main" val="167830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Complete &amp; Identical translation of program from GUI to Web Model</a:t>
            </a:r>
          </a:p>
          <a:p>
            <a:r>
              <a:rPr lang="en-US" b="1" dirty="0"/>
              <a:t>Minor issue: </a:t>
            </a:r>
            <a:r>
              <a:rPr lang="en-US" b="1" dirty="0" err="1"/>
              <a:t>Twilio</a:t>
            </a:r>
            <a:r>
              <a:rPr lang="en-US" b="1" dirty="0"/>
              <a:t> code did not initialize when inside the same method with Spring Framework Initialization</a:t>
            </a:r>
          </a:p>
          <a:p>
            <a:r>
              <a:rPr lang="en-US" b="1" dirty="0" err="1"/>
              <a:t>Gradle</a:t>
            </a:r>
            <a:r>
              <a:rPr lang="en-US" b="1" dirty="0"/>
              <a:t> build longer than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56" y="4044115"/>
            <a:ext cx="4807907" cy="24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3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292</TotalTime>
  <Words>356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 Customer Queue</vt:lpstr>
      <vt:lpstr>Business Model</vt:lpstr>
      <vt:lpstr>System Requirements</vt:lpstr>
      <vt:lpstr>High Level Design</vt:lpstr>
      <vt:lpstr>Schedule</vt:lpstr>
      <vt:lpstr>Schedule (cont.)</vt:lpstr>
      <vt:lpstr>User Requirements</vt:lpstr>
      <vt:lpstr>DEMO ILLUSTRATION</vt:lpstr>
      <vt:lpstr>Challenges Faced</vt:lpstr>
      <vt:lpstr>Known Issues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Verizon Customer Service Queue</dc:title>
  <dc:creator>Yuri Khechoyan</dc:creator>
  <cp:lastModifiedBy>Yuri Khechoyan</cp:lastModifiedBy>
  <cp:revision>23</cp:revision>
  <dcterms:created xsi:type="dcterms:W3CDTF">2016-12-03T03:25:39Z</dcterms:created>
  <dcterms:modified xsi:type="dcterms:W3CDTF">2017-04-27T04:14:30Z</dcterms:modified>
</cp:coreProperties>
</file>