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C239D31-D67C-4619-AD39-D9908B8AB357}"/>
              </a:ext>
            </a:extLst>
          </p:cNvPr>
          <p:cNvSpPr txBox="1">
            <a:spLocks/>
          </p:cNvSpPr>
          <p:nvPr/>
        </p:nvSpPr>
        <p:spPr>
          <a:xfrm>
            <a:off x="818600" y="5066348"/>
            <a:ext cx="10554799" cy="2363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Selecting specific Customer from Database: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Lname,CellNum,Email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ReasonForVisit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 FROM customer;</a:t>
            </a:r>
          </a:p>
        </p:txBody>
      </p:sp>
    </p:spTree>
    <p:extLst>
      <p:ext uri="{BB962C8B-B14F-4D97-AF65-F5344CB8AC3E}">
        <p14:creationId xmlns:p14="http://schemas.microsoft.com/office/powerpoint/2010/main" xmlns="" val="18771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5CFF522-5AD6-462A-B38C-FCBC0AC012CC}"/>
              </a:ext>
            </a:extLst>
          </p:cNvPr>
          <p:cNvSpPr txBox="1">
            <a:spLocks/>
          </p:cNvSpPr>
          <p:nvPr/>
        </p:nvSpPr>
        <p:spPr>
          <a:xfrm>
            <a:off x="818600" y="5277766"/>
            <a:ext cx="10554799" cy="2481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Selecting the number of tickets that an employee has assigned themselves to (how many customers are they interacting with):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sz="2800" dirty="0">
                <a:solidFill>
                  <a:schemeClr val="tx1"/>
                </a:solidFill>
              </a:rPr>
              <a:t>(EMPID), </a:t>
            </a:r>
            <a:r>
              <a:rPr lang="en-US" sz="2800" dirty="0" err="1">
                <a:solidFill>
                  <a:schemeClr val="tx1"/>
                </a:solidFill>
              </a:rPr>
              <a:t>ticket_assigned</a:t>
            </a:r>
            <a:r>
              <a:rPr lang="en-US" sz="2800" dirty="0">
                <a:solidFill>
                  <a:schemeClr val="tx1"/>
                </a:solidFill>
              </a:rPr>
              <a:t> FROM employee GROUP </a:t>
            </a:r>
            <a:r>
              <a:rPr lang="en-US" sz="2800" dirty="0" err="1">
                <a:solidFill>
                  <a:schemeClr val="tx1"/>
                </a:solidFill>
              </a:rPr>
              <a:t>BYticket_assigned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6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EFFA28E-55AF-48A9-A303-7569CEE02E08}"/>
              </a:ext>
            </a:extLst>
          </p:cNvPr>
          <p:cNvSpPr txBox="1">
            <a:spLocks/>
          </p:cNvSpPr>
          <p:nvPr/>
        </p:nvSpPr>
        <p:spPr>
          <a:xfrm>
            <a:off x="1218406" y="4480859"/>
            <a:ext cx="9755188" cy="274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which employee assisted which customer based on specific </a:t>
            </a:r>
            <a:r>
              <a:rPr lang="en-US" b="1" dirty="0" err="1">
                <a:solidFill>
                  <a:schemeClr val="tx1"/>
                </a:solidFill>
              </a:rPr>
              <a:t>ticketID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c.CellNum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FROM customer </a:t>
            </a:r>
            <a:r>
              <a:rPr lang="en-US" dirty="0" err="1">
                <a:solidFill>
                  <a:schemeClr val="tx1"/>
                </a:solidFill>
              </a:rPr>
              <a:t>c,employee</a:t>
            </a:r>
            <a:r>
              <a:rPr lang="en-US" dirty="0">
                <a:solidFill>
                  <a:schemeClr val="tx1"/>
                </a:solidFill>
              </a:rPr>
              <a:t> e WHERE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e.ticket_assigned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&gt;(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 FROM employee WHERE 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 ='A123456789');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36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6403606-01B7-45D1-81EE-F802CA04897B}"/>
              </a:ext>
            </a:extLst>
          </p:cNvPr>
          <p:cNvSpPr txBox="1">
            <a:spLocks/>
          </p:cNvSpPr>
          <p:nvPr/>
        </p:nvSpPr>
        <p:spPr>
          <a:xfrm>
            <a:off x="1218406" y="5268259"/>
            <a:ext cx="9755188" cy="1856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average amount of customers an employee assists: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AVG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) FROM employee GROUP BYEMPID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0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910983C-776A-4B8D-A86F-8E751890271C}"/>
              </a:ext>
            </a:extLst>
          </p:cNvPr>
          <p:cNvSpPr txBox="1">
            <a:spLocks/>
          </p:cNvSpPr>
          <p:nvPr/>
        </p:nvSpPr>
        <p:spPr>
          <a:xfrm>
            <a:off x="1218406" y="4823759"/>
            <a:ext cx="9755188" cy="2199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amount of times a customer comes in and gets assisted by employee based on the amount of </a:t>
            </a:r>
            <a:r>
              <a:rPr lang="en-US" b="1" dirty="0" err="1">
                <a:solidFill>
                  <a:schemeClr val="tx1"/>
                </a:solidFill>
              </a:rPr>
              <a:t>ticketIDs</a:t>
            </a:r>
            <a:r>
              <a:rPr lang="en-US" b="1" dirty="0">
                <a:solidFill>
                  <a:schemeClr val="tx1"/>
                </a:solidFill>
              </a:rPr>
              <a:t> the that are associated with a customer’s cell number: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) FROM customer GROUP BY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4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797090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:a16="http://schemas.microsoft.com/office/drawing/2014/main" xmlns="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xmlns="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xmlns="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xmlns="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$0.0075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xmlns="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:a16="http://schemas.microsoft.com/office/drawing/2014/main" xmlns="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089" y="1382253"/>
            <a:ext cx="8255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232" y="2700471"/>
            <a:ext cx="3333750" cy="340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1320" y="2716227"/>
            <a:ext cx="3571875" cy="338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02743" y="2698957"/>
            <a:ext cx="3571875" cy="34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8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66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194115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211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Slide 1</vt:lpstr>
      <vt:lpstr>Background: Why Qu· eu· ed exists?</vt:lpstr>
      <vt:lpstr>Putting things in Perspective</vt:lpstr>
      <vt:lpstr>ERD</vt:lpstr>
      <vt:lpstr>Table Implementation</vt:lpstr>
      <vt:lpstr>Normal Forms</vt:lpstr>
      <vt:lpstr>Possible Users</vt:lpstr>
      <vt:lpstr>Importance of Database</vt:lpstr>
      <vt:lpstr>Webpages + Queries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Jessie Wilkins</cp:lastModifiedBy>
  <cp:revision>16</cp:revision>
  <dcterms:created xsi:type="dcterms:W3CDTF">2017-12-10T16:07:50Z</dcterms:created>
  <dcterms:modified xsi:type="dcterms:W3CDTF">2017-12-12T22:29:22Z</dcterms:modified>
</cp:coreProperties>
</file>