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CA4"/>
    <a:srgbClr val="D57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64" d="100"/>
          <a:sy n="64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0"/>
                <a:lumOff val="100000"/>
              </a:schemeClr>
            </a:gs>
            <a:gs pos="77008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7064"/>
            <a:ext cx="12192000" cy="520936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0 h 520936"/>
              <a:gd name="connsiteX1" fmla="*/ 11527367 w 12192000"/>
              <a:gd name="connsiteY1" fmla="*/ 236 h 520936"/>
              <a:gd name="connsiteX2" fmla="*/ 12192000 w 12192000"/>
              <a:gd name="connsiteY2" fmla="*/ 0 h 520936"/>
              <a:gd name="connsiteX3" fmla="*/ 12192000 w 12192000"/>
              <a:gd name="connsiteY3" fmla="*/ 520936 h 520936"/>
              <a:gd name="connsiteX4" fmla="*/ 0 w 12192000"/>
              <a:gd name="connsiteY4" fmla="*/ 520936 h 520936"/>
              <a:gd name="connsiteX5" fmla="*/ 0 w 12192000"/>
              <a:gd name="connsiteY5" fmla="*/ 0 h 520936"/>
              <a:gd name="connsiteX0" fmla="*/ 0 w 12192000"/>
              <a:gd name="connsiteY0" fmla="*/ 0 h 520936"/>
              <a:gd name="connsiteX1" fmla="*/ 11290300 w 12192000"/>
              <a:gd name="connsiteY1" fmla="*/ 4469 h 520936"/>
              <a:gd name="connsiteX2" fmla="*/ 11527367 w 12192000"/>
              <a:gd name="connsiteY2" fmla="*/ 236 h 520936"/>
              <a:gd name="connsiteX3" fmla="*/ 12192000 w 12192000"/>
              <a:gd name="connsiteY3" fmla="*/ 0 h 520936"/>
              <a:gd name="connsiteX4" fmla="*/ 12192000 w 12192000"/>
              <a:gd name="connsiteY4" fmla="*/ 520936 h 520936"/>
              <a:gd name="connsiteX5" fmla="*/ 0 w 12192000"/>
              <a:gd name="connsiteY5" fmla="*/ 520936 h 520936"/>
              <a:gd name="connsiteX6" fmla="*/ 0 w 12192000"/>
              <a:gd name="connsiteY6" fmla="*/ 0 h 520936"/>
              <a:gd name="connsiteX0" fmla="*/ 0 w 12192000"/>
              <a:gd name="connsiteY0" fmla="*/ 0 h 520936"/>
              <a:gd name="connsiteX1" fmla="*/ 11061700 w 12192000"/>
              <a:gd name="connsiteY1" fmla="*/ 8703 h 520936"/>
              <a:gd name="connsiteX2" fmla="*/ 11290300 w 12192000"/>
              <a:gd name="connsiteY2" fmla="*/ 4469 h 520936"/>
              <a:gd name="connsiteX3" fmla="*/ 11527367 w 12192000"/>
              <a:gd name="connsiteY3" fmla="*/ 236 h 520936"/>
              <a:gd name="connsiteX4" fmla="*/ 12192000 w 12192000"/>
              <a:gd name="connsiteY4" fmla="*/ 0 h 520936"/>
              <a:gd name="connsiteX5" fmla="*/ 12192000 w 12192000"/>
              <a:gd name="connsiteY5" fmla="*/ 520936 h 520936"/>
              <a:gd name="connsiteX6" fmla="*/ 0 w 12192000"/>
              <a:gd name="connsiteY6" fmla="*/ 520936 h 520936"/>
              <a:gd name="connsiteX7" fmla="*/ 0 w 12192000"/>
              <a:gd name="connsiteY7" fmla="*/ 0 h 520936"/>
              <a:gd name="connsiteX0" fmla="*/ 0 w 12192000"/>
              <a:gd name="connsiteY0" fmla="*/ 0 h 520936"/>
              <a:gd name="connsiteX1" fmla="*/ 11061700 w 12192000"/>
              <a:gd name="connsiteY1" fmla="*/ 8703 h 520936"/>
              <a:gd name="connsiteX2" fmla="*/ 11298766 w 12192000"/>
              <a:gd name="connsiteY2" fmla="*/ 161102 h 520936"/>
              <a:gd name="connsiteX3" fmla="*/ 11527367 w 12192000"/>
              <a:gd name="connsiteY3" fmla="*/ 236 h 520936"/>
              <a:gd name="connsiteX4" fmla="*/ 12192000 w 12192000"/>
              <a:gd name="connsiteY4" fmla="*/ 0 h 520936"/>
              <a:gd name="connsiteX5" fmla="*/ 12192000 w 12192000"/>
              <a:gd name="connsiteY5" fmla="*/ 520936 h 520936"/>
              <a:gd name="connsiteX6" fmla="*/ 0 w 12192000"/>
              <a:gd name="connsiteY6" fmla="*/ 520936 h 520936"/>
              <a:gd name="connsiteX7" fmla="*/ 0 w 12192000"/>
              <a:gd name="connsiteY7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1061700" y="8703"/>
                </a:lnTo>
                <a:lnTo>
                  <a:pt x="11298766" y="161102"/>
                </a:lnTo>
                <a:lnTo>
                  <a:pt x="11527367" y="236"/>
                </a:ln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3533" y="6477000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CAREER CHANGE SWOT ANALYSIS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1308" y="254304"/>
            <a:ext cx="9278999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600" i="1" dirty="0" smtClean="0">
                <a:solidFill>
                  <a:schemeClr val="bg1"/>
                </a:solidFill>
              </a:rPr>
              <a:t>What assets and skills can you bring to this field? What do you find appealing?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•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•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•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2700" y="1778988"/>
            <a:ext cx="8865578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600" i="1" dirty="0" smtClean="0">
                <a:solidFill>
                  <a:schemeClr val="bg1"/>
                </a:solidFill>
              </a:rPr>
              <a:t>List any competency deficits do you have this field.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•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•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•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61309" y="3303672"/>
            <a:ext cx="9278999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600" i="1" dirty="0" smtClean="0">
                <a:solidFill>
                  <a:schemeClr val="bg1"/>
                </a:solidFill>
              </a:rPr>
              <a:t>Assess the climate of the market.  List any external factors benefiting this career path.</a:t>
            </a:r>
            <a:endParaRPr lang="en-US" sz="1600" i="1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•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2699" y="4820368"/>
            <a:ext cx="8865578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600" i="1" dirty="0" smtClean="0">
                <a:solidFill>
                  <a:schemeClr val="bg1"/>
                </a:solidFill>
              </a:rPr>
              <a:t>List any hazards of entering this field.</a:t>
            </a:r>
            <a:endParaRPr lang="en-US" sz="1600" i="1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•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</a:t>
            </a:r>
          </a:p>
        </p:txBody>
      </p:sp>
      <p:sp>
        <p:nvSpPr>
          <p:cNvPr id="15" name="Round Single Corner Rectangle 14"/>
          <p:cNvSpPr/>
          <p:nvPr/>
        </p:nvSpPr>
        <p:spPr>
          <a:xfrm>
            <a:off x="15838" y="4820793"/>
            <a:ext cx="3267247" cy="1371600"/>
          </a:xfrm>
          <a:prstGeom prst="round1Rect">
            <a:avLst>
              <a:gd name="adj" fmla="val 10185"/>
            </a:avLst>
          </a:prstGeom>
          <a:gradFill>
            <a:gsLst>
              <a:gs pos="0">
                <a:schemeClr val="accent2"/>
              </a:gs>
              <a:gs pos="46000">
                <a:srgbClr val="FF0000"/>
              </a:gs>
              <a:gs pos="78000">
                <a:srgbClr val="C00000"/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 anchorCtr="0"/>
          <a:lstStyle/>
          <a:p>
            <a:pPr lvl="0"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THREATS (–)</a:t>
            </a:r>
            <a:endParaRPr lang="en-US" dirty="0"/>
          </a:p>
        </p:txBody>
      </p:sp>
      <p:sp>
        <p:nvSpPr>
          <p:cNvPr id="2" name="Round Single Corner Rectangle 1"/>
          <p:cNvSpPr/>
          <p:nvPr/>
        </p:nvSpPr>
        <p:spPr>
          <a:xfrm>
            <a:off x="1" y="254304"/>
            <a:ext cx="3267247" cy="1371600"/>
          </a:xfrm>
          <a:prstGeom prst="round1Rect">
            <a:avLst>
              <a:gd name="adj" fmla="val 11111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 anchorCtr="0"/>
          <a:lstStyle/>
          <a:p>
            <a:pPr lvl="0"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STRENGTHS (+)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0" y="1778988"/>
            <a:ext cx="3267247" cy="1371600"/>
          </a:xfrm>
          <a:prstGeom prst="round1Rect">
            <a:avLst>
              <a:gd name="adj" fmla="val 11111"/>
            </a:avLst>
          </a:prstGeom>
          <a:gradFill>
            <a:gsLst>
              <a:gs pos="0">
                <a:schemeClr val="accent4"/>
              </a:gs>
              <a:gs pos="46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 anchorCtr="0"/>
          <a:lstStyle/>
          <a:p>
            <a:pPr lvl="0"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WEAKNESSES (–)</a:t>
            </a:r>
            <a:endParaRPr lang="en-US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1" y="3303672"/>
            <a:ext cx="3267247" cy="1371600"/>
          </a:xfrm>
          <a:prstGeom prst="round1Rect">
            <a:avLst>
              <a:gd name="adj" fmla="val 13889"/>
            </a:avLst>
          </a:prstGeom>
          <a:gradFill>
            <a:gsLst>
              <a:gs pos="0">
                <a:srgbClr val="92D050"/>
              </a:gs>
              <a:gs pos="46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 anchorCtr="0"/>
          <a:lstStyle/>
          <a:p>
            <a:pPr lvl="0"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OPPORTUNITIES (+)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flipV="1">
            <a:off x="1062919" y="846651"/>
            <a:ext cx="1141408" cy="562150"/>
            <a:chOff x="1092200" y="1177152"/>
            <a:chExt cx="3659192" cy="1802176"/>
          </a:xfrm>
          <a:solidFill>
            <a:schemeClr val="bg1"/>
          </a:solidFill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grpSpPr>
        <p:grpSp>
          <p:nvGrpSpPr>
            <p:cNvPr id="23" name="Group 22"/>
            <p:cNvGrpSpPr/>
            <p:nvPr/>
          </p:nvGrpSpPr>
          <p:grpSpPr>
            <a:xfrm>
              <a:off x="1092200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flipH="1">
              <a:off x="3653507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291685" y="1892300"/>
              <a:ext cx="1249275" cy="429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10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929" y1="83165" x2="9929" y2="831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299150" y="2295071"/>
            <a:ext cx="677362" cy="7133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2162" y1="86694" x2="52162" y2="86694"/>
                        <a14:foregroundMark x1="50349" y1="93548" x2="50349" y2="93548"/>
                        <a14:foregroundMark x1="52441" y1="68011" x2="52441" y2="68011"/>
                        <a14:foregroundMark x1="47699" y1="68280" x2="47699" y2="68280"/>
                        <a14:foregroundMark x1="49093" y1="50403" x2="49093" y2="50403"/>
                        <a14:foregroundMark x1="81450" y1="65323" x2="81450" y2="65323"/>
                        <a14:foregroundMark x1="86471" y1="47715" x2="86471" y2="47715"/>
                        <a14:foregroundMark x1="83682" y1="28495" x2="83682" y2="28495"/>
                        <a14:foregroundMark x1="69177" y1="16263" x2="69177" y2="16263"/>
                        <a14:foregroundMark x1="50070" y1="12097" x2="50070" y2="12097"/>
                        <a14:foregroundMark x1="30404" y1="15188" x2="30404" y2="15188"/>
                        <a14:foregroundMark x1="17573" y1="29839" x2="17573" y2="29839"/>
                        <a14:foregroundMark x1="15063" y1="48118" x2="15063" y2="48118"/>
                        <a14:foregroundMark x1="19247" y1="65188" x2="19247" y2="65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707" y="3528973"/>
            <a:ext cx="1016000" cy="10542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687">
                        <a14:foregroundMark x1="56681" y1="16255" x2="56681" y2="16255"/>
                        <a14:foregroundMark x1="66075" y1="7257" x2="66075" y2="72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4012" y="5288024"/>
            <a:ext cx="1169448" cy="841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8" name="Group 37"/>
          <p:cNvGrpSpPr/>
          <p:nvPr/>
        </p:nvGrpSpPr>
        <p:grpSpPr>
          <a:xfrm flipV="1">
            <a:off x="10958597" y="1127725"/>
            <a:ext cx="774038" cy="381218"/>
            <a:chOff x="1092200" y="1177152"/>
            <a:chExt cx="3659192" cy="1802176"/>
          </a:xfrm>
          <a:solidFill>
            <a:schemeClr val="bg1">
              <a:alpha val="50000"/>
            </a:schemeClr>
          </a:solidFill>
          <a:effectLst/>
        </p:grpSpPr>
        <p:grpSp>
          <p:nvGrpSpPr>
            <p:cNvPr id="39" name="Group 38"/>
            <p:cNvGrpSpPr/>
            <p:nvPr/>
          </p:nvGrpSpPr>
          <p:grpSpPr>
            <a:xfrm>
              <a:off x="1092200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45" name="Rectangle 44"/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3653507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42" name="Rectangle 41"/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291685" y="1892300"/>
              <a:ext cx="1249275" cy="429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929" y1="83165" x2="9929" y2="831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0904996" y="2589139"/>
            <a:ext cx="459348" cy="483781"/>
          </a:xfrm>
          <a:prstGeom prst="rect">
            <a:avLst/>
          </a:prstGeom>
          <a:effectLst/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alphaModFix amt="49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2162" y1="86694" x2="52162" y2="86694"/>
                        <a14:foregroundMark x1="50349" y1="93548" x2="50349" y2="93548"/>
                        <a14:foregroundMark x1="52441" y1="68011" x2="52441" y2="68011"/>
                        <a14:foregroundMark x1="47699" y1="68280" x2="47699" y2="68280"/>
                        <a14:foregroundMark x1="49093" y1="50403" x2="49093" y2="50403"/>
                        <a14:foregroundMark x1="81450" y1="65323" x2="81450" y2="65323"/>
                        <a14:foregroundMark x1="86471" y1="47715" x2="86471" y2="47715"/>
                        <a14:foregroundMark x1="83682" y1="28495" x2="83682" y2="28495"/>
                        <a14:foregroundMark x1="69177" y1="16263" x2="69177" y2="16263"/>
                        <a14:foregroundMark x1="50070" y1="12097" x2="50070" y2="12097"/>
                        <a14:foregroundMark x1="30404" y1="15188" x2="30404" y2="15188"/>
                        <a14:foregroundMark x1="17573" y1="29839" x2="17573" y2="29839"/>
                        <a14:foregroundMark x1="15063" y1="48118" x2="15063" y2="48118"/>
                        <a14:foregroundMark x1="19247" y1="65188" x2="19247" y2="65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19367" y="3883070"/>
            <a:ext cx="688993" cy="714939"/>
          </a:xfrm>
          <a:prstGeom prst="rect">
            <a:avLst/>
          </a:prstGeom>
          <a:effectLst/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alphaModFix amt="44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9687">
                        <a14:foregroundMark x1="56681" y1="16255" x2="56681" y2="16255"/>
                        <a14:foregroundMark x1="66075" y1="7257" x2="66075" y2="72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2070" y="5551480"/>
            <a:ext cx="793053" cy="5703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66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CareerChange_SWOT_Analysis_PPT" id="{D4E20E94-449C-6346-9980-BE25FA2BCF05}" vid="{AF5E184C-90DF-CB4F-BC5C-4BD013669D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Temp_CareerChange_SWOT_Analysis_PPT</Template>
  <TotalTime>1</TotalTime>
  <Words>75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Smartsheet.com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Catherine Ploue-Smith</dc:creator>
  <cp:lastModifiedBy>Catherine Ploue-Smith</cp:lastModifiedBy>
  <cp:revision>1</cp:revision>
  <dcterms:created xsi:type="dcterms:W3CDTF">2016-07-25T18:55:55Z</dcterms:created>
  <dcterms:modified xsi:type="dcterms:W3CDTF">2016-07-25T18:57:16Z</dcterms:modified>
</cp:coreProperties>
</file>